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3"/>
  </p:notesMasterIdLst>
  <p:handoutMasterIdLst>
    <p:handoutMasterId r:id="rId24"/>
  </p:handoutMasterIdLst>
  <p:sldIdLst>
    <p:sldId id="297" r:id="rId2"/>
    <p:sldId id="281" r:id="rId3"/>
    <p:sldId id="298" r:id="rId4"/>
    <p:sldId id="268" r:id="rId5"/>
    <p:sldId id="274" r:id="rId6"/>
    <p:sldId id="275" r:id="rId7"/>
    <p:sldId id="283" r:id="rId8"/>
    <p:sldId id="282" r:id="rId9"/>
    <p:sldId id="300" r:id="rId10"/>
    <p:sldId id="284" r:id="rId11"/>
    <p:sldId id="299" r:id="rId12"/>
    <p:sldId id="302" r:id="rId13"/>
    <p:sldId id="301" r:id="rId14"/>
    <p:sldId id="303" r:id="rId15"/>
    <p:sldId id="304" r:id="rId16"/>
    <p:sldId id="308" r:id="rId17"/>
    <p:sldId id="331" r:id="rId18"/>
    <p:sldId id="305" r:id="rId19"/>
    <p:sldId id="306" r:id="rId20"/>
    <p:sldId id="307" r:id="rId21"/>
    <p:sldId id="310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2663" autoAdjust="0"/>
  </p:normalViewPr>
  <p:slideViewPr>
    <p:cSldViewPr snapToGrid="0" showGuides="1">
      <p:cViewPr varScale="1">
        <p:scale>
          <a:sx n="94" d="100"/>
          <a:sy n="94" d="100"/>
        </p:scale>
        <p:origin x="213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31-08-2020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3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practica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8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¿Sirve esto para cuando hay elementos repetidos o los números no van del 1 al 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121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183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práctica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112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69F-0258-4478-8961-31DB5BF7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B180-DB51-49AD-AE03-D61C75EB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r>
              <a:rPr lang="es-CL" dirty="0"/>
              <a:t> es un algoritmo correcto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propiedades debe tener para ser correcto?</a:t>
            </a:r>
          </a:p>
        </p:txBody>
      </p:sp>
    </p:spTree>
    <p:extLst>
      <p:ext uri="{BB962C8B-B14F-4D97-AF65-F5344CB8AC3E}">
        <p14:creationId xmlns:p14="http://schemas.microsoft.com/office/powerpoint/2010/main" val="58909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Inversiones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sz="2600" dirty="0"/>
                  <a:t>Sea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un arreglo con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600" dirty="0"/>
                  <a:t> números distintos de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600" dirty="0"/>
              </a:p>
              <a:p>
                <a:endParaRPr lang="es-CL" sz="2600" dirty="0"/>
              </a:p>
              <a:p>
                <a:r>
                  <a:rPr lang="es-CL" sz="2600" dirty="0"/>
                  <a:t>Si </a:t>
                </a:r>
                <a14:m>
                  <m:oMath xmlns:m="http://schemas.openxmlformats.org/officeDocument/2006/math">
                    <m:r>
                      <a:rPr lang="es-CL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/>
                  <a:t> </a:t>
                </a:r>
                <a:r>
                  <a:rPr lang="es-CL" sz="2600" dirty="0"/>
                  <a:t>pero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 &gt; </m:t>
                    </m:r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sz="2600" dirty="0"/>
                  <a:t>, se dice que </a:t>
                </a:r>
                <a14:m>
                  <m:oMath xmlns:m="http://schemas.openxmlformats.org/officeDocument/2006/math">
                    <m:r>
                      <a:rPr lang="es-CL" sz="26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600" dirty="0"/>
                  <a:t> son un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par invertido</a:t>
                </a:r>
              </a:p>
              <a:p>
                <a:endParaRPr lang="es-CL" sz="2600" dirty="0"/>
              </a:p>
              <a:p>
                <a:r>
                  <a:rPr lang="es-CL" sz="2600" dirty="0"/>
                  <a:t>El número de pares invertidos es una métrica de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desorden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  <a:blipFill>
                <a:blip r:embed="rId3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5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9BC34-C9E7-4ECC-A115-680CFCE1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Tenemos un arreglo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de largo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que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inversiones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¿Cuanto tiempo toma </a:t>
                </a:r>
                <a:r>
                  <a:rPr lang="es-CL" dirty="0" err="1"/>
                  <a:t>Insertion</a:t>
                </a:r>
                <a:r>
                  <a:rPr lang="es-CL" dirty="0"/>
                  <a:t> </a:t>
                </a:r>
                <a:r>
                  <a:rPr lang="es-CL" dirty="0" err="1"/>
                  <a:t>Sort</a:t>
                </a:r>
                <a:r>
                  <a:rPr lang="es-CL" dirty="0"/>
                  <a:t> en ordenar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¿Cuántas inversiones se arreglan con un intercambio?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0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0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2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1E62-5C03-46D3-91B8-70E9303B3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dirty="0"/>
              <a:t>Antes de cada intercambio se hace una comparación, y esos datos se intercambian solo si están invertidos</a:t>
            </a:r>
          </a:p>
          <a:p>
            <a:endParaRPr lang="es-CL" dirty="0"/>
          </a:p>
          <a:p>
            <a:r>
              <a:rPr lang="es-CL" dirty="0"/>
              <a:t>Por lo tanto, cada intercambio de elementos adyacentes en el arreglo deshace exactamente una inversión</a:t>
            </a:r>
          </a:p>
          <a:p>
            <a:endParaRPr lang="es-CL" dirty="0"/>
          </a:p>
          <a:p>
            <a:r>
              <a:rPr lang="es-CL" dirty="0"/>
              <a:t>Además, cada elemento se compara al menos una vez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596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CA1-F83A-47EA-B55F-9B33DB0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¿Qué valor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en el mejor caso? ¿Y el en peor?</a:t>
                </a:r>
              </a:p>
              <a:p>
                <a:endParaRPr lang="es-CL" dirty="0"/>
              </a:p>
              <a:p>
                <a:r>
                  <a:rPr lang="es-CL" dirty="0"/>
                  <a:t>¿Qué hay del caso promedio?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3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23F8-B3F5-477D-92EE-8A996B7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el número de pares invertidos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el número de pares no invertidos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¿Cuánto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elementos?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8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598051-59F9-49EF-9F55-3CEBAB47C91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La cantidad de pares que existen en un arreglo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elementos 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Cada par puede estar ó no estar invertido, por lo tanto: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598051-59F9-49EF-9F55-3CEBAB47C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60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288FACC2-E906-4803-884F-5DF29151BB7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Dado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definimos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 como la secuencia ordenada de todos los números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al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una permutación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. Definimos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como el conjunto de todas las posibles permutaciones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. 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contiene todos los posibles inputs de largo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que puede recibir un algoritmo de ordenación.</a:t>
                </a:r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288FACC2-E906-4803-884F-5DF29151B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8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8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23F8-B3F5-477D-92EE-8A996B7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el conjunto de permutaciones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Queremos encontrar el número de inversiones promedio: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4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79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Notar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Al sumarlos, queda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2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Para que un </a:t>
            </a:r>
            <a:r>
              <a:rPr lang="en-US" dirty="0" err="1"/>
              <a:t>algoritmo</a:t>
            </a:r>
            <a:r>
              <a:rPr lang="en-US" dirty="0"/>
              <a:t> sea </a:t>
            </a:r>
            <a:r>
              <a:rPr lang="en-US" dirty="0" err="1"/>
              <a:t>correcto</a:t>
            </a:r>
            <a:r>
              <a:rPr lang="en-US" dirty="0"/>
              <a:t>, debe: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Cumplir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ordenar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412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52CD-4FF4-4364-B77E-8A4532A0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 err="1"/>
              <a:t>Insertion</a:t>
            </a:r>
            <a:r>
              <a:rPr lang="es-CL" i="1" dirty="0"/>
              <a:t> </a:t>
            </a:r>
            <a:r>
              <a:rPr lang="es-CL" i="1" dirty="0" err="1"/>
              <a:t>Sort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es-CL" dirty="0"/>
                  <a:t>La cantidad de inversiones promedio es entonces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Eso significa que </a:t>
                </a:r>
                <a:r>
                  <a:rPr lang="es-CL" dirty="0" err="1"/>
                  <a:t>Insertion</a:t>
                </a:r>
                <a:r>
                  <a:rPr lang="es-CL" dirty="0"/>
                  <a:t> </a:t>
                </a:r>
                <a:r>
                  <a:rPr lang="es-CL" dirty="0" err="1"/>
                  <a:t>Sort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en el caso promedio</a:t>
                </a:r>
              </a:p>
              <a:p>
                <a:endParaRPr lang="es-CL" dirty="0"/>
              </a:p>
              <a:p>
                <a:r>
                  <a:rPr lang="es-CL" dirty="0"/>
                  <a:t>Si un algoritmo sólo resuelve una inversión por intercambio, </a:t>
                </a:r>
                <a:r>
                  <a:rPr lang="es-CL" b="1" dirty="0"/>
                  <a:t>no puede ordenar más rápido</a:t>
                </a:r>
                <a:r>
                  <a:rPr lang="es-CL" dirty="0"/>
                  <a:t>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en promedio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/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Si un algoritmo sólo resuelve una inversión por intercambio, no puede ordenar más rápido que </a:t>
                </a:r>
                <a14:m>
                  <m:oMath xmlns:m="http://schemas.openxmlformats.org/officeDocument/2006/math">
                    <m:r>
                      <a:rPr lang="es-CL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sz="2800" i="1" dirty="0"/>
                  <a:t> </a:t>
                </a:r>
                <a:r>
                  <a:rPr lang="es-CL" sz="2800" dirty="0"/>
                  <a:t>en promedio y por lo tanto en el peor caso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blipFill>
                <a:blip r:embed="rId3"/>
                <a:stretch>
                  <a:fillRect r="-699" b="-7787"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69F-0258-4478-8961-31DB5BF7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B180-DB51-49AD-AE03-D61C75EB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¿Cómo demostramos que el algoritmo termina?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demostramos que ordena?</a:t>
            </a:r>
          </a:p>
        </p:txBody>
      </p:sp>
    </p:spTree>
    <p:extLst>
      <p:ext uri="{BB962C8B-B14F-4D97-AF65-F5344CB8AC3E}">
        <p14:creationId xmlns:p14="http://schemas.microsoft.com/office/powerpoint/2010/main" val="14159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 err="1"/>
              <a:t>Insertion</a:t>
            </a:r>
            <a:r>
              <a:rPr lang="es-CL" i="1" dirty="0"/>
              <a:t> </a:t>
            </a:r>
            <a:r>
              <a:rPr lang="es-CL" i="1" dirty="0" err="1"/>
              <a:t>Sort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Insertar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se inserta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t="-621" b="-33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PD: Al terminar la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Podemos hacerlo por </a:t>
                </a:r>
                <a:r>
                  <a:rPr lang="es-CL" sz="2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200" dirty="0"/>
                  <a:t> sobre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 la primera iteración,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Hipótesis Inductiva: </a:t>
                </a:r>
                <a:r>
                  <a:rPr lang="es-CL" sz="2200" dirty="0"/>
                  <a:t>Después de la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</a:t>
                </a:r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Demostraremos que después de la iteración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 y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s-CL" sz="2200" dirty="0"/>
                  <a:t> elementos ordenados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907" r="-8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Vimos la clase pasada que </a:t>
                </a:r>
                <a:r>
                  <a:rPr lang="es-CL" dirty="0" err="1"/>
                  <a:t>Insertion</a:t>
                </a:r>
                <a:r>
                  <a:rPr lang="es-CL" dirty="0"/>
                  <a:t> </a:t>
                </a:r>
                <a:r>
                  <a:rPr lang="es-CL" dirty="0" err="1"/>
                  <a:t>Sort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1" dirty="0"/>
                  <a:t> </a:t>
                </a:r>
              </a:p>
              <a:p>
                <a:endParaRPr lang="es-CL" b="1" dirty="0"/>
              </a:p>
              <a:p>
                <a:r>
                  <a:rPr lang="es-CL" dirty="0"/>
                  <a:t>Pero, ¿Qué tiempo toma si los datos vienen ordenados?</a:t>
                </a:r>
                <a:r>
                  <a:rPr lang="es-CL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39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Parecería que la 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r>
              <a:rPr lang="es-CL" dirty="0"/>
              <a:t> depende de que tan ordenados vienen los datos.</a:t>
            </a:r>
          </a:p>
          <a:p>
            <a:endParaRPr lang="es-CL" b="1" dirty="0"/>
          </a:p>
          <a:p>
            <a:r>
              <a:rPr lang="es-CL" dirty="0"/>
              <a:t>¿Cómo podemos medir esto?</a:t>
            </a:r>
          </a:p>
        </p:txBody>
      </p:sp>
    </p:spTree>
    <p:extLst>
      <p:ext uri="{BB962C8B-B14F-4D97-AF65-F5344CB8AC3E}">
        <p14:creationId xmlns:p14="http://schemas.microsoft.com/office/powerpoint/2010/main" val="118272128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2824</TotalTime>
  <Words>931</Words>
  <Application>Microsoft Office PowerPoint</Application>
  <PresentationFormat>On-screen Show (4:3)</PresentationFormat>
  <Paragraphs>128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IIC2133</vt:lpstr>
      <vt:lpstr>Propiedades de Insertion Sort</vt:lpstr>
      <vt:lpstr>Correctitud de Insertion Sort</vt:lpstr>
      <vt:lpstr>Propiedades de Insertion Sort</vt:lpstr>
      <vt:lpstr>El algoritmo Insertion Sort</vt:lpstr>
      <vt:lpstr>Finitud</vt:lpstr>
      <vt:lpstr>Corrección</vt:lpstr>
      <vt:lpstr>Complejidad de Insertion Sort</vt:lpstr>
      <vt:lpstr>PowerPoint Presentation</vt:lpstr>
      <vt:lpstr>Complejidad de Insertion Sort</vt:lpstr>
      <vt:lpstr>Inversiones</vt:lpstr>
      <vt:lpstr>Complejidad de Insertion Sort</vt:lpstr>
      <vt:lpstr>PowerPoint Presentation</vt:lpstr>
      <vt:lpstr>PowerPoint Presentation</vt:lpstr>
      <vt:lpstr>Complejidad de Insertion Sort</vt:lpstr>
      <vt:lpstr>Complejidad de Insertion Sort</vt:lpstr>
      <vt:lpstr>PowerPoint Presentation</vt:lpstr>
      <vt:lpstr>PowerPoint Presentation</vt:lpstr>
      <vt:lpstr>Complejidad de Insertion Sort</vt:lpstr>
      <vt:lpstr>PowerPoint Presentation</vt:lpstr>
      <vt:lpstr>PowerPoint Presentation</vt:lpstr>
      <vt:lpstr>Complejidad de 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Vicente Errázuriz</cp:lastModifiedBy>
  <cp:revision>134</cp:revision>
  <cp:lastPrinted>2019-03-06T13:05:17Z</cp:lastPrinted>
  <dcterms:created xsi:type="dcterms:W3CDTF">2018-02-12T03:24:41Z</dcterms:created>
  <dcterms:modified xsi:type="dcterms:W3CDTF">2020-08-31T17:38:12Z</dcterms:modified>
</cp:coreProperties>
</file>