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9"/>
  </p:notesMasterIdLst>
  <p:sldIdLst>
    <p:sldId id="299" r:id="rId2"/>
    <p:sldId id="301" r:id="rId3"/>
    <p:sldId id="303" r:id="rId4"/>
    <p:sldId id="316" r:id="rId5"/>
    <p:sldId id="258" r:id="rId6"/>
    <p:sldId id="317" r:id="rId7"/>
    <p:sldId id="259" r:id="rId8"/>
    <p:sldId id="318" r:id="rId9"/>
    <p:sldId id="260" r:id="rId10"/>
    <p:sldId id="261" r:id="rId11"/>
    <p:sldId id="284" r:id="rId12"/>
    <p:sldId id="282" r:id="rId13"/>
    <p:sldId id="281" r:id="rId14"/>
    <p:sldId id="277" r:id="rId15"/>
    <p:sldId id="262" r:id="rId16"/>
    <p:sldId id="268" r:id="rId17"/>
    <p:sldId id="269" r:id="rId18"/>
    <p:sldId id="309" r:id="rId19"/>
    <p:sldId id="304" r:id="rId20"/>
    <p:sldId id="310" r:id="rId21"/>
    <p:sldId id="297" r:id="rId22"/>
    <p:sldId id="311" r:id="rId23"/>
    <p:sldId id="312" r:id="rId24"/>
    <p:sldId id="313" r:id="rId25"/>
    <p:sldId id="314" r:id="rId26"/>
    <p:sldId id="315" r:id="rId27"/>
    <p:sldId id="291" r:id="rId28"/>
    <p:sldId id="298" r:id="rId29"/>
    <p:sldId id="290" r:id="rId30"/>
    <p:sldId id="289" r:id="rId31"/>
    <p:sldId id="305" r:id="rId32"/>
    <p:sldId id="306" r:id="rId33"/>
    <p:sldId id="307" r:id="rId34"/>
    <p:sldId id="270" r:id="rId35"/>
    <p:sldId id="271" r:id="rId36"/>
    <p:sldId id="272" r:id="rId37"/>
    <p:sldId id="30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4" autoAdjust="0"/>
    <p:restoredTop sz="96085" autoAdjust="0"/>
  </p:normalViewPr>
  <p:slideViewPr>
    <p:cSldViewPr snapToGrid="0" showGuides="1">
      <p:cViewPr varScale="1">
        <p:scale>
          <a:sx n="154" d="100"/>
          <a:sy n="154" d="100"/>
        </p:scale>
        <p:origin x="123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81B28-4EBA-4ED5-9A61-D023BF65381D}" type="datetimeFigureOut">
              <a:rPr lang="es-CL" smtClean="0"/>
              <a:t>02-09-20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F29C1-17B8-407E-BA9C-5E42A4724F0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15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Es como una cola, pero en lugar de ser FIFO, el siguiente siempre es el con más prioridad.</a:t>
            </a:r>
          </a:p>
          <a:p>
            <a:pPr marL="171450" indent="-171450">
              <a:buFontTx/>
              <a:buChar char="-"/>
            </a:pPr>
            <a:r>
              <a:rPr lang="es-CL" dirty="0"/>
              <a:t>La condición de un paciente puede empeorar en cualquier momento </a:t>
            </a:r>
            <a:r>
              <a:rPr lang="es-CL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00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. A partir de eso, la complejidad es trivial.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𝑂(log⁡𝑛)</a:t>
                </a:r>
                <a:endParaRPr lang="es-CL" dirty="0"/>
              </a:p>
              <a:p>
                <a:r>
                  <a:rPr lang="es-CL" dirty="0"/>
                  <a:t>A partir de eso, la complejidad es trivial.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8574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Esto facilita </a:t>
            </a:r>
            <a:r>
              <a:rPr lang="es-CL" b="1" dirty="0"/>
              <a:t>mucho</a:t>
            </a:r>
            <a:r>
              <a:rPr lang="es-CL" dirty="0"/>
              <a:t> la implementación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9CF18-4B62-49DE-8F68-B553BDE95281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494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171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bajar el elemento en i hasta donde le corresponda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956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Automáticamente hace crecer el heap de manera balanceada!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35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subir el elemento en i hasta donde le corresponda.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7940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 es el hijo izquierdo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,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s-CL" b="0" dirty="0"/>
                  <a:t> es el hijo derecho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CL" b="0" dirty="0"/>
                  <a:t> es el padre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:r>
                  <a:rPr lang="es-CL" b="0" i="0" dirty="0">
                    <a:latin typeface="Cambria Math" panose="02040503050406030204" pitchFamily="18" charset="0"/>
                  </a:rPr>
                  <a:t>2𝑖</a:t>
                </a:r>
                <a:r>
                  <a:rPr lang="es-CL" b="0" dirty="0"/>
                  <a:t> es el hijo izquierdo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, </a:t>
                </a:r>
                <a:r>
                  <a:rPr lang="es-CL" b="0" i="0" dirty="0">
                    <a:latin typeface="Cambria Math" panose="02040503050406030204" pitchFamily="18" charset="0"/>
                  </a:rPr>
                  <a:t>2𝑖 +1</a:t>
                </a:r>
                <a:r>
                  <a:rPr lang="es-CL" b="0" dirty="0"/>
                  <a:t> es el hijo derecho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.</a:t>
                </a:r>
              </a:p>
              <a:p>
                <a:pPr/>
                <a:r>
                  <a:rPr lang="es-CL" b="0" i="0">
                    <a:latin typeface="Cambria Math" panose="02040503050406030204" pitchFamily="18" charset="0"/>
                  </a:rPr>
                  <a:t>⌊𝑖/2⌋</a:t>
                </a:r>
                <a:r>
                  <a:rPr lang="es-CL" b="0" dirty="0"/>
                  <a:t> es el padre de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288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 es el hijo izquierdo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,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s-CL" b="0" dirty="0"/>
                  <a:t> es el hijo derecho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CL" b="0" dirty="0"/>
                  <a:t> es el padre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:r>
                  <a:rPr lang="es-CL" b="0" i="0" dirty="0">
                    <a:latin typeface="Cambria Math" panose="02040503050406030204" pitchFamily="18" charset="0"/>
                  </a:rPr>
                  <a:t>2𝑖</a:t>
                </a:r>
                <a:r>
                  <a:rPr lang="es-CL" b="0" dirty="0"/>
                  <a:t> es el hijo izquierdo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, </a:t>
                </a:r>
                <a:r>
                  <a:rPr lang="es-CL" b="0" i="0" dirty="0">
                    <a:latin typeface="Cambria Math" panose="02040503050406030204" pitchFamily="18" charset="0"/>
                  </a:rPr>
                  <a:t>2𝑖 +1</a:t>
                </a:r>
                <a:r>
                  <a:rPr lang="es-CL" b="0" dirty="0"/>
                  <a:t> es el hijo derecho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.</a:t>
                </a:r>
              </a:p>
              <a:p>
                <a:pPr/>
                <a:r>
                  <a:rPr lang="es-CL" b="0" i="0">
                    <a:latin typeface="Cambria Math" panose="02040503050406030204" pitchFamily="18" charset="0"/>
                  </a:rPr>
                  <a:t>⌊𝑖/2⌋</a:t>
                </a:r>
                <a:r>
                  <a:rPr lang="es-CL" b="0" dirty="0"/>
                  <a:t> es el padre de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897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95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 otro es que aprovecha muy mal la caché, ya que está saltando todo el rato entre celdas no adyacentes.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382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 nuevos.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:r>
                  <a:rPr lang="es-CL" b="0" i="0">
                    <a:latin typeface="Cambria Math" panose="02040503050406030204" pitchFamily="18" charset="0"/>
                  </a:rPr>
                  <a:t>𝑂(𝑛^2)</a:t>
                </a:r>
                <a:r>
                  <a:rPr lang="es-CL" dirty="0"/>
                  <a:t> para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 nuevos.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55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r>
                  <a:rPr lang="es-CL" dirty="0"/>
                  <a:t>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392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12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193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93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89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Notar que los elementos que están en cada grupo son completamente arbitrarios: no hay ninguna relación de orden entre los elementos de un grupo u los del otro.</a:t>
            </a:r>
          </a:p>
          <a:p>
            <a:r>
              <a:rPr lang="es-CL" b="1" dirty="0"/>
              <a:t>De esto se deduce que para cada nodo en el árbol, este es más prioritario que sus dos hijos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71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8E98F-B652-4791-91B3-49C22CAA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Hemos visto </a:t>
            </a:r>
            <a:r>
              <a:rPr lang="es-CL" sz="4000" b="1" dirty="0"/>
              <a:t>ordenación</a:t>
            </a:r>
            <a:br>
              <a:rPr lang="es-CL" sz="4000" b="1" dirty="0"/>
            </a:br>
            <a:r>
              <a:rPr lang="es-CL" sz="4000" dirty="0"/>
              <a:t>como problema computacional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D2DDD12-04E7-4165-A164-C308C928C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s-CL" dirty="0"/>
                  <a:t>… y varios </a:t>
                </a:r>
                <a:r>
                  <a:rPr lang="es-CL" b="1" dirty="0"/>
                  <a:t>algoritmos de ordenación</a:t>
                </a:r>
                <a:r>
                  <a:rPr lang="es-CL" dirty="0"/>
                  <a:t>, como soluciones al problema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s-CL" dirty="0"/>
                  <a:t>Todos ordenan correctamente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dirty="0"/>
                  <a:t>… pero difieren en cuanto a sus rendimientos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s-CL" dirty="0"/>
                  <a:t>Cotas inferiores para algoritmos de ordenación:</a:t>
                </a:r>
              </a:p>
              <a:p>
                <a:pPr lvl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s-CL" dirty="0"/>
                  <a:t>comparando e intercambiando elementos adyacentes: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pPr lvl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s-CL" dirty="0"/>
                  <a:t>comparando e intercambiando elementos: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D2DDD12-04E7-4165-A164-C308C928C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4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2579-35D9-4A6E-8E8D-8715CC31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200" b="1" dirty="0"/>
              <a:t>Cómo aprovechar la propiedad de orden parcial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E126-101C-46F4-9DBB-F4AF9AF3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68776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CL" sz="2400" dirty="0"/>
              <a:t>¿Qué información contenida en la estructura debe estar fácilmente disponible en todo momento?</a:t>
            </a:r>
          </a:p>
          <a:p>
            <a:pPr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</a:pPr>
            <a:r>
              <a:rPr lang="es-CL" sz="2400" dirty="0"/>
              <a:t>¿Será posible hacer una estructura recursiva?</a:t>
            </a:r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¿Por qué querríamos tener estructuras recursivas?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2000" dirty="0"/>
              <a:t>los algoritmos para recorrerlas o buscar información en ellas son también recursivos y, por lo tanto, más simples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2000" dirty="0"/>
              <a:t>la implementación de la estructura se simplifica</a:t>
            </a:r>
          </a:p>
        </p:txBody>
      </p:sp>
    </p:spTree>
    <p:extLst>
      <p:ext uri="{BB962C8B-B14F-4D97-AF65-F5344CB8AC3E}">
        <p14:creationId xmlns:p14="http://schemas.microsoft.com/office/powerpoint/2010/main" val="149768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 </a:t>
            </a:r>
            <a:r>
              <a:rPr lang="es-CL" b="1" dirty="0"/>
              <a:t>heap binario</a:t>
            </a:r>
            <a:r>
              <a:rPr lang="es-CL" dirty="0"/>
              <a:t>: la raíz y sus dos hijos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FF0000"/>
                </a:solidFill>
              </a:rPr>
              <a:t>31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Un heap binario: recursivamente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00B050"/>
                </a:solidFill>
              </a:rPr>
              <a:t>19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FFC000"/>
                </a:solidFill>
              </a:rPr>
              <a:t>29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…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99CC"/>
                </a:solidFill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294EE-F35E-B34E-AD5B-68BF343F71E1}"/>
              </a:ext>
            </a:extLst>
          </p:cNvPr>
          <p:cNvSpPr txBox="1"/>
          <p:nvPr/>
        </p:nvSpPr>
        <p:spPr>
          <a:xfrm>
            <a:off x="460769" y="2398171"/>
            <a:ext cx="210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Cada hijo es a su vez</a:t>
            </a:r>
          </a:p>
          <a:p>
            <a:r>
              <a:rPr lang="en-US"/>
              <a:t>un heap binario:</a:t>
            </a:r>
          </a:p>
          <a:p>
            <a:r>
              <a:rPr lang="en-US"/>
              <a:t>con raíz y dos hijos</a:t>
            </a: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 heap binario: recursivo a todo nivel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00B050"/>
                </a:solidFill>
              </a:rPr>
              <a:t>19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FF99CC"/>
                </a:solidFill>
              </a:rPr>
              <a:t>17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FFC000"/>
                </a:solidFill>
              </a:rPr>
              <a:t>29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7030A0"/>
                </a:solidFill>
              </a:rPr>
              <a:t>23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0F0C8-F188-D044-A468-B3CA3ECB4789}"/>
              </a:ext>
            </a:extLst>
          </p:cNvPr>
          <p:cNvSpPr txBox="1"/>
          <p:nvPr/>
        </p:nvSpPr>
        <p:spPr>
          <a:xfrm>
            <a:off x="247798" y="3525245"/>
            <a:ext cx="233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Cada hijo es a su vez</a:t>
            </a:r>
          </a:p>
          <a:p>
            <a:r>
              <a:rPr lang="en-US"/>
              <a:t>un heap binario:</a:t>
            </a:r>
          </a:p>
          <a:p>
            <a:r>
              <a:rPr lang="en-US"/>
              <a:t>con raíz y dos hijos</a:t>
            </a:r>
          </a:p>
          <a:p>
            <a:r>
              <a:rPr lang="en-US"/>
              <a:t>(cualquiera de los hijos</a:t>
            </a:r>
          </a:p>
          <a:p>
            <a:r>
              <a:rPr lang="en-US"/>
              <a:t>puede ser nulo)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Anatomía de un heap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00B050"/>
                </a:solidFill>
              </a:rPr>
              <a:t>19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FF99CC"/>
                </a:solidFill>
              </a:rPr>
              <a:t>17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FFC000"/>
                </a:solidFill>
              </a:rPr>
              <a:t>29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7030A0"/>
                </a:solidFill>
              </a:rPr>
              <a:t>23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47400" y="3052175"/>
            <a:ext cx="1124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</a:t>
            </a:r>
          </a:p>
          <a:p>
            <a:r>
              <a:rPr lang="es-CL" dirty="0"/>
              <a:t>del árbol</a:t>
            </a:r>
          </a:p>
          <a:p>
            <a:r>
              <a:rPr lang="es-CL" dirty="0"/>
              <a:t>= número</a:t>
            </a:r>
          </a:p>
          <a:p>
            <a:r>
              <a:rPr lang="es-CL" dirty="0"/>
              <a:t>de niveles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8326880" y="2192058"/>
            <a:ext cx="41130" cy="355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426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  <a:p>
            <a:r>
              <a:rPr lang="es-CL" dirty="0"/>
              <a:t>de un nodo =</a:t>
            </a:r>
          </a:p>
          <a:p>
            <a:r>
              <a:rPr lang="es-CL" dirty="0"/>
              <a:t>= nivel – 1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FA9F-56E4-4CB3-82B5-E6314E55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heap binario: una estructura recursiva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39BD-2A17-4BF7-A945-0CF82DAF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L" dirty="0"/>
              <a:t>Es un </a:t>
            </a:r>
            <a:r>
              <a:rPr lang="es-CL" b="1" dirty="0">
                <a:solidFill>
                  <a:schemeClr val="accent2"/>
                </a:solidFill>
              </a:rPr>
              <a:t>árbol binario</a:t>
            </a:r>
            <a:r>
              <a:rPr lang="es-CL" dirty="0"/>
              <a:t>, con el elemento más prioritario como raíz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CL" dirty="0"/>
              <a:t>Los demás datos están divididos en dos grupos:</a:t>
            </a:r>
            <a:endParaRPr lang="es-CL" sz="2400" dirty="0"/>
          </a:p>
          <a:p>
            <a:pPr lvl="1">
              <a:lnSpc>
                <a:spcPct val="110000"/>
              </a:lnSpc>
            </a:pPr>
            <a:r>
              <a:rPr lang="es-CL" dirty="0"/>
              <a:t>cada grupo está organizado a su vez —recursivamente— como un </a:t>
            </a:r>
            <a:r>
              <a:rPr lang="es-CL" dirty="0" err="1"/>
              <a:t>heap</a:t>
            </a:r>
            <a:r>
              <a:rPr lang="es-CL" dirty="0"/>
              <a:t> binario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estos dos heaps binarios cuelgan de la raíz como sus hijos</a:t>
            </a:r>
          </a:p>
        </p:txBody>
      </p:sp>
    </p:spTree>
    <p:extLst>
      <p:ext uri="{BB962C8B-B14F-4D97-AF65-F5344CB8AC3E}">
        <p14:creationId xmlns:p14="http://schemas.microsoft.com/office/powerpoint/2010/main" val="284155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F18-6BD5-45B7-85D4-2EC0FED5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heap binario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¿Cuál es la altura de un heap con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 datos?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¿Cómo podemos garantizar que se mantenga lo más baja posible?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3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CB0-E910-44C6-A0B7-6287864E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200" dirty="0"/>
              <a:t>Una implementación simple de un heap binario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5853-0835-4DA9-A27B-93E44AFC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970360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Si podemos suponer una </a:t>
            </a:r>
            <a:r>
              <a:rPr lang="es-CL" sz="2700" dirty="0"/>
              <a:t>cantidad máxima de datos que pueden estar en el heap simultáneamente</a:t>
            </a:r>
          </a:p>
          <a:p>
            <a:pPr>
              <a:lnSpc>
                <a:spcPct val="100000"/>
              </a:lnSpc>
            </a:pPr>
            <a:endParaRPr lang="es-CL" sz="2700" dirty="0"/>
          </a:p>
          <a:p>
            <a:pPr marL="0" indent="0">
              <a:lnSpc>
                <a:spcPct val="100000"/>
              </a:lnSpc>
              <a:buNone/>
            </a:pPr>
            <a:endParaRPr lang="es-CL" sz="27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700" dirty="0"/>
              <a:t>… entonces, es posible implementar el heap de forma compacta en un </a:t>
            </a:r>
            <a:r>
              <a:rPr lang="es-CL" sz="2700" b="1" dirty="0">
                <a:solidFill>
                  <a:schemeClr val="accent2"/>
                </a:solidFill>
              </a:rPr>
              <a:t>arreglo</a:t>
            </a:r>
          </a:p>
        </p:txBody>
      </p:sp>
    </p:spTree>
    <p:extLst>
      <p:ext uri="{BB962C8B-B14F-4D97-AF65-F5344CB8AC3E}">
        <p14:creationId xmlns:p14="http://schemas.microsoft.com/office/powerpoint/2010/main" val="315507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F9EC-F5C8-904F-B001-BD26D34B5801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9BC08538-4706-BA46-94E9-B7AF19D2E60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358CFDF9-47EC-DB43-A6EE-871BF210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243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B8BC4E6B-C0DD-9241-97E4-1F293636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243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594651A-E5B8-204C-880D-85A87B3E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243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25460264-BE8C-C34F-9BF2-3B61C29E6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337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33AC5D15-43E5-7847-BE0C-F40727EB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337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27EE611F-2001-6143-95F1-C94223EC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337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1F401A10-BDD3-544A-9DFD-AC13CFC9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337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47EFC8B-221F-974A-A9BE-7D5A446B7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145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D4ED9AB6-61A3-4D4A-9715-E4522CAFD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145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09E5E5B0-6AC7-F244-A425-B832AD95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7429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31</a:t>
            </a:r>
          </a:p>
        </p:txBody>
      </p:sp>
      <p:cxnSp>
        <p:nvCxnSpPr>
          <p:cNvPr id="15" name="AutoShape 57">
            <a:extLst>
              <a:ext uri="{FF2B5EF4-FFF2-40B4-BE49-F238E27FC236}">
                <a16:creationId xmlns:a16="http://schemas.microsoft.com/office/drawing/2014/main" id="{B738EE20-AB5B-FB47-88DD-6B057F0DDEB1}"/>
              </a:ext>
            </a:extLst>
          </p:cNvPr>
          <p:cNvCxnSpPr>
            <a:cxnSpLocks noChangeShapeType="1"/>
            <a:stCxn id="14" idx="3"/>
            <a:endCxn id="12" idx="7"/>
          </p:cNvCxnSpPr>
          <p:nvPr/>
        </p:nvCxnSpPr>
        <p:spPr bwMode="auto">
          <a:xfrm flipH="1">
            <a:off x="2284413" y="1198563"/>
            <a:ext cx="12985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58">
            <a:extLst>
              <a:ext uri="{FF2B5EF4-FFF2-40B4-BE49-F238E27FC236}">
                <a16:creationId xmlns:a16="http://schemas.microsoft.com/office/drawing/2014/main" id="{5C3BAEF3-E41B-274C-B409-FD177E2212C7}"/>
              </a:ext>
            </a:extLst>
          </p:cNvPr>
          <p:cNvCxnSpPr>
            <a:cxnSpLocks noChangeShapeType="1"/>
            <a:stCxn id="14" idx="5"/>
            <a:endCxn id="13" idx="1"/>
          </p:cNvCxnSpPr>
          <p:nvPr/>
        </p:nvCxnSpPr>
        <p:spPr bwMode="auto">
          <a:xfrm>
            <a:off x="3960813" y="1198563"/>
            <a:ext cx="12223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59">
            <a:extLst>
              <a:ext uri="{FF2B5EF4-FFF2-40B4-BE49-F238E27FC236}">
                <a16:creationId xmlns:a16="http://schemas.microsoft.com/office/drawing/2014/main" id="{7DD6C28F-7558-344E-A080-9EBAB64DAD3F}"/>
              </a:ext>
            </a:extLst>
          </p:cNvPr>
          <p:cNvCxnSpPr>
            <a:cxnSpLocks noChangeShapeType="1"/>
            <a:stCxn id="12" idx="3"/>
            <a:endCxn id="8" idx="0"/>
          </p:cNvCxnSpPr>
          <p:nvPr/>
        </p:nvCxnSpPr>
        <p:spPr bwMode="auto">
          <a:xfrm flipH="1">
            <a:off x="1104900" y="2570163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60">
            <a:extLst>
              <a:ext uri="{FF2B5EF4-FFF2-40B4-BE49-F238E27FC236}">
                <a16:creationId xmlns:a16="http://schemas.microsoft.com/office/drawing/2014/main" id="{BE4B409D-47C8-B749-8B9D-DD09AA8667A0}"/>
              </a:ext>
            </a:extLst>
          </p:cNvPr>
          <p:cNvCxnSpPr>
            <a:cxnSpLocks noChangeShapeType="1"/>
            <a:stCxn id="12" idx="5"/>
            <a:endCxn id="9" idx="0"/>
          </p:cNvCxnSpPr>
          <p:nvPr/>
        </p:nvCxnSpPr>
        <p:spPr bwMode="auto">
          <a:xfrm>
            <a:off x="2284413" y="2570163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1">
            <a:extLst>
              <a:ext uri="{FF2B5EF4-FFF2-40B4-BE49-F238E27FC236}">
                <a16:creationId xmlns:a16="http://schemas.microsoft.com/office/drawing/2014/main" id="{646AB835-C43A-6F40-A0D9-0E80E91E5080}"/>
              </a:ext>
            </a:extLst>
          </p:cNvPr>
          <p:cNvCxnSpPr>
            <a:cxnSpLocks noChangeShapeType="1"/>
            <a:stCxn id="13" idx="3"/>
            <a:endCxn id="10" idx="0"/>
          </p:cNvCxnSpPr>
          <p:nvPr/>
        </p:nvCxnSpPr>
        <p:spPr bwMode="auto">
          <a:xfrm flipH="1">
            <a:off x="4381500" y="2570163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62">
            <a:extLst>
              <a:ext uri="{FF2B5EF4-FFF2-40B4-BE49-F238E27FC236}">
                <a16:creationId xmlns:a16="http://schemas.microsoft.com/office/drawing/2014/main" id="{CDA3B3D3-A42C-6841-A33F-0415F59E71A0}"/>
              </a:ext>
            </a:extLst>
          </p:cNvPr>
          <p:cNvCxnSpPr>
            <a:cxnSpLocks noChangeShapeType="1"/>
            <a:stCxn id="13" idx="5"/>
            <a:endCxn id="11" idx="0"/>
          </p:cNvCxnSpPr>
          <p:nvPr/>
        </p:nvCxnSpPr>
        <p:spPr bwMode="auto">
          <a:xfrm>
            <a:off x="5561013" y="2570163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63">
            <a:extLst>
              <a:ext uri="{FF2B5EF4-FFF2-40B4-BE49-F238E27FC236}">
                <a16:creationId xmlns:a16="http://schemas.microsoft.com/office/drawing/2014/main" id="{ED41FCD7-4663-7C45-8850-114B6A897FE7}"/>
              </a:ext>
            </a:extLst>
          </p:cNvPr>
          <p:cNvCxnSpPr>
            <a:cxnSpLocks noChangeShapeType="1"/>
            <a:stCxn id="8" idx="3"/>
            <a:endCxn id="6" idx="0"/>
          </p:cNvCxnSpPr>
          <p:nvPr/>
        </p:nvCxnSpPr>
        <p:spPr bwMode="auto">
          <a:xfrm flipH="1">
            <a:off x="723900" y="3789363"/>
            <a:ext cx="192088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64">
            <a:extLst>
              <a:ext uri="{FF2B5EF4-FFF2-40B4-BE49-F238E27FC236}">
                <a16:creationId xmlns:a16="http://schemas.microsoft.com/office/drawing/2014/main" id="{AF886F1F-B63B-0347-81B5-59DCA8FDF7C8}"/>
              </a:ext>
            </a:extLst>
          </p:cNvPr>
          <p:cNvCxnSpPr>
            <a:cxnSpLocks noChangeShapeType="1"/>
            <a:stCxn id="8" idx="5"/>
            <a:endCxn id="5" idx="0"/>
          </p:cNvCxnSpPr>
          <p:nvPr/>
        </p:nvCxnSpPr>
        <p:spPr bwMode="auto">
          <a:xfrm>
            <a:off x="1293813" y="3789363"/>
            <a:ext cx="192087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65">
            <a:extLst>
              <a:ext uri="{FF2B5EF4-FFF2-40B4-BE49-F238E27FC236}">
                <a16:creationId xmlns:a16="http://schemas.microsoft.com/office/drawing/2014/main" id="{FA3770FE-7B64-024A-BB3D-8AFEB9468CAA}"/>
              </a:ext>
            </a:extLst>
          </p:cNvPr>
          <p:cNvCxnSpPr>
            <a:cxnSpLocks noChangeShapeType="1"/>
            <a:stCxn id="9" idx="3"/>
            <a:endCxn id="7" idx="0"/>
          </p:cNvCxnSpPr>
          <p:nvPr/>
        </p:nvCxnSpPr>
        <p:spPr bwMode="auto">
          <a:xfrm flipH="1">
            <a:off x="2400300" y="3789363"/>
            <a:ext cx="496888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66">
            <a:extLst>
              <a:ext uri="{FF2B5EF4-FFF2-40B4-BE49-F238E27FC236}">
                <a16:creationId xmlns:a16="http://schemas.microsoft.com/office/drawing/2014/main" id="{4B4F0B87-F478-7E40-9BFC-3A4F9E363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763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[1]</a:t>
            </a:r>
          </a:p>
        </p:txBody>
      </p:sp>
      <p:sp>
        <p:nvSpPr>
          <p:cNvPr id="25" name="Text Box 67">
            <a:extLst>
              <a:ext uri="{FF2B5EF4-FFF2-40B4-BE49-F238E27FC236}">
                <a16:creationId xmlns:a16="http://schemas.microsoft.com/office/drawing/2014/main" id="{1DAB2E16-E584-1F48-8EE2-DAEC24599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479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[2]</a:t>
            </a:r>
          </a:p>
        </p:txBody>
      </p:sp>
      <p:sp>
        <p:nvSpPr>
          <p:cNvPr id="26" name="Text Box 68">
            <a:extLst>
              <a:ext uri="{FF2B5EF4-FFF2-40B4-BE49-F238E27FC236}">
                <a16:creationId xmlns:a16="http://schemas.microsoft.com/office/drawing/2014/main" id="{5AD30A4B-A177-1F4E-8120-CE41D0725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479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[3]</a:t>
            </a:r>
          </a:p>
        </p:txBody>
      </p:sp>
      <p:sp>
        <p:nvSpPr>
          <p:cNvPr id="27" name="Text Box 69">
            <a:extLst>
              <a:ext uri="{FF2B5EF4-FFF2-40B4-BE49-F238E27FC236}">
                <a16:creationId xmlns:a16="http://schemas.microsoft.com/office/drawing/2014/main" id="{BFD3BD88-A125-3E43-B8EB-427155B00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671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[4]</a:t>
            </a:r>
          </a:p>
        </p:txBody>
      </p:sp>
      <p:sp>
        <p:nvSpPr>
          <p:cNvPr id="28" name="Text Box 70">
            <a:extLst>
              <a:ext uri="{FF2B5EF4-FFF2-40B4-BE49-F238E27FC236}">
                <a16:creationId xmlns:a16="http://schemas.microsoft.com/office/drawing/2014/main" id="{234645AF-C9D4-1045-99D4-E6DFC44CA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671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[5]</a:t>
            </a:r>
          </a:p>
        </p:txBody>
      </p:sp>
      <p:sp>
        <p:nvSpPr>
          <p:cNvPr id="29" name="Text Box 71">
            <a:extLst>
              <a:ext uri="{FF2B5EF4-FFF2-40B4-BE49-F238E27FC236}">
                <a16:creationId xmlns:a16="http://schemas.microsoft.com/office/drawing/2014/main" id="{CB7E56DD-E595-3440-B0F6-313F9CCC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671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[6]</a:t>
            </a:r>
          </a:p>
        </p:txBody>
      </p:sp>
      <p:sp>
        <p:nvSpPr>
          <p:cNvPr id="30" name="Text Box 72">
            <a:extLst>
              <a:ext uri="{FF2B5EF4-FFF2-40B4-BE49-F238E27FC236}">
                <a16:creationId xmlns:a16="http://schemas.microsoft.com/office/drawing/2014/main" id="{6F0A4714-8637-7345-B466-A6F0AAE8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671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[7]</a:t>
            </a:r>
          </a:p>
        </p:txBody>
      </p:sp>
      <p:sp>
        <p:nvSpPr>
          <p:cNvPr id="31" name="Text Box 73">
            <a:extLst>
              <a:ext uri="{FF2B5EF4-FFF2-40B4-BE49-F238E27FC236}">
                <a16:creationId xmlns:a16="http://schemas.microsoft.com/office/drawing/2014/main" id="{FBA291E7-0AE4-5D4C-90A2-385525E1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577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[8]</a:t>
            </a:r>
          </a:p>
        </p:txBody>
      </p:sp>
      <p:sp>
        <p:nvSpPr>
          <p:cNvPr id="32" name="Text Box 74">
            <a:extLst>
              <a:ext uri="{FF2B5EF4-FFF2-40B4-BE49-F238E27FC236}">
                <a16:creationId xmlns:a16="http://schemas.microsoft.com/office/drawing/2014/main" id="{8F1DE589-ACA9-E54E-92C0-B2CC49B9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577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[9]</a:t>
            </a:r>
          </a:p>
        </p:txBody>
      </p:sp>
      <p:sp>
        <p:nvSpPr>
          <p:cNvPr id="33" name="Text Box 75">
            <a:extLst>
              <a:ext uri="{FF2B5EF4-FFF2-40B4-BE49-F238E27FC236}">
                <a16:creationId xmlns:a16="http://schemas.microsoft.com/office/drawing/2014/main" id="{87D977E2-4229-974B-9CC7-9547334E6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57750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[10]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ED176217-2320-C542-B043-BDCF69F945CC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8FC11930-7AE7-284F-9EC1-4A121CCD8AF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ctr" eaLnBrk="1" hangingPunct="1"/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2256E8AB-CB2A-4D4A-A8BA-52CA3A79E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31</a:t>
            </a: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3DEBBBCE-7646-B143-B08A-66BAFE9F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BBE0076C-7D66-9541-9EE0-BBA1EFA3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B3056F14-E97F-EE43-8BA7-61CB8882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1857BBA-4AF8-3247-9358-35778AA0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89DCA81E-55E9-CF4E-B995-A0F1755F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B399D286-B010-D44F-ABAA-13161D15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47" name="Rectangle 20">
            <a:extLst>
              <a:ext uri="{FF2B5EF4-FFF2-40B4-BE49-F238E27FC236}">
                <a16:creationId xmlns:a16="http://schemas.microsoft.com/office/drawing/2014/main" id="{6B46EDCF-9849-A942-955E-3E87F480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48" name="Rectangle 21">
            <a:extLst>
              <a:ext uri="{FF2B5EF4-FFF2-40B4-BE49-F238E27FC236}">
                <a16:creationId xmlns:a16="http://schemas.microsoft.com/office/drawing/2014/main" id="{FDC1E2DF-82BF-6245-9EB3-350109A5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EB15ED14-9797-7849-B3F5-81405F16A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8849130A-2CFC-AA46-B4EC-1A7CB05A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" name="Text Box 46">
            <a:extLst>
              <a:ext uri="{FF2B5EF4-FFF2-40B4-BE49-F238E27FC236}">
                <a16:creationId xmlns:a16="http://schemas.microsoft.com/office/drawing/2014/main" id="{0359E82C-E324-D543-8FEA-5B90A3A72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53" name="Text Box 47">
            <a:extLst>
              <a:ext uri="{FF2B5EF4-FFF2-40B4-BE49-F238E27FC236}">
                <a16:creationId xmlns:a16="http://schemas.microsoft.com/office/drawing/2014/main" id="{947BE74E-A435-174B-930D-EA240B0D5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54" name="Text Box 48">
            <a:extLst>
              <a:ext uri="{FF2B5EF4-FFF2-40B4-BE49-F238E27FC236}">
                <a16:creationId xmlns:a16="http://schemas.microsoft.com/office/drawing/2014/main" id="{07EEFA47-1CE8-7540-9D48-F07F8D3C4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988E831D-151F-B44F-9B22-496BB742D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56" name="Text Box 50">
            <a:extLst>
              <a:ext uri="{FF2B5EF4-FFF2-40B4-BE49-F238E27FC236}">
                <a16:creationId xmlns:a16="http://schemas.microsoft.com/office/drawing/2014/main" id="{659B4354-6859-484F-911D-8D11CF403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57" name="Text Box 51">
            <a:extLst>
              <a:ext uri="{FF2B5EF4-FFF2-40B4-BE49-F238E27FC236}">
                <a16:creationId xmlns:a16="http://schemas.microsoft.com/office/drawing/2014/main" id="{1F8BA468-1F6A-214F-9BC4-9D68E4AD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58" name="Text Box 52">
            <a:extLst>
              <a:ext uri="{FF2B5EF4-FFF2-40B4-BE49-F238E27FC236}">
                <a16:creationId xmlns:a16="http://schemas.microsoft.com/office/drawing/2014/main" id="{913E2DA8-52C1-1A44-B26E-9319D865A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59" name="Text Box 53">
            <a:extLst>
              <a:ext uri="{FF2B5EF4-FFF2-40B4-BE49-F238E27FC236}">
                <a16:creationId xmlns:a16="http://schemas.microsoft.com/office/drawing/2014/main" id="{A3323DA5-1D50-AC42-A836-4906D4887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8</a:t>
            </a:r>
          </a:p>
        </p:txBody>
      </p:sp>
      <p:sp>
        <p:nvSpPr>
          <p:cNvPr id="60" name="Text Box 54">
            <a:extLst>
              <a:ext uri="{FF2B5EF4-FFF2-40B4-BE49-F238E27FC236}">
                <a16:creationId xmlns:a16="http://schemas.microsoft.com/office/drawing/2014/main" id="{2C0B974D-D075-FD42-8DBF-D923C5F53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9</a:t>
            </a:r>
          </a:p>
        </p:txBody>
      </p:sp>
      <p:sp>
        <p:nvSpPr>
          <p:cNvPr id="61" name="Text Box 55">
            <a:extLst>
              <a:ext uri="{FF2B5EF4-FFF2-40B4-BE49-F238E27FC236}">
                <a16:creationId xmlns:a16="http://schemas.microsoft.com/office/drawing/2014/main" id="{A337305E-0D2E-CC4E-82C9-235198CB2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62" name="Text Box 56">
            <a:extLst>
              <a:ext uri="{FF2B5EF4-FFF2-40B4-BE49-F238E27FC236}">
                <a16:creationId xmlns:a16="http://schemas.microsoft.com/office/drawing/2014/main" id="{2685418D-4A3F-7D4C-A90A-B35E4C201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D184F5-96A0-DD46-9817-DE4418B8072C}"/>
              </a:ext>
            </a:extLst>
          </p:cNvPr>
          <p:cNvSpPr txBox="1"/>
          <p:nvPr/>
        </p:nvSpPr>
        <p:spPr>
          <a:xfrm>
            <a:off x="457200" y="15395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26E23D52-4769-7246-A573-06C9E38C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398" y="1"/>
            <a:ext cx="4233134" cy="1144819"/>
          </a:xfrm>
        </p:spPr>
        <p:txBody>
          <a:bodyPr>
            <a:noAutofit/>
          </a:bodyPr>
          <a:lstStyle/>
          <a:p>
            <a:pPr algn="r"/>
            <a:r>
              <a:rPr lang="es-CL" sz="4000" dirty="0"/>
              <a:t>Un heap binario como un arreglo</a:t>
            </a:r>
          </a:p>
        </p:txBody>
      </p:sp>
    </p:spTree>
    <p:extLst>
      <p:ext uri="{BB962C8B-B14F-4D97-AF65-F5344CB8AC3E}">
        <p14:creationId xmlns:p14="http://schemas.microsoft.com/office/powerpoint/2010/main" val="392914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7427-C590-45A7-9757-D063A343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 un </a:t>
            </a:r>
            <a:r>
              <a:rPr lang="es-CL" dirty="0" err="1"/>
              <a:t>heap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F5C7-3174-472E-9070-1E3AB995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Queremos definir las operaciones para insertar y extraer</a:t>
            </a:r>
          </a:p>
          <a:p>
            <a:pPr marL="0" indent="0">
              <a:buNone/>
            </a:pPr>
            <a:r>
              <a:rPr lang="es-CL" dirty="0"/>
              <a:t>Al insertar y extraer elementos, el heap </a:t>
            </a:r>
            <a:r>
              <a:rPr lang="es-CL" b="1" dirty="0"/>
              <a:t>debe reestruc-turarse para que recupere sus propiedades</a:t>
            </a:r>
          </a:p>
        </p:txBody>
      </p:sp>
    </p:spTree>
    <p:extLst>
      <p:ext uri="{BB962C8B-B14F-4D97-AF65-F5344CB8AC3E}">
        <p14:creationId xmlns:p14="http://schemas.microsoft.com/office/powerpoint/2010/main" val="215951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6575-CEE5-431D-A370-BF045475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Resumen de algoritmos de ordenación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4456071"/>
                  </p:ext>
                </p:extLst>
              </p:nvPr>
            </p:nvGraphicFramePr>
            <p:xfrm>
              <a:off x="250825" y="12874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1" dirty="0" err="1"/>
                            <a:t>MergeSort</a:t>
                          </a:r>
                          <a:endParaRPr lang="es-C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b="1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4456071"/>
                  </p:ext>
                </p:extLst>
              </p:nvPr>
            </p:nvGraphicFramePr>
            <p:xfrm>
              <a:off x="250825" y="12874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181250" r="-298540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181250" r="-200735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181250" r="-99270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181250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290323" r="-29854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290323" r="-200735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290323" r="-9927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290323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390323" r="-29854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390323" r="-200735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390323" r="-9927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390323" b="-2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1" dirty="0" err="1"/>
                            <a:t>MergeSort</a:t>
                          </a:r>
                          <a:endParaRPr lang="es-C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475000" r="-29854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475000" r="-20073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475000" r="-992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475000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b="1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593548" r="-29854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593548" r="-200735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593548" r="-9927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593548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B09FC234-0C85-4AC3-89A3-C3A71CBE897B}"/>
              </a:ext>
            </a:extLst>
          </p:cNvPr>
          <p:cNvSpPr txBox="1"/>
          <p:nvPr/>
        </p:nvSpPr>
        <p:spPr>
          <a:xfrm>
            <a:off x="250184" y="4257675"/>
            <a:ext cx="864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C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 un último algoritmo que veremos hoy</a:t>
            </a:r>
          </a:p>
        </p:txBody>
      </p:sp>
    </p:spTree>
    <p:extLst>
      <p:ext uri="{BB962C8B-B14F-4D97-AF65-F5344CB8AC3E}">
        <p14:creationId xmlns:p14="http://schemas.microsoft.com/office/powerpoint/2010/main" val="427761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F9EC-F5C8-904F-B001-BD26D34B5801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9BC08538-4706-BA46-94E9-B7AF19D2E60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358CFDF9-47EC-DB43-A6EE-871BF210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243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B8BC4E6B-C0DD-9241-97E4-1F293636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243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594651A-E5B8-204C-880D-85A87B3E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243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25460264-BE8C-C34F-9BF2-3B61C29E6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337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33AC5D15-43E5-7847-BE0C-F40727EB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337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27EE611F-2001-6143-95F1-C94223EC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337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1F401A10-BDD3-544A-9DFD-AC13CFC9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337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47EFC8B-221F-974A-A9BE-7D5A446B7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145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D4ED9AB6-61A3-4D4A-9715-E4522CAFD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145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09E5E5B0-6AC7-F244-A425-B832AD95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742950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5" name="AutoShape 57">
            <a:extLst>
              <a:ext uri="{FF2B5EF4-FFF2-40B4-BE49-F238E27FC236}">
                <a16:creationId xmlns:a16="http://schemas.microsoft.com/office/drawing/2014/main" id="{B738EE20-AB5B-FB47-88DD-6B057F0DDEB1}"/>
              </a:ext>
            </a:extLst>
          </p:cNvPr>
          <p:cNvCxnSpPr>
            <a:cxnSpLocks noChangeShapeType="1"/>
            <a:stCxn id="14" idx="3"/>
            <a:endCxn id="12" idx="7"/>
          </p:cNvCxnSpPr>
          <p:nvPr/>
        </p:nvCxnSpPr>
        <p:spPr bwMode="auto">
          <a:xfrm flipH="1">
            <a:off x="2284413" y="1198563"/>
            <a:ext cx="12985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58">
            <a:extLst>
              <a:ext uri="{FF2B5EF4-FFF2-40B4-BE49-F238E27FC236}">
                <a16:creationId xmlns:a16="http://schemas.microsoft.com/office/drawing/2014/main" id="{5C3BAEF3-E41B-274C-B409-FD177E2212C7}"/>
              </a:ext>
            </a:extLst>
          </p:cNvPr>
          <p:cNvCxnSpPr>
            <a:cxnSpLocks noChangeShapeType="1"/>
            <a:stCxn id="14" idx="5"/>
            <a:endCxn id="13" idx="1"/>
          </p:cNvCxnSpPr>
          <p:nvPr/>
        </p:nvCxnSpPr>
        <p:spPr bwMode="auto">
          <a:xfrm>
            <a:off x="3960813" y="1198563"/>
            <a:ext cx="12223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59">
            <a:extLst>
              <a:ext uri="{FF2B5EF4-FFF2-40B4-BE49-F238E27FC236}">
                <a16:creationId xmlns:a16="http://schemas.microsoft.com/office/drawing/2014/main" id="{7DD6C28F-7558-344E-A080-9EBAB64DAD3F}"/>
              </a:ext>
            </a:extLst>
          </p:cNvPr>
          <p:cNvCxnSpPr>
            <a:cxnSpLocks noChangeShapeType="1"/>
            <a:stCxn id="12" idx="3"/>
            <a:endCxn id="8" idx="0"/>
          </p:cNvCxnSpPr>
          <p:nvPr/>
        </p:nvCxnSpPr>
        <p:spPr bwMode="auto">
          <a:xfrm flipH="1">
            <a:off x="1104900" y="2570163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60">
            <a:extLst>
              <a:ext uri="{FF2B5EF4-FFF2-40B4-BE49-F238E27FC236}">
                <a16:creationId xmlns:a16="http://schemas.microsoft.com/office/drawing/2014/main" id="{BE4B409D-47C8-B749-8B9D-DD09AA8667A0}"/>
              </a:ext>
            </a:extLst>
          </p:cNvPr>
          <p:cNvCxnSpPr>
            <a:cxnSpLocks noChangeShapeType="1"/>
            <a:stCxn id="12" idx="5"/>
            <a:endCxn id="9" idx="0"/>
          </p:cNvCxnSpPr>
          <p:nvPr/>
        </p:nvCxnSpPr>
        <p:spPr bwMode="auto">
          <a:xfrm>
            <a:off x="2284413" y="2570163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1">
            <a:extLst>
              <a:ext uri="{FF2B5EF4-FFF2-40B4-BE49-F238E27FC236}">
                <a16:creationId xmlns:a16="http://schemas.microsoft.com/office/drawing/2014/main" id="{646AB835-C43A-6F40-A0D9-0E80E91E5080}"/>
              </a:ext>
            </a:extLst>
          </p:cNvPr>
          <p:cNvCxnSpPr>
            <a:cxnSpLocks noChangeShapeType="1"/>
            <a:stCxn id="13" idx="3"/>
            <a:endCxn id="10" idx="0"/>
          </p:cNvCxnSpPr>
          <p:nvPr/>
        </p:nvCxnSpPr>
        <p:spPr bwMode="auto">
          <a:xfrm flipH="1">
            <a:off x="4381500" y="2570163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62">
            <a:extLst>
              <a:ext uri="{FF2B5EF4-FFF2-40B4-BE49-F238E27FC236}">
                <a16:creationId xmlns:a16="http://schemas.microsoft.com/office/drawing/2014/main" id="{CDA3B3D3-A42C-6841-A33F-0415F59E71A0}"/>
              </a:ext>
            </a:extLst>
          </p:cNvPr>
          <p:cNvCxnSpPr>
            <a:cxnSpLocks noChangeShapeType="1"/>
            <a:stCxn id="13" idx="5"/>
            <a:endCxn id="11" idx="0"/>
          </p:cNvCxnSpPr>
          <p:nvPr/>
        </p:nvCxnSpPr>
        <p:spPr bwMode="auto">
          <a:xfrm>
            <a:off x="5561013" y="2570163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63">
            <a:extLst>
              <a:ext uri="{FF2B5EF4-FFF2-40B4-BE49-F238E27FC236}">
                <a16:creationId xmlns:a16="http://schemas.microsoft.com/office/drawing/2014/main" id="{ED41FCD7-4663-7C45-8850-114B6A897FE7}"/>
              </a:ext>
            </a:extLst>
          </p:cNvPr>
          <p:cNvCxnSpPr>
            <a:cxnSpLocks noChangeShapeType="1"/>
            <a:stCxn id="8" idx="3"/>
            <a:endCxn id="6" idx="0"/>
          </p:cNvCxnSpPr>
          <p:nvPr/>
        </p:nvCxnSpPr>
        <p:spPr bwMode="auto">
          <a:xfrm flipH="1">
            <a:off x="723900" y="3789363"/>
            <a:ext cx="192088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64">
            <a:extLst>
              <a:ext uri="{FF2B5EF4-FFF2-40B4-BE49-F238E27FC236}">
                <a16:creationId xmlns:a16="http://schemas.microsoft.com/office/drawing/2014/main" id="{AF886F1F-B63B-0347-81B5-59DCA8FDF7C8}"/>
              </a:ext>
            </a:extLst>
          </p:cNvPr>
          <p:cNvCxnSpPr>
            <a:cxnSpLocks noChangeShapeType="1"/>
            <a:stCxn id="8" idx="5"/>
            <a:endCxn id="5" idx="0"/>
          </p:cNvCxnSpPr>
          <p:nvPr/>
        </p:nvCxnSpPr>
        <p:spPr bwMode="auto">
          <a:xfrm>
            <a:off x="1293813" y="3789363"/>
            <a:ext cx="192087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65">
            <a:extLst>
              <a:ext uri="{FF2B5EF4-FFF2-40B4-BE49-F238E27FC236}">
                <a16:creationId xmlns:a16="http://schemas.microsoft.com/office/drawing/2014/main" id="{FA3770FE-7B64-024A-BB3D-8AFEB9468CAA}"/>
              </a:ext>
            </a:extLst>
          </p:cNvPr>
          <p:cNvCxnSpPr>
            <a:cxnSpLocks noChangeShapeType="1"/>
            <a:stCxn id="9" idx="3"/>
            <a:endCxn id="7" idx="0"/>
          </p:cNvCxnSpPr>
          <p:nvPr/>
        </p:nvCxnSpPr>
        <p:spPr bwMode="auto">
          <a:xfrm flipH="1">
            <a:off x="2400300" y="3789363"/>
            <a:ext cx="496888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66">
            <a:extLst>
              <a:ext uri="{FF2B5EF4-FFF2-40B4-BE49-F238E27FC236}">
                <a16:creationId xmlns:a16="http://schemas.microsoft.com/office/drawing/2014/main" id="{4B4F0B87-F478-7E40-9BFC-3A4F9E363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763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25" name="Text Box 67">
            <a:extLst>
              <a:ext uri="{FF2B5EF4-FFF2-40B4-BE49-F238E27FC236}">
                <a16:creationId xmlns:a16="http://schemas.microsoft.com/office/drawing/2014/main" id="{1DAB2E16-E584-1F48-8EE2-DAEC24599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479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26" name="Text Box 68">
            <a:extLst>
              <a:ext uri="{FF2B5EF4-FFF2-40B4-BE49-F238E27FC236}">
                <a16:creationId xmlns:a16="http://schemas.microsoft.com/office/drawing/2014/main" id="{5AD30A4B-A177-1F4E-8120-CE41D0725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479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27" name="Text Box 69">
            <a:extLst>
              <a:ext uri="{FF2B5EF4-FFF2-40B4-BE49-F238E27FC236}">
                <a16:creationId xmlns:a16="http://schemas.microsoft.com/office/drawing/2014/main" id="{BFD3BD88-A125-3E43-B8EB-427155B00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671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4</a:t>
            </a:r>
          </a:p>
        </p:txBody>
      </p:sp>
      <p:sp>
        <p:nvSpPr>
          <p:cNvPr id="28" name="Text Box 70">
            <a:extLst>
              <a:ext uri="{FF2B5EF4-FFF2-40B4-BE49-F238E27FC236}">
                <a16:creationId xmlns:a16="http://schemas.microsoft.com/office/drawing/2014/main" id="{234645AF-C9D4-1045-99D4-E6DFC44CA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671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5</a:t>
            </a:r>
          </a:p>
        </p:txBody>
      </p:sp>
      <p:sp>
        <p:nvSpPr>
          <p:cNvPr id="29" name="Text Box 71">
            <a:extLst>
              <a:ext uri="{FF2B5EF4-FFF2-40B4-BE49-F238E27FC236}">
                <a16:creationId xmlns:a16="http://schemas.microsoft.com/office/drawing/2014/main" id="{CB7E56DD-E595-3440-B0F6-313F9CCC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671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6</a:t>
            </a:r>
          </a:p>
        </p:txBody>
      </p:sp>
      <p:sp>
        <p:nvSpPr>
          <p:cNvPr id="30" name="Text Box 72">
            <a:extLst>
              <a:ext uri="{FF2B5EF4-FFF2-40B4-BE49-F238E27FC236}">
                <a16:creationId xmlns:a16="http://schemas.microsoft.com/office/drawing/2014/main" id="{6F0A4714-8637-7345-B466-A6F0AAE8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671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7</a:t>
            </a:r>
          </a:p>
        </p:txBody>
      </p:sp>
      <p:sp>
        <p:nvSpPr>
          <p:cNvPr id="31" name="Text Box 73">
            <a:extLst>
              <a:ext uri="{FF2B5EF4-FFF2-40B4-BE49-F238E27FC236}">
                <a16:creationId xmlns:a16="http://schemas.microsoft.com/office/drawing/2014/main" id="{FBA291E7-0AE4-5D4C-90A2-385525E1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577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8</a:t>
            </a:r>
          </a:p>
        </p:txBody>
      </p:sp>
      <p:sp>
        <p:nvSpPr>
          <p:cNvPr id="32" name="Text Box 74">
            <a:extLst>
              <a:ext uri="{FF2B5EF4-FFF2-40B4-BE49-F238E27FC236}">
                <a16:creationId xmlns:a16="http://schemas.microsoft.com/office/drawing/2014/main" id="{8F1DE589-ACA9-E54E-92C0-B2CC49B9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577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9</a:t>
            </a:r>
          </a:p>
        </p:txBody>
      </p:sp>
      <p:sp>
        <p:nvSpPr>
          <p:cNvPr id="33" name="Text Box 75">
            <a:extLst>
              <a:ext uri="{FF2B5EF4-FFF2-40B4-BE49-F238E27FC236}">
                <a16:creationId xmlns:a16="http://schemas.microsoft.com/office/drawing/2014/main" id="{87D977E2-4229-974B-9CC7-9547334E6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57750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E7BF2-918C-DB46-8F47-3DA58D357C96}"/>
              </a:ext>
            </a:extLst>
          </p:cNvPr>
          <p:cNvCxnSpPr>
            <a:cxnSpLocks noChangeShapeType="1"/>
            <a:stCxn id="14" idx="2"/>
          </p:cNvCxnSpPr>
          <p:nvPr/>
        </p:nvCxnSpPr>
        <p:spPr bwMode="auto">
          <a:xfrm rot="10800000">
            <a:off x="2286000" y="819150"/>
            <a:ext cx="1219200" cy="190500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 type="arrow" w="lg" len="lg"/>
          </a:ln>
          <a:effectLst>
            <a:outerShdw blurRad="38100" dist="25400" dir="5400000" algn="t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DE36E05-2C1A-5B4A-94B4-882DBFF0C283}"/>
              </a:ext>
            </a:extLst>
          </p:cNvPr>
          <p:cNvCxnSpPr>
            <a:cxnSpLocks noChangeShapeType="1"/>
            <a:stCxn id="7" idx="6"/>
            <a:endCxn id="14" idx="6"/>
          </p:cNvCxnSpPr>
          <p:nvPr/>
        </p:nvCxnSpPr>
        <p:spPr bwMode="auto">
          <a:xfrm flipV="1">
            <a:off x="2667000" y="1009650"/>
            <a:ext cx="1371600" cy="3581400"/>
          </a:xfrm>
          <a:prstGeom prst="curvedConnector3">
            <a:avLst>
              <a:gd name="adj1" fmla="val 438495"/>
            </a:avLst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arrow" w="lg" len="lg"/>
          </a:ln>
          <a:effectLst>
            <a:outerShdw blurRad="38100" dist="25400" dir="5400000" algn="t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67">
            <a:extLst>
              <a:ext uri="{FF2B5EF4-FFF2-40B4-BE49-F238E27FC236}">
                <a16:creationId xmlns:a16="http://schemas.microsoft.com/office/drawing/2014/main" id="{E53A82D5-5F25-AD43-B41B-6441D9694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547687"/>
            <a:ext cx="527050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31</a:t>
            </a:r>
          </a:p>
        </p:txBody>
      </p:sp>
      <p:sp>
        <p:nvSpPr>
          <p:cNvPr id="37" name="TextBox 68">
            <a:extLst>
              <a:ext uri="{FF2B5EF4-FFF2-40B4-BE49-F238E27FC236}">
                <a16:creationId xmlns:a16="http://schemas.microsoft.com/office/drawing/2014/main" id="{1CB575C2-9BA8-3F42-A934-2DA87DC9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1211262"/>
            <a:ext cx="50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11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ED176217-2320-C542-B043-BDCF69F945CC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8FC11930-7AE7-284F-9EC1-4A121CCD8AF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ctr" eaLnBrk="1" hangingPunct="1"/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2256E8AB-CB2A-4D4A-A8BA-52CA3A79E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3DEBBBCE-7646-B143-B08A-66BAFE9F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BBE0076C-7D66-9541-9EE0-BBA1EFA3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B3056F14-E97F-EE43-8BA7-61CB8882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1857BBA-4AF8-3247-9358-35778AA0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89DCA81E-55E9-CF4E-B995-A0F1755F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B399D286-B010-D44F-ABAA-13161D15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47" name="Rectangle 20">
            <a:extLst>
              <a:ext uri="{FF2B5EF4-FFF2-40B4-BE49-F238E27FC236}">
                <a16:creationId xmlns:a16="http://schemas.microsoft.com/office/drawing/2014/main" id="{6B46EDCF-9849-A942-955E-3E87F480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48" name="Rectangle 21">
            <a:extLst>
              <a:ext uri="{FF2B5EF4-FFF2-40B4-BE49-F238E27FC236}">
                <a16:creationId xmlns:a16="http://schemas.microsoft.com/office/drawing/2014/main" id="{FDC1E2DF-82BF-6245-9EB3-350109A5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EB15ED14-9797-7849-B3F5-81405F16A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8849130A-2CFC-AA46-B4EC-1A7CB05A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" name="Text Box 46">
            <a:extLst>
              <a:ext uri="{FF2B5EF4-FFF2-40B4-BE49-F238E27FC236}">
                <a16:creationId xmlns:a16="http://schemas.microsoft.com/office/drawing/2014/main" id="{0359E82C-E324-D543-8FEA-5B90A3A72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53" name="Text Box 47">
            <a:extLst>
              <a:ext uri="{FF2B5EF4-FFF2-40B4-BE49-F238E27FC236}">
                <a16:creationId xmlns:a16="http://schemas.microsoft.com/office/drawing/2014/main" id="{947BE74E-A435-174B-930D-EA240B0D5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54" name="Text Box 48">
            <a:extLst>
              <a:ext uri="{FF2B5EF4-FFF2-40B4-BE49-F238E27FC236}">
                <a16:creationId xmlns:a16="http://schemas.microsoft.com/office/drawing/2014/main" id="{07EEFA47-1CE8-7540-9D48-F07F8D3C4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988E831D-151F-B44F-9B22-496BB742D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56" name="Text Box 50">
            <a:extLst>
              <a:ext uri="{FF2B5EF4-FFF2-40B4-BE49-F238E27FC236}">
                <a16:creationId xmlns:a16="http://schemas.microsoft.com/office/drawing/2014/main" id="{659B4354-6859-484F-911D-8D11CF403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57" name="Text Box 51">
            <a:extLst>
              <a:ext uri="{FF2B5EF4-FFF2-40B4-BE49-F238E27FC236}">
                <a16:creationId xmlns:a16="http://schemas.microsoft.com/office/drawing/2014/main" id="{1F8BA468-1F6A-214F-9BC4-9D68E4AD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58" name="Text Box 52">
            <a:extLst>
              <a:ext uri="{FF2B5EF4-FFF2-40B4-BE49-F238E27FC236}">
                <a16:creationId xmlns:a16="http://schemas.microsoft.com/office/drawing/2014/main" id="{913E2DA8-52C1-1A44-B26E-9319D865A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59" name="Text Box 53">
            <a:extLst>
              <a:ext uri="{FF2B5EF4-FFF2-40B4-BE49-F238E27FC236}">
                <a16:creationId xmlns:a16="http://schemas.microsoft.com/office/drawing/2014/main" id="{A3323DA5-1D50-AC42-A836-4906D4887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8</a:t>
            </a:r>
          </a:p>
        </p:txBody>
      </p:sp>
      <p:sp>
        <p:nvSpPr>
          <p:cNvPr id="60" name="Text Box 54">
            <a:extLst>
              <a:ext uri="{FF2B5EF4-FFF2-40B4-BE49-F238E27FC236}">
                <a16:creationId xmlns:a16="http://schemas.microsoft.com/office/drawing/2014/main" id="{2C0B974D-D075-FD42-8DBF-D923C5F53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9</a:t>
            </a:r>
          </a:p>
        </p:txBody>
      </p:sp>
      <p:sp>
        <p:nvSpPr>
          <p:cNvPr id="61" name="Text Box 55">
            <a:extLst>
              <a:ext uri="{FF2B5EF4-FFF2-40B4-BE49-F238E27FC236}">
                <a16:creationId xmlns:a16="http://schemas.microsoft.com/office/drawing/2014/main" id="{A337305E-0D2E-CC4E-82C9-235198CB2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62" name="Text Box 56">
            <a:extLst>
              <a:ext uri="{FF2B5EF4-FFF2-40B4-BE49-F238E27FC236}">
                <a16:creationId xmlns:a16="http://schemas.microsoft.com/office/drawing/2014/main" id="{2685418D-4A3F-7D4C-A90A-B35E4C201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D184F5-96A0-DD46-9817-DE4418B8072C}"/>
              </a:ext>
            </a:extLst>
          </p:cNvPr>
          <p:cNvSpPr txBox="1"/>
          <p:nvPr/>
        </p:nvSpPr>
        <p:spPr>
          <a:xfrm>
            <a:off x="457200" y="15395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ltima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celda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</m:oMath>
                </a14:m>
                <a:r>
                  <a:rPr lang="es-CL" b="1" i="1" dirty="0"/>
                  <a:t>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40983-46EE-1141-94E8-45668A5A96BB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8657D5A2-3A6A-9F4E-B984-1A1EDD7A578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A0557544-8909-884E-AA83-BE10A0159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55431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0FCECA3E-3CC1-934D-B019-00F2D6AD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55431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065F1BFB-C9A9-7C42-A5C9-53F00C397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64831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9E582E8-7DD1-6C46-BE64-8B5DAADAA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64831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9559962A-6BA5-8540-A307-269D4EE3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64831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5ACCA39C-F072-654D-B205-F73CBF15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64831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DDD10701-3527-AB45-83A4-B2BCF358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45631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70719B45-1E81-6649-BCFE-0F6BB087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45631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67AA103E-8E39-C84E-B2EC-AA3236B4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774031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cxnSp>
        <p:nvCxnSpPr>
          <p:cNvPr id="14" name="AutoShape 57">
            <a:extLst>
              <a:ext uri="{FF2B5EF4-FFF2-40B4-BE49-F238E27FC236}">
                <a16:creationId xmlns:a16="http://schemas.microsoft.com/office/drawing/2014/main" id="{F9CC973E-E28B-4249-A6E6-029EF0F58950}"/>
              </a:ext>
            </a:extLst>
          </p:cNvPr>
          <p:cNvCxnSpPr>
            <a:cxnSpLocks noChangeShapeType="1"/>
            <a:stCxn id="13" idx="3"/>
            <a:endCxn id="11" idx="7"/>
          </p:cNvCxnSpPr>
          <p:nvPr/>
        </p:nvCxnSpPr>
        <p:spPr bwMode="auto">
          <a:xfrm flipH="1">
            <a:off x="2284413" y="1229644"/>
            <a:ext cx="12985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58">
            <a:extLst>
              <a:ext uri="{FF2B5EF4-FFF2-40B4-BE49-F238E27FC236}">
                <a16:creationId xmlns:a16="http://schemas.microsoft.com/office/drawing/2014/main" id="{45B77763-2C0A-D946-94EC-4640FDD7260B}"/>
              </a:ext>
            </a:extLst>
          </p:cNvPr>
          <p:cNvCxnSpPr>
            <a:cxnSpLocks noChangeShapeType="1"/>
            <a:stCxn id="13" idx="5"/>
            <a:endCxn id="12" idx="1"/>
          </p:cNvCxnSpPr>
          <p:nvPr/>
        </p:nvCxnSpPr>
        <p:spPr bwMode="auto">
          <a:xfrm>
            <a:off x="3960813" y="1229644"/>
            <a:ext cx="12223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59">
            <a:extLst>
              <a:ext uri="{FF2B5EF4-FFF2-40B4-BE49-F238E27FC236}">
                <a16:creationId xmlns:a16="http://schemas.microsoft.com/office/drawing/2014/main" id="{3BDA35AE-F823-7943-9654-3F62482C086C}"/>
              </a:ext>
            </a:extLst>
          </p:cNvPr>
          <p:cNvCxnSpPr>
            <a:cxnSpLocks noChangeShapeType="1"/>
            <a:stCxn id="11" idx="3"/>
            <a:endCxn id="7" idx="0"/>
          </p:cNvCxnSpPr>
          <p:nvPr/>
        </p:nvCxnSpPr>
        <p:spPr bwMode="auto">
          <a:xfrm flipH="1">
            <a:off x="1104900" y="2601244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0">
            <a:extLst>
              <a:ext uri="{FF2B5EF4-FFF2-40B4-BE49-F238E27FC236}">
                <a16:creationId xmlns:a16="http://schemas.microsoft.com/office/drawing/2014/main" id="{6158EE21-7D88-C24D-B655-E7903F445384}"/>
              </a:ext>
            </a:extLst>
          </p:cNvPr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2284413" y="2601244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61">
            <a:extLst>
              <a:ext uri="{FF2B5EF4-FFF2-40B4-BE49-F238E27FC236}">
                <a16:creationId xmlns:a16="http://schemas.microsoft.com/office/drawing/2014/main" id="{95D16351-9913-6C4C-8D92-24895E899F35}"/>
              </a:ext>
            </a:extLst>
          </p:cNvPr>
          <p:cNvCxnSpPr>
            <a:cxnSpLocks noChangeShapeType="1"/>
            <a:stCxn id="12" idx="3"/>
            <a:endCxn id="9" idx="0"/>
          </p:cNvCxnSpPr>
          <p:nvPr/>
        </p:nvCxnSpPr>
        <p:spPr bwMode="auto">
          <a:xfrm flipH="1">
            <a:off x="4381500" y="2601244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2">
            <a:extLst>
              <a:ext uri="{FF2B5EF4-FFF2-40B4-BE49-F238E27FC236}">
                <a16:creationId xmlns:a16="http://schemas.microsoft.com/office/drawing/2014/main" id="{5A871069-2482-C541-AC6F-C6F52EE9BCFA}"/>
              </a:ext>
            </a:extLst>
          </p:cNvPr>
          <p:cNvCxnSpPr>
            <a:cxnSpLocks noChangeShapeType="1"/>
            <a:stCxn id="12" idx="5"/>
            <a:endCxn id="10" idx="0"/>
          </p:cNvCxnSpPr>
          <p:nvPr/>
        </p:nvCxnSpPr>
        <p:spPr bwMode="auto">
          <a:xfrm>
            <a:off x="5561013" y="2601244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63">
            <a:extLst>
              <a:ext uri="{FF2B5EF4-FFF2-40B4-BE49-F238E27FC236}">
                <a16:creationId xmlns:a16="http://schemas.microsoft.com/office/drawing/2014/main" id="{6C2B7740-3F01-6043-B868-A271215115DC}"/>
              </a:ext>
            </a:extLst>
          </p:cNvPr>
          <p:cNvCxnSpPr>
            <a:cxnSpLocks noChangeShapeType="1"/>
            <a:stCxn id="7" idx="3"/>
            <a:endCxn id="6" idx="0"/>
          </p:cNvCxnSpPr>
          <p:nvPr/>
        </p:nvCxnSpPr>
        <p:spPr bwMode="auto">
          <a:xfrm flipH="1">
            <a:off x="723900" y="3820444"/>
            <a:ext cx="192088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64">
            <a:extLst>
              <a:ext uri="{FF2B5EF4-FFF2-40B4-BE49-F238E27FC236}">
                <a16:creationId xmlns:a16="http://schemas.microsoft.com/office/drawing/2014/main" id="{E4797C43-58F2-2940-8770-43E5A3F59217}"/>
              </a:ext>
            </a:extLst>
          </p:cNvPr>
          <p:cNvCxnSpPr>
            <a:cxnSpLocks noChangeShapeType="1"/>
            <a:stCxn id="7" idx="5"/>
            <a:endCxn id="5" idx="0"/>
          </p:cNvCxnSpPr>
          <p:nvPr/>
        </p:nvCxnSpPr>
        <p:spPr bwMode="auto">
          <a:xfrm>
            <a:off x="1293813" y="3820444"/>
            <a:ext cx="192087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66">
            <a:extLst>
              <a:ext uri="{FF2B5EF4-FFF2-40B4-BE49-F238E27FC236}">
                <a16:creationId xmlns:a16="http://schemas.microsoft.com/office/drawing/2014/main" id="{4FC74E73-B994-8844-8429-6BE60AD5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30743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23" name="Text Box 67">
            <a:extLst>
              <a:ext uri="{FF2B5EF4-FFF2-40B4-BE49-F238E27FC236}">
                <a16:creationId xmlns:a16="http://schemas.microsoft.com/office/drawing/2014/main" id="{E1E775B0-F30C-2446-9B92-F3767DD8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7903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24" name="Text Box 68">
            <a:extLst>
              <a:ext uri="{FF2B5EF4-FFF2-40B4-BE49-F238E27FC236}">
                <a16:creationId xmlns:a16="http://schemas.microsoft.com/office/drawing/2014/main" id="{9F8C0F9F-A993-0541-B4CD-99EE4E88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7903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25" name="Text Box 69">
            <a:extLst>
              <a:ext uri="{FF2B5EF4-FFF2-40B4-BE49-F238E27FC236}">
                <a16:creationId xmlns:a16="http://schemas.microsoft.com/office/drawing/2014/main" id="{B464B0F0-8FAD-5E4A-A504-A6CCA44F9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9823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4</a:t>
            </a:r>
          </a:p>
        </p:txBody>
      </p:sp>
      <p:sp>
        <p:nvSpPr>
          <p:cNvPr id="26" name="Text Box 70">
            <a:extLst>
              <a:ext uri="{FF2B5EF4-FFF2-40B4-BE49-F238E27FC236}">
                <a16:creationId xmlns:a16="http://schemas.microsoft.com/office/drawing/2014/main" id="{EFCBF2A8-8606-C34C-A701-563DBF10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9823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5</a:t>
            </a:r>
          </a:p>
        </p:txBody>
      </p:sp>
      <p:sp>
        <p:nvSpPr>
          <p:cNvPr id="27" name="Text Box 71">
            <a:extLst>
              <a:ext uri="{FF2B5EF4-FFF2-40B4-BE49-F238E27FC236}">
                <a16:creationId xmlns:a16="http://schemas.microsoft.com/office/drawing/2014/main" id="{21AE9FD6-3A93-E542-AC20-C2BE9F68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9823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6</a:t>
            </a:r>
          </a:p>
        </p:txBody>
      </p:sp>
      <p:sp>
        <p:nvSpPr>
          <p:cNvPr id="28" name="Text Box 72">
            <a:extLst>
              <a:ext uri="{FF2B5EF4-FFF2-40B4-BE49-F238E27FC236}">
                <a16:creationId xmlns:a16="http://schemas.microsoft.com/office/drawing/2014/main" id="{CDDBDE0D-0304-2641-9E00-E32A56FE7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9823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7</a:t>
            </a: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FCF55D4E-A748-BC45-98FC-9DAD3480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8883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8</a:t>
            </a:r>
          </a:p>
        </p:txBody>
      </p:sp>
      <p:sp>
        <p:nvSpPr>
          <p:cNvPr id="30" name="Text Box 74">
            <a:extLst>
              <a:ext uri="{FF2B5EF4-FFF2-40B4-BE49-F238E27FC236}">
                <a16:creationId xmlns:a16="http://schemas.microsoft.com/office/drawing/2014/main" id="{8C602218-C5BD-5748-80C3-FF12DE95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8883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9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1D2FE99E-0964-C44B-8676-24126188B225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0F80B04C-795D-944E-B3A4-8CD4EF1F0A1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ctr" eaLnBrk="1" hangingPunct="1"/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4ED5BEE0-B0AD-CF44-969D-7266911F8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A9B4E582-EAFE-1642-98B6-DB02687B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74DA540C-941A-B34C-9F6F-30E5ADF3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87D059D-BF24-024F-BE08-D2BE15DFE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112B3F7D-3BB0-F14F-A596-40421306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19939EFB-C721-F747-A5DB-AA307664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CAA6BC6F-9FED-BF45-8B0D-8B74ED9E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01B1DBCF-F87D-C345-8217-B10460395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1B45B2C9-8FAF-FE46-83A6-244BB442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1D3AA5A9-EDD1-B742-855E-06C96EF0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C9419BEA-113C-CC4C-A688-9F05A90E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3E54FEB2-09CC-0F47-90A9-A6252D89B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48" name="Text Box 47">
            <a:extLst>
              <a:ext uri="{FF2B5EF4-FFF2-40B4-BE49-F238E27FC236}">
                <a16:creationId xmlns:a16="http://schemas.microsoft.com/office/drawing/2014/main" id="{F4D9EAA1-3DC0-B34B-893E-AD9B106B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F68D5C40-92D4-B94A-861D-105C9FE2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2922F682-C6E9-514F-AF75-C779AF2B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128AC8A2-639D-2344-A349-75A7350D6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52" name="Text Box 51">
            <a:extLst>
              <a:ext uri="{FF2B5EF4-FFF2-40B4-BE49-F238E27FC236}">
                <a16:creationId xmlns:a16="http://schemas.microsoft.com/office/drawing/2014/main" id="{BCE2E55B-A260-5A44-A2C2-3064B59F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50779E9B-94FD-0044-A567-9023ACCA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02F7A052-E65D-0D41-BEC1-367D4702F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8</a:t>
            </a:r>
          </a:p>
        </p:txBody>
      </p:sp>
      <p:sp>
        <p:nvSpPr>
          <p:cNvPr id="55" name="Text Box 54">
            <a:extLst>
              <a:ext uri="{FF2B5EF4-FFF2-40B4-BE49-F238E27FC236}">
                <a16:creationId xmlns:a16="http://schemas.microsoft.com/office/drawing/2014/main" id="{E78E4A31-60B9-4640-BAED-446496CC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9</a:t>
            </a:r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BE014043-A9F1-4744-A221-EECF73CDE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AFF13D7C-389D-9744-97AC-E41B3E38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AB1E40-A7D3-8344-B3A9-09CA464F8930}"/>
              </a:ext>
            </a:extLst>
          </p:cNvPr>
          <p:cNvSpPr txBox="1"/>
          <p:nvPr/>
        </p:nvSpPr>
        <p:spPr>
          <a:xfrm>
            <a:off x="1233055" y="191703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7556-0852-224C-BEB1-D957D19F0EA1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F15D260F-CBAE-5A48-B2D4-35A60829529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641F09E4-901A-074F-BC48-CE1A7D80C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06389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FF89FAED-D9A3-9C4B-BB84-B45B52AA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06389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A21E8A4-59F8-024C-B441-9768EE104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15789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CB76EC3D-C353-9147-8D28-0E2F2A32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15789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B7435E95-40D2-1B4B-B039-BA290EA0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15789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AEA44D43-E067-5C44-9662-E0B01FC5F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15789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30C6257F-677E-9A4E-9AB4-82E6CB5D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096589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A042847-02E9-B940-9169-663530DA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96589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4A24B080-683D-574F-80BD-09169699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724989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14" name="AutoShape 57">
            <a:extLst>
              <a:ext uri="{FF2B5EF4-FFF2-40B4-BE49-F238E27FC236}">
                <a16:creationId xmlns:a16="http://schemas.microsoft.com/office/drawing/2014/main" id="{EFF8C1D2-76C4-624B-A552-BFEA28C845CA}"/>
              </a:ext>
            </a:extLst>
          </p:cNvPr>
          <p:cNvCxnSpPr>
            <a:cxnSpLocks noChangeShapeType="1"/>
            <a:stCxn id="13" idx="3"/>
            <a:endCxn id="11" idx="7"/>
          </p:cNvCxnSpPr>
          <p:nvPr/>
        </p:nvCxnSpPr>
        <p:spPr bwMode="auto">
          <a:xfrm flipH="1">
            <a:off x="2284413" y="1180602"/>
            <a:ext cx="12985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58">
            <a:extLst>
              <a:ext uri="{FF2B5EF4-FFF2-40B4-BE49-F238E27FC236}">
                <a16:creationId xmlns:a16="http://schemas.microsoft.com/office/drawing/2014/main" id="{D31D3FE3-C648-9845-B124-FA064DD6296D}"/>
              </a:ext>
            </a:extLst>
          </p:cNvPr>
          <p:cNvCxnSpPr>
            <a:cxnSpLocks noChangeShapeType="1"/>
            <a:stCxn id="13" idx="5"/>
            <a:endCxn id="12" idx="1"/>
          </p:cNvCxnSpPr>
          <p:nvPr/>
        </p:nvCxnSpPr>
        <p:spPr bwMode="auto">
          <a:xfrm>
            <a:off x="3960813" y="1180602"/>
            <a:ext cx="12223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59">
            <a:extLst>
              <a:ext uri="{FF2B5EF4-FFF2-40B4-BE49-F238E27FC236}">
                <a16:creationId xmlns:a16="http://schemas.microsoft.com/office/drawing/2014/main" id="{48D78432-E688-B94B-B793-E2F8322CD03A}"/>
              </a:ext>
            </a:extLst>
          </p:cNvPr>
          <p:cNvCxnSpPr>
            <a:cxnSpLocks noChangeShapeType="1"/>
            <a:stCxn id="11" idx="3"/>
            <a:endCxn id="7" idx="0"/>
          </p:cNvCxnSpPr>
          <p:nvPr/>
        </p:nvCxnSpPr>
        <p:spPr bwMode="auto">
          <a:xfrm flipH="1">
            <a:off x="1104900" y="2552202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0">
            <a:extLst>
              <a:ext uri="{FF2B5EF4-FFF2-40B4-BE49-F238E27FC236}">
                <a16:creationId xmlns:a16="http://schemas.microsoft.com/office/drawing/2014/main" id="{1ED3BE92-C209-D944-B9E9-D2535ACDCF78}"/>
              </a:ext>
            </a:extLst>
          </p:cNvPr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2284413" y="2552202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61">
            <a:extLst>
              <a:ext uri="{FF2B5EF4-FFF2-40B4-BE49-F238E27FC236}">
                <a16:creationId xmlns:a16="http://schemas.microsoft.com/office/drawing/2014/main" id="{BA19F08C-7660-A047-9873-B1F80B59BEA1}"/>
              </a:ext>
            </a:extLst>
          </p:cNvPr>
          <p:cNvCxnSpPr>
            <a:cxnSpLocks noChangeShapeType="1"/>
            <a:stCxn id="12" idx="3"/>
            <a:endCxn id="9" idx="0"/>
          </p:cNvCxnSpPr>
          <p:nvPr/>
        </p:nvCxnSpPr>
        <p:spPr bwMode="auto">
          <a:xfrm flipH="1">
            <a:off x="4381500" y="2552202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2">
            <a:extLst>
              <a:ext uri="{FF2B5EF4-FFF2-40B4-BE49-F238E27FC236}">
                <a16:creationId xmlns:a16="http://schemas.microsoft.com/office/drawing/2014/main" id="{B871E59E-60D8-7042-88F6-EECB5BD095E4}"/>
              </a:ext>
            </a:extLst>
          </p:cNvPr>
          <p:cNvCxnSpPr>
            <a:cxnSpLocks noChangeShapeType="1"/>
            <a:stCxn id="12" idx="5"/>
            <a:endCxn id="10" idx="0"/>
          </p:cNvCxnSpPr>
          <p:nvPr/>
        </p:nvCxnSpPr>
        <p:spPr bwMode="auto">
          <a:xfrm>
            <a:off x="5561013" y="2552202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63">
            <a:extLst>
              <a:ext uri="{FF2B5EF4-FFF2-40B4-BE49-F238E27FC236}">
                <a16:creationId xmlns:a16="http://schemas.microsoft.com/office/drawing/2014/main" id="{7879D7E6-599F-9646-8AFF-275ADFF6F3EB}"/>
              </a:ext>
            </a:extLst>
          </p:cNvPr>
          <p:cNvCxnSpPr>
            <a:cxnSpLocks noChangeShapeType="1"/>
            <a:stCxn id="7" idx="3"/>
            <a:endCxn id="6" idx="0"/>
          </p:cNvCxnSpPr>
          <p:nvPr/>
        </p:nvCxnSpPr>
        <p:spPr bwMode="auto">
          <a:xfrm flipH="1">
            <a:off x="723900" y="3771402"/>
            <a:ext cx="192088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64">
            <a:extLst>
              <a:ext uri="{FF2B5EF4-FFF2-40B4-BE49-F238E27FC236}">
                <a16:creationId xmlns:a16="http://schemas.microsoft.com/office/drawing/2014/main" id="{6872E09B-398E-F441-AD22-39BC0721B183}"/>
              </a:ext>
            </a:extLst>
          </p:cNvPr>
          <p:cNvCxnSpPr>
            <a:cxnSpLocks noChangeShapeType="1"/>
            <a:stCxn id="7" idx="5"/>
            <a:endCxn id="5" idx="0"/>
          </p:cNvCxnSpPr>
          <p:nvPr/>
        </p:nvCxnSpPr>
        <p:spPr bwMode="auto">
          <a:xfrm>
            <a:off x="1293813" y="3771402"/>
            <a:ext cx="192087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66">
            <a:extLst>
              <a:ext uri="{FF2B5EF4-FFF2-40B4-BE49-F238E27FC236}">
                <a16:creationId xmlns:a16="http://schemas.microsoft.com/office/drawing/2014/main" id="{2BF089CF-3AB9-D246-9757-1094F256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5838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23" name="Text Box 67">
            <a:extLst>
              <a:ext uri="{FF2B5EF4-FFF2-40B4-BE49-F238E27FC236}">
                <a16:creationId xmlns:a16="http://schemas.microsoft.com/office/drawing/2014/main" id="{D320533C-28A2-B44A-A5BF-90CFBF2D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2998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24" name="Text Box 68">
            <a:extLst>
              <a:ext uri="{FF2B5EF4-FFF2-40B4-BE49-F238E27FC236}">
                <a16:creationId xmlns:a16="http://schemas.microsoft.com/office/drawing/2014/main" id="{DEC874CF-1617-184E-8886-480A7D9B9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2998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25" name="Text Box 69">
            <a:extLst>
              <a:ext uri="{FF2B5EF4-FFF2-40B4-BE49-F238E27FC236}">
                <a16:creationId xmlns:a16="http://schemas.microsoft.com/office/drawing/2014/main" id="{B7E09196-343F-484E-AF8D-84A93549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4918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4</a:t>
            </a:r>
          </a:p>
        </p:txBody>
      </p:sp>
      <p:sp>
        <p:nvSpPr>
          <p:cNvPr id="26" name="Text Box 70">
            <a:extLst>
              <a:ext uri="{FF2B5EF4-FFF2-40B4-BE49-F238E27FC236}">
                <a16:creationId xmlns:a16="http://schemas.microsoft.com/office/drawing/2014/main" id="{807D63E9-20C7-B144-BC80-2F0F17F04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4918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5</a:t>
            </a:r>
          </a:p>
        </p:txBody>
      </p:sp>
      <p:sp>
        <p:nvSpPr>
          <p:cNvPr id="27" name="Text Box 71">
            <a:extLst>
              <a:ext uri="{FF2B5EF4-FFF2-40B4-BE49-F238E27FC236}">
                <a16:creationId xmlns:a16="http://schemas.microsoft.com/office/drawing/2014/main" id="{EF838B85-29B8-DF4A-AE14-C6799170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4918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6</a:t>
            </a:r>
          </a:p>
        </p:txBody>
      </p:sp>
      <p:sp>
        <p:nvSpPr>
          <p:cNvPr id="28" name="Text Box 72">
            <a:extLst>
              <a:ext uri="{FF2B5EF4-FFF2-40B4-BE49-F238E27FC236}">
                <a16:creationId xmlns:a16="http://schemas.microsoft.com/office/drawing/2014/main" id="{9146D00A-4EA1-B843-A6C0-51B599C0A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4918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7</a:t>
            </a: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4E3609DE-CB2B-E64A-A241-7C7C50DD3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3978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8</a:t>
            </a:r>
          </a:p>
        </p:txBody>
      </p:sp>
      <p:sp>
        <p:nvSpPr>
          <p:cNvPr id="30" name="Text Box 74">
            <a:extLst>
              <a:ext uri="{FF2B5EF4-FFF2-40B4-BE49-F238E27FC236}">
                <a16:creationId xmlns:a16="http://schemas.microsoft.com/office/drawing/2014/main" id="{643B67D5-B53C-9648-8A9A-EF9047580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3978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9</a:t>
            </a:r>
          </a:p>
        </p:txBody>
      </p:sp>
      <p:cxnSp>
        <p:nvCxnSpPr>
          <p:cNvPr id="31" name="Shape 31">
            <a:extLst>
              <a:ext uri="{FF2B5EF4-FFF2-40B4-BE49-F238E27FC236}">
                <a16:creationId xmlns:a16="http://schemas.microsoft.com/office/drawing/2014/main" id="{33D35869-F6A6-D640-ADC0-4F8A16D92D96}"/>
              </a:ext>
            </a:extLst>
          </p:cNvPr>
          <p:cNvCxnSpPr>
            <a:cxnSpLocks noChangeShapeType="1"/>
            <a:stCxn id="13" idx="2"/>
            <a:endCxn id="11" idx="1"/>
          </p:cNvCxnSpPr>
          <p:nvPr/>
        </p:nvCxnSpPr>
        <p:spPr bwMode="auto">
          <a:xfrm rot="10800000" flipV="1">
            <a:off x="1906588" y="991689"/>
            <a:ext cx="1598612" cy="1182688"/>
          </a:xfrm>
          <a:prstGeom prst="curvedConnector2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arrow" w="lg" len="lg"/>
          </a:ln>
          <a:effectLst>
            <a:outerShdw blurRad="38100" dist="25400" dir="5400000" algn="t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35">
            <a:extLst>
              <a:ext uri="{FF2B5EF4-FFF2-40B4-BE49-F238E27FC236}">
                <a16:creationId xmlns:a16="http://schemas.microsoft.com/office/drawing/2014/main" id="{707E13BE-144B-0243-BC83-D226A9AFF05B}"/>
              </a:ext>
            </a:extLst>
          </p:cNvPr>
          <p:cNvCxnSpPr>
            <a:cxnSpLocks noChangeShapeType="1"/>
            <a:stCxn id="11" idx="6"/>
            <a:endCxn id="13" idx="4"/>
          </p:cNvCxnSpPr>
          <p:nvPr/>
        </p:nvCxnSpPr>
        <p:spPr bwMode="auto">
          <a:xfrm flipV="1">
            <a:off x="2362200" y="1258389"/>
            <a:ext cx="1409700" cy="1104900"/>
          </a:xfrm>
          <a:prstGeom prst="curvedConnector2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arrow" w="lg" len="lg"/>
          </a:ln>
          <a:effectLst>
            <a:outerShdw blurRad="38100" dist="25400" dir="5400000" algn="t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A4D724BB-AA17-B747-8076-64E4181AF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05989"/>
            <a:ext cx="50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11</a:t>
            </a:r>
          </a:p>
        </p:txBody>
      </p:sp>
      <p:sp>
        <p:nvSpPr>
          <p:cNvPr id="34" name="TextBox 37">
            <a:extLst>
              <a:ext uri="{FF2B5EF4-FFF2-40B4-BE49-F238E27FC236}">
                <a16:creationId xmlns:a16="http://schemas.microsoft.com/office/drawing/2014/main" id="{2E5AED62-A0D7-D14D-B36B-6A2FF6D4C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44189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29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B1540F89-B20F-414A-A8AB-C8416B0C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9B4DF4DF-8B63-0949-A428-94C7F70A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D6E6F080-5E53-2A4F-A2A5-DB2E9AF4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9128A9B2-B18B-4948-A6DF-D92E843A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157A29B7-3CF8-2C43-B652-1EFD522D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B61F94A4-91C8-4545-8006-E0B4814F7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0843DBB8-4B5A-EF4D-96A1-21E200AC3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43B8CBB3-8236-4C40-8CF5-5AC2F522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44" name="Rectangle 21">
            <a:extLst>
              <a:ext uri="{FF2B5EF4-FFF2-40B4-BE49-F238E27FC236}">
                <a16:creationId xmlns:a16="http://schemas.microsoft.com/office/drawing/2014/main" id="{BDF02CD8-1A42-A142-BA97-2FD8446C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5AC49271-97A9-1D49-85DF-1D131E56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37DEAC90-4EB1-FD4E-9EBB-3B65141D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8F385DC3-03AC-DF42-8CE4-D96DF7A66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E8579880-2A7C-5342-9BC5-4ADF46FF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4326004D-CF82-E644-90E7-71EC215E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1543C42E-6C86-A74B-BC6A-BCB182744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6623491E-842D-9E4A-A79F-10BE79F62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53" name="Text Box 51">
            <a:extLst>
              <a:ext uri="{FF2B5EF4-FFF2-40B4-BE49-F238E27FC236}">
                <a16:creationId xmlns:a16="http://schemas.microsoft.com/office/drawing/2014/main" id="{D02059AE-819D-5941-9B26-771A822D6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177822A0-571E-C546-9DAC-A3EA0146B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55" name="Text Box 53">
            <a:extLst>
              <a:ext uri="{FF2B5EF4-FFF2-40B4-BE49-F238E27FC236}">
                <a16:creationId xmlns:a16="http://schemas.microsoft.com/office/drawing/2014/main" id="{55FF9300-F130-8145-9245-A1312EA5F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8</a:t>
            </a:r>
          </a:p>
        </p:txBody>
      </p:sp>
      <p:sp>
        <p:nvSpPr>
          <p:cNvPr id="56" name="Text Box 54">
            <a:extLst>
              <a:ext uri="{FF2B5EF4-FFF2-40B4-BE49-F238E27FC236}">
                <a16:creationId xmlns:a16="http://schemas.microsoft.com/office/drawing/2014/main" id="{2A7AC8F4-FB68-0E4F-ADAE-3208FD242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9</a:t>
            </a:r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1070D711-C43D-F64C-82A0-D81E85C6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58" name="Text Box 56">
            <a:extLst>
              <a:ext uri="{FF2B5EF4-FFF2-40B4-BE49-F238E27FC236}">
                <a16:creationId xmlns:a16="http://schemas.microsoft.com/office/drawing/2014/main" id="{4B6CB631-A9D1-AD47-87CF-16E21FCD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669023-96AB-A94D-8EAE-8CF674B585A2}"/>
              </a:ext>
            </a:extLst>
          </p:cNvPr>
          <p:cNvSpPr txBox="1"/>
          <p:nvPr/>
        </p:nvSpPr>
        <p:spPr>
          <a:xfrm>
            <a:off x="443345" y="174329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E09CE-E68E-8544-BAC5-452E739380E1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8F1EFBCC-59E7-CE4A-AE08-4216957ED51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2717416F-EA21-4D4B-B2C3-774C0B12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12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AA1F9681-4E3E-4948-A659-237C15C8D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12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CDE2189-1E1E-0148-B9EA-B208AC88B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0623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767DF441-F828-AC4D-AE53-50451478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0623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BD40911-E176-7346-9543-A80EBEED0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06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010F987-EDEC-B241-A160-2CAF8B9F7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06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0B95B5B-7533-0346-A912-5B2AD2F3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1423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223A0B07-BB77-894B-9B9D-93051104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14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3E859EA9-6768-8A4C-8B90-452E2DBE8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7598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7DFB2BE4-9AA0-EA41-8A1B-8C717917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8B96C5B6-1867-F04C-8DD1-9D36BA1C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B6CBA8C-5F21-BB46-BEA5-91510E498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C624C3E-C594-9443-A4F1-9CE51556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B4FC1E9A-B656-4340-A3A9-0477E2E9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E878B38F-1C5B-5C43-9AE8-13372D006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9AA74998-9801-2B42-98DF-C414D177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E4D19F-6A92-F34D-87D6-9D0A11AE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DBAF0CF6-3D85-BE4A-8AAD-FF210503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1B2344E8-DCD1-5045-82CA-CD915ECD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3E3D909-961C-8B4B-9335-CBF2064F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Text Box 46">
            <a:extLst>
              <a:ext uri="{FF2B5EF4-FFF2-40B4-BE49-F238E27FC236}">
                <a16:creationId xmlns:a16="http://schemas.microsoft.com/office/drawing/2014/main" id="{2E8E9E09-B322-9347-81F2-B88C778AA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28" name="Text Box 47">
            <a:extLst>
              <a:ext uri="{FF2B5EF4-FFF2-40B4-BE49-F238E27FC236}">
                <a16:creationId xmlns:a16="http://schemas.microsoft.com/office/drawing/2014/main" id="{C2E040E8-3AA4-9546-B07C-4732C410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29" name="Text Box 48">
            <a:extLst>
              <a:ext uri="{FF2B5EF4-FFF2-40B4-BE49-F238E27FC236}">
                <a16:creationId xmlns:a16="http://schemas.microsoft.com/office/drawing/2014/main" id="{EE8144C1-2EA8-3F4B-8680-0A7E4540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30" name="Text Box 49">
            <a:extLst>
              <a:ext uri="{FF2B5EF4-FFF2-40B4-BE49-F238E27FC236}">
                <a16:creationId xmlns:a16="http://schemas.microsoft.com/office/drawing/2014/main" id="{6D590F8E-2758-F141-B569-53C4DD9C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31" name="Text Box 50">
            <a:extLst>
              <a:ext uri="{FF2B5EF4-FFF2-40B4-BE49-F238E27FC236}">
                <a16:creationId xmlns:a16="http://schemas.microsoft.com/office/drawing/2014/main" id="{28CC4413-8703-8B42-9206-3E373E6CD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32" name="Text Box 51">
            <a:extLst>
              <a:ext uri="{FF2B5EF4-FFF2-40B4-BE49-F238E27FC236}">
                <a16:creationId xmlns:a16="http://schemas.microsoft.com/office/drawing/2014/main" id="{5317FD8E-53EA-114E-8393-0C80CCE5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33" name="Text Box 52">
            <a:extLst>
              <a:ext uri="{FF2B5EF4-FFF2-40B4-BE49-F238E27FC236}">
                <a16:creationId xmlns:a16="http://schemas.microsoft.com/office/drawing/2014/main" id="{10F11C6B-BF46-D64F-ABA8-3C77889A9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554F8123-BBFD-3C43-A79A-A74D9E62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8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B0C798B3-8599-2446-9E9A-CDCD37D5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9</a:t>
            </a:r>
          </a:p>
        </p:txBody>
      </p:sp>
      <p:sp>
        <p:nvSpPr>
          <p:cNvPr id="36" name="Text Box 55">
            <a:extLst>
              <a:ext uri="{FF2B5EF4-FFF2-40B4-BE49-F238E27FC236}">
                <a16:creationId xmlns:a16="http://schemas.microsoft.com/office/drawing/2014/main" id="{2875B1A2-5609-4E4E-B99A-476EB732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A0F99083-585C-5740-A658-373BE397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cxnSp>
        <p:nvCxnSpPr>
          <p:cNvPr id="38" name="AutoShape 57">
            <a:extLst>
              <a:ext uri="{FF2B5EF4-FFF2-40B4-BE49-F238E27FC236}">
                <a16:creationId xmlns:a16="http://schemas.microsoft.com/office/drawing/2014/main" id="{2AF36754-5D12-F944-979C-D0DFEC85BCB5}"/>
              </a:ext>
            </a:extLst>
          </p:cNvPr>
          <p:cNvCxnSpPr>
            <a:cxnSpLocks noChangeShapeType="1"/>
            <a:stCxn id="13" idx="3"/>
            <a:endCxn id="11" idx="7"/>
          </p:cNvCxnSpPr>
          <p:nvPr/>
        </p:nvCxnSpPr>
        <p:spPr bwMode="auto">
          <a:xfrm flipH="1">
            <a:off x="2284413" y="1215436"/>
            <a:ext cx="12985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58">
            <a:extLst>
              <a:ext uri="{FF2B5EF4-FFF2-40B4-BE49-F238E27FC236}">
                <a16:creationId xmlns:a16="http://schemas.microsoft.com/office/drawing/2014/main" id="{3A3E05CD-9066-6D48-98D9-679EC5DBB38D}"/>
              </a:ext>
            </a:extLst>
          </p:cNvPr>
          <p:cNvCxnSpPr>
            <a:cxnSpLocks noChangeShapeType="1"/>
            <a:stCxn id="13" idx="5"/>
            <a:endCxn id="12" idx="1"/>
          </p:cNvCxnSpPr>
          <p:nvPr/>
        </p:nvCxnSpPr>
        <p:spPr bwMode="auto">
          <a:xfrm>
            <a:off x="3960813" y="1215436"/>
            <a:ext cx="12223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59">
            <a:extLst>
              <a:ext uri="{FF2B5EF4-FFF2-40B4-BE49-F238E27FC236}">
                <a16:creationId xmlns:a16="http://schemas.microsoft.com/office/drawing/2014/main" id="{64837AB8-D417-5F49-BAC0-C5D80FBD9B3A}"/>
              </a:ext>
            </a:extLst>
          </p:cNvPr>
          <p:cNvCxnSpPr>
            <a:cxnSpLocks noChangeShapeType="1"/>
            <a:stCxn id="11" idx="3"/>
            <a:endCxn id="7" idx="0"/>
          </p:cNvCxnSpPr>
          <p:nvPr/>
        </p:nvCxnSpPr>
        <p:spPr bwMode="auto">
          <a:xfrm flipH="1">
            <a:off x="1104900" y="2587036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60">
            <a:extLst>
              <a:ext uri="{FF2B5EF4-FFF2-40B4-BE49-F238E27FC236}">
                <a16:creationId xmlns:a16="http://schemas.microsoft.com/office/drawing/2014/main" id="{1C872AD5-1C4A-8B4B-98F6-F0AFC2F04887}"/>
              </a:ext>
            </a:extLst>
          </p:cNvPr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2284413" y="2587036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1">
            <a:extLst>
              <a:ext uri="{FF2B5EF4-FFF2-40B4-BE49-F238E27FC236}">
                <a16:creationId xmlns:a16="http://schemas.microsoft.com/office/drawing/2014/main" id="{6CC15F26-9040-CF42-A0CD-99893E5275FB}"/>
              </a:ext>
            </a:extLst>
          </p:cNvPr>
          <p:cNvCxnSpPr>
            <a:cxnSpLocks noChangeShapeType="1"/>
            <a:stCxn id="12" idx="3"/>
            <a:endCxn id="9" idx="0"/>
          </p:cNvCxnSpPr>
          <p:nvPr/>
        </p:nvCxnSpPr>
        <p:spPr bwMode="auto">
          <a:xfrm flipH="1">
            <a:off x="4381500" y="2587036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62">
            <a:extLst>
              <a:ext uri="{FF2B5EF4-FFF2-40B4-BE49-F238E27FC236}">
                <a16:creationId xmlns:a16="http://schemas.microsoft.com/office/drawing/2014/main" id="{7C4ECE26-8874-724D-A44F-0D3290993C77}"/>
              </a:ext>
            </a:extLst>
          </p:cNvPr>
          <p:cNvCxnSpPr>
            <a:cxnSpLocks noChangeShapeType="1"/>
            <a:stCxn id="12" idx="5"/>
            <a:endCxn id="10" idx="0"/>
          </p:cNvCxnSpPr>
          <p:nvPr/>
        </p:nvCxnSpPr>
        <p:spPr bwMode="auto">
          <a:xfrm>
            <a:off x="5561013" y="2587036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3">
            <a:extLst>
              <a:ext uri="{FF2B5EF4-FFF2-40B4-BE49-F238E27FC236}">
                <a16:creationId xmlns:a16="http://schemas.microsoft.com/office/drawing/2014/main" id="{D997EC93-C312-9946-836A-D08D2C9555D5}"/>
              </a:ext>
            </a:extLst>
          </p:cNvPr>
          <p:cNvCxnSpPr>
            <a:cxnSpLocks noChangeShapeType="1"/>
            <a:stCxn id="7" idx="3"/>
            <a:endCxn id="6" idx="0"/>
          </p:cNvCxnSpPr>
          <p:nvPr/>
        </p:nvCxnSpPr>
        <p:spPr bwMode="auto">
          <a:xfrm flipH="1">
            <a:off x="723900" y="3806236"/>
            <a:ext cx="192088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64">
            <a:extLst>
              <a:ext uri="{FF2B5EF4-FFF2-40B4-BE49-F238E27FC236}">
                <a16:creationId xmlns:a16="http://schemas.microsoft.com/office/drawing/2014/main" id="{BB68BBE7-B5AD-8845-A1E1-ED3A6FB54294}"/>
              </a:ext>
            </a:extLst>
          </p:cNvPr>
          <p:cNvCxnSpPr>
            <a:cxnSpLocks noChangeShapeType="1"/>
            <a:stCxn id="7" idx="5"/>
            <a:endCxn id="5" idx="0"/>
          </p:cNvCxnSpPr>
          <p:nvPr/>
        </p:nvCxnSpPr>
        <p:spPr bwMode="auto">
          <a:xfrm>
            <a:off x="1293813" y="3806236"/>
            <a:ext cx="192087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66">
            <a:extLst>
              <a:ext uri="{FF2B5EF4-FFF2-40B4-BE49-F238E27FC236}">
                <a16:creationId xmlns:a16="http://schemas.microsoft.com/office/drawing/2014/main" id="{BE93FF1C-AF68-7E4F-9C09-E8E1FA46B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932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47" name="Text Box 67">
            <a:extLst>
              <a:ext uri="{FF2B5EF4-FFF2-40B4-BE49-F238E27FC236}">
                <a16:creationId xmlns:a16="http://schemas.microsoft.com/office/drawing/2014/main" id="{2FC1E917-63BD-F745-90EA-65F9F863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648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48" name="Text Box 68">
            <a:extLst>
              <a:ext uri="{FF2B5EF4-FFF2-40B4-BE49-F238E27FC236}">
                <a16:creationId xmlns:a16="http://schemas.microsoft.com/office/drawing/2014/main" id="{A6A14179-8348-E842-87F4-DE91D5BB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648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49" name="Text Box 69">
            <a:extLst>
              <a:ext uri="{FF2B5EF4-FFF2-40B4-BE49-F238E27FC236}">
                <a16:creationId xmlns:a16="http://schemas.microsoft.com/office/drawing/2014/main" id="{BC1ADA32-847D-0C4A-934A-9603DC943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4</a:t>
            </a:r>
          </a:p>
        </p:txBody>
      </p:sp>
      <p:sp>
        <p:nvSpPr>
          <p:cNvPr id="50" name="Text Box 70">
            <a:extLst>
              <a:ext uri="{FF2B5EF4-FFF2-40B4-BE49-F238E27FC236}">
                <a16:creationId xmlns:a16="http://schemas.microsoft.com/office/drawing/2014/main" id="{FF195199-C54D-B445-B64C-3B0D1ADCF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5</a:t>
            </a:r>
          </a:p>
        </p:txBody>
      </p:sp>
      <p:sp>
        <p:nvSpPr>
          <p:cNvPr id="51" name="Text Box 71">
            <a:extLst>
              <a:ext uri="{FF2B5EF4-FFF2-40B4-BE49-F238E27FC236}">
                <a16:creationId xmlns:a16="http://schemas.microsoft.com/office/drawing/2014/main" id="{3287D96E-4933-5946-91AD-8852B6A28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6</a:t>
            </a:r>
          </a:p>
        </p:txBody>
      </p:sp>
      <p:sp>
        <p:nvSpPr>
          <p:cNvPr id="52" name="Text Box 72">
            <a:extLst>
              <a:ext uri="{FF2B5EF4-FFF2-40B4-BE49-F238E27FC236}">
                <a16:creationId xmlns:a16="http://schemas.microsoft.com/office/drawing/2014/main" id="{8095F376-AFF3-CF49-BF70-AA63AC2F0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7</a:t>
            </a:r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24636EB9-B69B-5342-9648-A149CA28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46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8</a:t>
            </a:r>
          </a:p>
        </p:txBody>
      </p:sp>
      <p:sp>
        <p:nvSpPr>
          <p:cNvPr id="54" name="Text Box 74">
            <a:extLst>
              <a:ext uri="{FF2B5EF4-FFF2-40B4-BE49-F238E27FC236}">
                <a16:creationId xmlns:a16="http://schemas.microsoft.com/office/drawing/2014/main" id="{79D8F51A-A141-8140-B210-F29BC16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46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06141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AF865-21D6-3643-A240-595BE6C89B03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4BBEC4C2-09D1-974A-AED4-13FF11B78D1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0C240F0D-F11A-DC48-9801-8179E4594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12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0D5811B5-C7DB-EA42-AD17-4156F94C5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12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7F9BF1D-4603-7541-9C18-19B6E9A06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0623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57C012A-32C2-CF4B-AA49-31C967A8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0623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9D219F86-6014-0B44-A65F-63D4BE8F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06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077B862-9032-654B-A723-4F3C7EA6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06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1B2683E4-F166-6542-9A54-BF37396F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1423"/>
            <a:ext cx="5334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F2B0E87B-8690-034B-AB6A-B8D96102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14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E5A1FE4A-626E-2B40-B3A2-0A2BAC77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7598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F4E5957B-0C6C-2543-9959-0DE4134CC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229DF9CE-E623-5846-8740-34CA74FD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98F5C9B-78FC-8544-B8FC-B4AA25E3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9C27616-0C6B-794E-9CAB-3981E20C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9476C0A-A0E2-FD41-9FF8-A7238919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86400"/>
            <a:ext cx="6858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C457B82-4DEF-8B4D-8CD8-3CA12299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8B29606C-8BBC-754E-814A-15E3A5ABC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A50074F0-F7A5-BA48-90BB-3943B358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EFF2E7CF-5492-6249-86A2-99F70DD7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E4E692F-EF26-3A4B-B9A1-AA7CBBA4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8BAFD63-1C5E-624C-9F4C-63E4C056F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Text Box 46">
            <a:extLst>
              <a:ext uri="{FF2B5EF4-FFF2-40B4-BE49-F238E27FC236}">
                <a16:creationId xmlns:a16="http://schemas.microsoft.com/office/drawing/2014/main" id="{C438C2A8-6EE2-D542-839C-50DE5A740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28" name="Text Box 47">
            <a:extLst>
              <a:ext uri="{FF2B5EF4-FFF2-40B4-BE49-F238E27FC236}">
                <a16:creationId xmlns:a16="http://schemas.microsoft.com/office/drawing/2014/main" id="{7CAF44D8-C4A9-4D41-BBAC-6513006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29" name="Text Box 48">
            <a:extLst>
              <a:ext uri="{FF2B5EF4-FFF2-40B4-BE49-F238E27FC236}">
                <a16:creationId xmlns:a16="http://schemas.microsoft.com/office/drawing/2014/main" id="{5E32CC54-E47B-FE4A-AA84-AE0E3ED24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30" name="Text Box 49">
            <a:extLst>
              <a:ext uri="{FF2B5EF4-FFF2-40B4-BE49-F238E27FC236}">
                <a16:creationId xmlns:a16="http://schemas.microsoft.com/office/drawing/2014/main" id="{13738C4B-F8DE-0B45-9E67-9BAA4C957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31" name="Text Box 50">
            <a:extLst>
              <a:ext uri="{FF2B5EF4-FFF2-40B4-BE49-F238E27FC236}">
                <a16:creationId xmlns:a16="http://schemas.microsoft.com/office/drawing/2014/main" id="{00A853FF-A4BB-FC43-B2BB-86816C57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32" name="Text Box 51">
            <a:extLst>
              <a:ext uri="{FF2B5EF4-FFF2-40B4-BE49-F238E27FC236}">
                <a16:creationId xmlns:a16="http://schemas.microsoft.com/office/drawing/2014/main" id="{40B37C52-AC79-1040-BEE0-2202A027D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33" name="Text Box 52">
            <a:extLst>
              <a:ext uri="{FF2B5EF4-FFF2-40B4-BE49-F238E27FC236}">
                <a16:creationId xmlns:a16="http://schemas.microsoft.com/office/drawing/2014/main" id="{9EDECE76-6324-1747-969B-3948C428C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B1A86A28-009F-A74C-9340-BC8E0891C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8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D8EC6F98-3AAB-9447-8096-7B3633E6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9</a:t>
            </a:r>
          </a:p>
        </p:txBody>
      </p:sp>
      <p:sp>
        <p:nvSpPr>
          <p:cNvPr id="36" name="Text Box 55">
            <a:extLst>
              <a:ext uri="{FF2B5EF4-FFF2-40B4-BE49-F238E27FC236}">
                <a16:creationId xmlns:a16="http://schemas.microsoft.com/office/drawing/2014/main" id="{46135005-048E-7548-8613-C0C628707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C1E57CFE-F0D8-C54A-905B-737E1F57D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cxnSp>
        <p:nvCxnSpPr>
          <p:cNvPr id="38" name="AutoShape 57">
            <a:extLst>
              <a:ext uri="{FF2B5EF4-FFF2-40B4-BE49-F238E27FC236}">
                <a16:creationId xmlns:a16="http://schemas.microsoft.com/office/drawing/2014/main" id="{C95A4D0E-A49B-A04F-9AEE-C6922E5D4B54}"/>
              </a:ext>
            </a:extLst>
          </p:cNvPr>
          <p:cNvCxnSpPr>
            <a:cxnSpLocks noChangeShapeType="1"/>
            <a:stCxn id="13" idx="3"/>
            <a:endCxn id="11" idx="7"/>
          </p:cNvCxnSpPr>
          <p:nvPr/>
        </p:nvCxnSpPr>
        <p:spPr bwMode="auto">
          <a:xfrm flipH="1">
            <a:off x="2284413" y="1215436"/>
            <a:ext cx="12985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58">
            <a:extLst>
              <a:ext uri="{FF2B5EF4-FFF2-40B4-BE49-F238E27FC236}">
                <a16:creationId xmlns:a16="http://schemas.microsoft.com/office/drawing/2014/main" id="{99568BD8-B0E6-904D-B96A-C66BDB5A0FEF}"/>
              </a:ext>
            </a:extLst>
          </p:cNvPr>
          <p:cNvCxnSpPr>
            <a:cxnSpLocks noChangeShapeType="1"/>
            <a:stCxn id="13" idx="5"/>
            <a:endCxn id="12" idx="1"/>
          </p:cNvCxnSpPr>
          <p:nvPr/>
        </p:nvCxnSpPr>
        <p:spPr bwMode="auto">
          <a:xfrm>
            <a:off x="3960813" y="1215436"/>
            <a:ext cx="12223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59">
            <a:extLst>
              <a:ext uri="{FF2B5EF4-FFF2-40B4-BE49-F238E27FC236}">
                <a16:creationId xmlns:a16="http://schemas.microsoft.com/office/drawing/2014/main" id="{6A5F296C-2DF1-9049-BF46-F7339300D4C8}"/>
              </a:ext>
            </a:extLst>
          </p:cNvPr>
          <p:cNvCxnSpPr>
            <a:cxnSpLocks noChangeShapeType="1"/>
            <a:stCxn id="11" idx="3"/>
            <a:endCxn id="7" idx="0"/>
          </p:cNvCxnSpPr>
          <p:nvPr/>
        </p:nvCxnSpPr>
        <p:spPr bwMode="auto">
          <a:xfrm flipH="1">
            <a:off x="1104900" y="2587036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60">
            <a:extLst>
              <a:ext uri="{FF2B5EF4-FFF2-40B4-BE49-F238E27FC236}">
                <a16:creationId xmlns:a16="http://schemas.microsoft.com/office/drawing/2014/main" id="{780959EC-2E4A-0448-B052-F6719D5CA45A}"/>
              </a:ext>
            </a:extLst>
          </p:cNvPr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2284413" y="2587036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1">
            <a:extLst>
              <a:ext uri="{FF2B5EF4-FFF2-40B4-BE49-F238E27FC236}">
                <a16:creationId xmlns:a16="http://schemas.microsoft.com/office/drawing/2014/main" id="{42C39297-8F94-8245-A421-B2F9B45AAFD6}"/>
              </a:ext>
            </a:extLst>
          </p:cNvPr>
          <p:cNvCxnSpPr>
            <a:cxnSpLocks noChangeShapeType="1"/>
            <a:stCxn id="12" idx="3"/>
            <a:endCxn id="9" idx="0"/>
          </p:cNvCxnSpPr>
          <p:nvPr/>
        </p:nvCxnSpPr>
        <p:spPr bwMode="auto">
          <a:xfrm flipH="1">
            <a:off x="4381500" y="2587036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62">
            <a:extLst>
              <a:ext uri="{FF2B5EF4-FFF2-40B4-BE49-F238E27FC236}">
                <a16:creationId xmlns:a16="http://schemas.microsoft.com/office/drawing/2014/main" id="{5CEF5783-313C-CD44-8EF6-AB8471BEEC65}"/>
              </a:ext>
            </a:extLst>
          </p:cNvPr>
          <p:cNvCxnSpPr>
            <a:cxnSpLocks noChangeShapeType="1"/>
            <a:stCxn id="12" idx="5"/>
            <a:endCxn id="10" idx="0"/>
          </p:cNvCxnSpPr>
          <p:nvPr/>
        </p:nvCxnSpPr>
        <p:spPr bwMode="auto">
          <a:xfrm>
            <a:off x="5561013" y="2587036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3">
            <a:extLst>
              <a:ext uri="{FF2B5EF4-FFF2-40B4-BE49-F238E27FC236}">
                <a16:creationId xmlns:a16="http://schemas.microsoft.com/office/drawing/2014/main" id="{EA6191D2-0CA5-F54E-9D7A-9D35639854D3}"/>
              </a:ext>
            </a:extLst>
          </p:cNvPr>
          <p:cNvCxnSpPr>
            <a:cxnSpLocks noChangeShapeType="1"/>
            <a:stCxn id="7" idx="3"/>
            <a:endCxn id="6" idx="0"/>
          </p:cNvCxnSpPr>
          <p:nvPr/>
        </p:nvCxnSpPr>
        <p:spPr bwMode="auto">
          <a:xfrm flipH="1">
            <a:off x="723900" y="3806236"/>
            <a:ext cx="192088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64">
            <a:extLst>
              <a:ext uri="{FF2B5EF4-FFF2-40B4-BE49-F238E27FC236}">
                <a16:creationId xmlns:a16="http://schemas.microsoft.com/office/drawing/2014/main" id="{A9E89417-51C2-C947-A81E-7D83466173AE}"/>
              </a:ext>
            </a:extLst>
          </p:cNvPr>
          <p:cNvCxnSpPr>
            <a:cxnSpLocks noChangeShapeType="1"/>
            <a:stCxn id="7" idx="5"/>
            <a:endCxn id="5" idx="0"/>
          </p:cNvCxnSpPr>
          <p:nvPr/>
        </p:nvCxnSpPr>
        <p:spPr bwMode="auto">
          <a:xfrm>
            <a:off x="1293813" y="3806236"/>
            <a:ext cx="192087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66">
            <a:extLst>
              <a:ext uri="{FF2B5EF4-FFF2-40B4-BE49-F238E27FC236}">
                <a16:creationId xmlns:a16="http://schemas.microsoft.com/office/drawing/2014/main" id="{088D68A8-5D6C-EA40-BFFC-C13A85834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932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47" name="Text Box 67">
            <a:extLst>
              <a:ext uri="{FF2B5EF4-FFF2-40B4-BE49-F238E27FC236}">
                <a16:creationId xmlns:a16="http://schemas.microsoft.com/office/drawing/2014/main" id="{9A9D8303-C395-3244-A408-B53336DF9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648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48" name="Text Box 68">
            <a:extLst>
              <a:ext uri="{FF2B5EF4-FFF2-40B4-BE49-F238E27FC236}">
                <a16:creationId xmlns:a16="http://schemas.microsoft.com/office/drawing/2014/main" id="{3B130442-0D9E-8B4D-907C-27C26C69C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648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49" name="Text Box 69">
            <a:extLst>
              <a:ext uri="{FF2B5EF4-FFF2-40B4-BE49-F238E27FC236}">
                <a16:creationId xmlns:a16="http://schemas.microsoft.com/office/drawing/2014/main" id="{90144EC5-1A8F-E440-9772-5058F5C34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4</a:t>
            </a:r>
          </a:p>
        </p:txBody>
      </p:sp>
      <p:sp>
        <p:nvSpPr>
          <p:cNvPr id="50" name="Text Box 70">
            <a:extLst>
              <a:ext uri="{FF2B5EF4-FFF2-40B4-BE49-F238E27FC236}">
                <a16:creationId xmlns:a16="http://schemas.microsoft.com/office/drawing/2014/main" id="{616F15E4-A3C0-C840-BEA7-5034799E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5</a:t>
            </a:r>
          </a:p>
        </p:txBody>
      </p:sp>
      <p:sp>
        <p:nvSpPr>
          <p:cNvPr id="51" name="Text Box 71">
            <a:extLst>
              <a:ext uri="{FF2B5EF4-FFF2-40B4-BE49-F238E27FC236}">
                <a16:creationId xmlns:a16="http://schemas.microsoft.com/office/drawing/2014/main" id="{84F12CA5-630B-B64C-8FB5-886F7A834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6</a:t>
            </a:r>
          </a:p>
        </p:txBody>
      </p:sp>
      <p:sp>
        <p:nvSpPr>
          <p:cNvPr id="52" name="Text Box 72">
            <a:extLst>
              <a:ext uri="{FF2B5EF4-FFF2-40B4-BE49-F238E27FC236}">
                <a16:creationId xmlns:a16="http://schemas.microsoft.com/office/drawing/2014/main" id="{1439F445-FA42-2842-9496-F3289CCFE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7</a:t>
            </a:r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0D0D8998-3890-4A4A-B671-299819661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46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8</a:t>
            </a:r>
          </a:p>
        </p:txBody>
      </p:sp>
      <p:sp>
        <p:nvSpPr>
          <p:cNvPr id="54" name="Text Box 74">
            <a:extLst>
              <a:ext uri="{FF2B5EF4-FFF2-40B4-BE49-F238E27FC236}">
                <a16:creationId xmlns:a16="http://schemas.microsoft.com/office/drawing/2014/main" id="{79926B20-10DD-3C45-8943-6D238201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46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9</a:t>
            </a:r>
          </a:p>
        </p:txBody>
      </p:sp>
      <p:cxnSp>
        <p:nvCxnSpPr>
          <p:cNvPr id="55" name="Shape 58">
            <a:extLst>
              <a:ext uri="{FF2B5EF4-FFF2-40B4-BE49-F238E27FC236}">
                <a16:creationId xmlns:a16="http://schemas.microsoft.com/office/drawing/2014/main" id="{52A0E8D5-E3EE-164C-9563-607C2B134134}"/>
              </a:ext>
            </a:extLst>
          </p:cNvPr>
          <p:cNvCxnSpPr>
            <a:cxnSpLocks noChangeShapeType="1"/>
            <a:stCxn id="11" idx="4"/>
            <a:endCxn id="8" idx="2"/>
          </p:cNvCxnSpPr>
          <p:nvPr/>
        </p:nvCxnSpPr>
        <p:spPr bwMode="auto">
          <a:xfrm rot="16200000" flipH="1">
            <a:off x="1981200" y="2779123"/>
            <a:ext cx="952500" cy="723900"/>
          </a:xfrm>
          <a:prstGeom prst="curvedConnector2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arrow" w="lg" len="lg"/>
          </a:ln>
          <a:effectLst>
            <a:outerShdw blurRad="38100" dist="25400" dir="5400000" algn="t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hape 61">
            <a:extLst>
              <a:ext uri="{FF2B5EF4-FFF2-40B4-BE49-F238E27FC236}">
                <a16:creationId xmlns:a16="http://schemas.microsoft.com/office/drawing/2014/main" id="{97581C28-B29E-CE47-9796-9D9E6B6262B1}"/>
              </a:ext>
            </a:extLst>
          </p:cNvPr>
          <p:cNvCxnSpPr>
            <a:cxnSpLocks noChangeShapeType="1"/>
            <a:stCxn id="8" idx="7"/>
            <a:endCxn id="11" idx="6"/>
          </p:cNvCxnSpPr>
          <p:nvPr/>
        </p:nvCxnSpPr>
        <p:spPr bwMode="auto">
          <a:xfrm rot="16200000" flipV="1">
            <a:off x="2303463" y="2456860"/>
            <a:ext cx="1030288" cy="912813"/>
          </a:xfrm>
          <a:prstGeom prst="curvedConnector2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arrow" w="lg" len="lg"/>
          </a:ln>
          <a:effectLst>
            <a:outerShdw blurRad="38100" dist="25400" dir="5400000" algn="t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62">
            <a:extLst>
              <a:ext uri="{FF2B5EF4-FFF2-40B4-BE49-F238E27FC236}">
                <a16:creationId xmlns:a16="http://schemas.microsoft.com/office/drawing/2014/main" id="{0A22C290-737C-DD4A-9C58-80D7C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74423"/>
            <a:ext cx="50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11</a:t>
            </a:r>
          </a:p>
        </p:txBody>
      </p:sp>
      <p:sp>
        <p:nvSpPr>
          <p:cNvPr id="58" name="TextBox 63">
            <a:extLst>
              <a:ext uri="{FF2B5EF4-FFF2-40B4-BE49-F238E27FC236}">
                <a16:creationId xmlns:a16="http://schemas.microsoft.com/office/drawing/2014/main" id="{3BC77A30-6AB2-A542-B3DF-3B664B604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07623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25290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AA0A-45C3-D44B-AB39-33DA60335982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5B0F9CF-7D1B-5543-A2D6-836C3644DE3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B5F1DC58-8441-614C-BA4C-9A0F1BFF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12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AE369B25-AFA9-4140-ACDC-FA4D56F90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12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C510149-AAB9-554B-B3DF-8EC8C841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06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D817937A-B328-1146-A917-B62244B7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06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7E8DD15B-73BF-0B48-B7EA-E29D862E1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06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F03AEA89-824F-2245-BE7E-1600F80B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06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0F8D1B9-186D-0444-9CD7-C29C5AD0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14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A7A5E1E7-ABB7-6F4E-91F0-3276D475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14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8A937C5D-BC79-0D49-8A84-00214C827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759823"/>
            <a:ext cx="533400" cy="533400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6629B4-FBA7-2145-99F7-E145299E8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29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9F9FF621-CBD6-9A48-9107-9BAB22DB2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23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E4CBBD8-3A50-B040-B47A-4D659FF5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19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F75FDAD-7922-154E-A820-513F99A0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C285E931-F475-7545-887D-9C30CA48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17605796-265F-7A40-B441-D0CEE1BE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13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9CCDA377-E2A1-C848-81BF-EF5EDB95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17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952CDAB-3E4A-D342-ACAA-057EC177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D8076272-2B48-D747-A8EA-4D73D448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1F5CCA8-BF2A-0D49-8206-21C90C9C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0219F73-2097-5942-B63A-557924B38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685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Text Box 46">
            <a:extLst>
              <a:ext uri="{FF2B5EF4-FFF2-40B4-BE49-F238E27FC236}">
                <a16:creationId xmlns:a16="http://schemas.microsoft.com/office/drawing/2014/main" id="{FCBE2521-FBFE-A94B-A58B-239F5192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28" name="Text Box 47">
            <a:extLst>
              <a:ext uri="{FF2B5EF4-FFF2-40B4-BE49-F238E27FC236}">
                <a16:creationId xmlns:a16="http://schemas.microsoft.com/office/drawing/2014/main" id="{0A6905A9-D4DE-AF4A-A470-523D3698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29" name="Text Box 48">
            <a:extLst>
              <a:ext uri="{FF2B5EF4-FFF2-40B4-BE49-F238E27FC236}">
                <a16:creationId xmlns:a16="http://schemas.microsoft.com/office/drawing/2014/main" id="{D936D484-5366-1243-9AD1-2D1E4AEC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30" name="Text Box 49">
            <a:extLst>
              <a:ext uri="{FF2B5EF4-FFF2-40B4-BE49-F238E27FC236}">
                <a16:creationId xmlns:a16="http://schemas.microsoft.com/office/drawing/2014/main" id="{3D36C8E5-8C34-9842-857B-4A9B3B04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31" name="Text Box 50">
            <a:extLst>
              <a:ext uri="{FF2B5EF4-FFF2-40B4-BE49-F238E27FC236}">
                <a16:creationId xmlns:a16="http://schemas.microsoft.com/office/drawing/2014/main" id="{39A1CC88-2E30-0C4D-9CFF-7B87346D1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32" name="Text Box 51">
            <a:extLst>
              <a:ext uri="{FF2B5EF4-FFF2-40B4-BE49-F238E27FC236}">
                <a16:creationId xmlns:a16="http://schemas.microsoft.com/office/drawing/2014/main" id="{FAF415D2-EA83-E24D-815F-7B1B242C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33" name="Text Box 52">
            <a:extLst>
              <a:ext uri="{FF2B5EF4-FFF2-40B4-BE49-F238E27FC236}">
                <a16:creationId xmlns:a16="http://schemas.microsoft.com/office/drawing/2014/main" id="{BF2B7209-8DD7-3A46-91B4-3BBC25CA3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D3E5B346-96C6-944A-A076-A57E8757B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8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6769C4F-0198-AE42-9E5F-7AD96E0A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484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9</a:t>
            </a:r>
          </a:p>
        </p:txBody>
      </p:sp>
      <p:sp>
        <p:nvSpPr>
          <p:cNvPr id="36" name="Text Box 55">
            <a:extLst>
              <a:ext uri="{FF2B5EF4-FFF2-40B4-BE49-F238E27FC236}">
                <a16:creationId xmlns:a16="http://schemas.microsoft.com/office/drawing/2014/main" id="{E10C9CE4-D081-B343-AA6F-6E66A190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10741D07-31D6-9149-B176-151825CA6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11</a:t>
            </a:r>
          </a:p>
        </p:txBody>
      </p:sp>
      <p:cxnSp>
        <p:nvCxnSpPr>
          <p:cNvPr id="38" name="AutoShape 57">
            <a:extLst>
              <a:ext uri="{FF2B5EF4-FFF2-40B4-BE49-F238E27FC236}">
                <a16:creationId xmlns:a16="http://schemas.microsoft.com/office/drawing/2014/main" id="{C30E790A-691D-1649-848F-0A4E47CAFEF6}"/>
              </a:ext>
            </a:extLst>
          </p:cNvPr>
          <p:cNvCxnSpPr>
            <a:cxnSpLocks noChangeShapeType="1"/>
            <a:stCxn id="13" idx="3"/>
            <a:endCxn id="11" idx="7"/>
          </p:cNvCxnSpPr>
          <p:nvPr/>
        </p:nvCxnSpPr>
        <p:spPr bwMode="auto">
          <a:xfrm flipH="1">
            <a:off x="2284413" y="1215436"/>
            <a:ext cx="12985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58">
            <a:extLst>
              <a:ext uri="{FF2B5EF4-FFF2-40B4-BE49-F238E27FC236}">
                <a16:creationId xmlns:a16="http://schemas.microsoft.com/office/drawing/2014/main" id="{D4673444-F56A-AE4E-A2D7-07407C3DA2AE}"/>
              </a:ext>
            </a:extLst>
          </p:cNvPr>
          <p:cNvCxnSpPr>
            <a:cxnSpLocks noChangeShapeType="1"/>
            <a:stCxn id="13" idx="5"/>
            <a:endCxn id="12" idx="1"/>
          </p:cNvCxnSpPr>
          <p:nvPr/>
        </p:nvCxnSpPr>
        <p:spPr bwMode="auto">
          <a:xfrm>
            <a:off x="3960813" y="1215436"/>
            <a:ext cx="122237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59">
            <a:extLst>
              <a:ext uri="{FF2B5EF4-FFF2-40B4-BE49-F238E27FC236}">
                <a16:creationId xmlns:a16="http://schemas.microsoft.com/office/drawing/2014/main" id="{9657CF11-44A1-B447-8B4F-5CA65EEE3DA8}"/>
              </a:ext>
            </a:extLst>
          </p:cNvPr>
          <p:cNvCxnSpPr>
            <a:cxnSpLocks noChangeShapeType="1"/>
            <a:stCxn id="11" idx="3"/>
            <a:endCxn id="7" idx="0"/>
          </p:cNvCxnSpPr>
          <p:nvPr/>
        </p:nvCxnSpPr>
        <p:spPr bwMode="auto">
          <a:xfrm flipH="1">
            <a:off x="1104900" y="2587036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60">
            <a:extLst>
              <a:ext uri="{FF2B5EF4-FFF2-40B4-BE49-F238E27FC236}">
                <a16:creationId xmlns:a16="http://schemas.microsoft.com/office/drawing/2014/main" id="{1B738EFF-8881-2848-A9A9-3861CFBEC0A0}"/>
              </a:ext>
            </a:extLst>
          </p:cNvPr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2284413" y="2587036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1">
            <a:extLst>
              <a:ext uri="{FF2B5EF4-FFF2-40B4-BE49-F238E27FC236}">
                <a16:creationId xmlns:a16="http://schemas.microsoft.com/office/drawing/2014/main" id="{9DAE0892-C819-CE4C-A240-8164C11CB509}"/>
              </a:ext>
            </a:extLst>
          </p:cNvPr>
          <p:cNvCxnSpPr>
            <a:cxnSpLocks noChangeShapeType="1"/>
            <a:stCxn id="12" idx="3"/>
            <a:endCxn id="9" idx="0"/>
          </p:cNvCxnSpPr>
          <p:nvPr/>
        </p:nvCxnSpPr>
        <p:spPr bwMode="auto">
          <a:xfrm flipH="1">
            <a:off x="4381500" y="2587036"/>
            <a:ext cx="801688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62">
            <a:extLst>
              <a:ext uri="{FF2B5EF4-FFF2-40B4-BE49-F238E27FC236}">
                <a16:creationId xmlns:a16="http://schemas.microsoft.com/office/drawing/2014/main" id="{E2580075-E56D-A74B-B760-4F0DBEDCA1FD}"/>
              </a:ext>
            </a:extLst>
          </p:cNvPr>
          <p:cNvCxnSpPr>
            <a:cxnSpLocks noChangeShapeType="1"/>
            <a:stCxn id="12" idx="5"/>
            <a:endCxn id="10" idx="0"/>
          </p:cNvCxnSpPr>
          <p:nvPr/>
        </p:nvCxnSpPr>
        <p:spPr bwMode="auto">
          <a:xfrm>
            <a:off x="5561013" y="2587036"/>
            <a:ext cx="801687" cy="7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3">
            <a:extLst>
              <a:ext uri="{FF2B5EF4-FFF2-40B4-BE49-F238E27FC236}">
                <a16:creationId xmlns:a16="http://schemas.microsoft.com/office/drawing/2014/main" id="{302E0B22-CB3B-1543-B2F5-92A1E6BAB651}"/>
              </a:ext>
            </a:extLst>
          </p:cNvPr>
          <p:cNvCxnSpPr>
            <a:cxnSpLocks noChangeShapeType="1"/>
            <a:stCxn id="7" idx="3"/>
            <a:endCxn id="6" idx="0"/>
          </p:cNvCxnSpPr>
          <p:nvPr/>
        </p:nvCxnSpPr>
        <p:spPr bwMode="auto">
          <a:xfrm flipH="1">
            <a:off x="723900" y="3806236"/>
            <a:ext cx="192088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64">
            <a:extLst>
              <a:ext uri="{FF2B5EF4-FFF2-40B4-BE49-F238E27FC236}">
                <a16:creationId xmlns:a16="http://schemas.microsoft.com/office/drawing/2014/main" id="{034DEA4A-8406-1E45-81A1-13B1DAE83A89}"/>
              </a:ext>
            </a:extLst>
          </p:cNvPr>
          <p:cNvCxnSpPr>
            <a:cxnSpLocks noChangeShapeType="1"/>
            <a:stCxn id="7" idx="5"/>
            <a:endCxn id="5" idx="0"/>
          </p:cNvCxnSpPr>
          <p:nvPr/>
        </p:nvCxnSpPr>
        <p:spPr bwMode="auto">
          <a:xfrm>
            <a:off x="1293813" y="3806236"/>
            <a:ext cx="192087" cy="534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66">
            <a:extLst>
              <a:ext uri="{FF2B5EF4-FFF2-40B4-BE49-F238E27FC236}">
                <a16:creationId xmlns:a16="http://schemas.microsoft.com/office/drawing/2014/main" id="{899674C2-9136-9F49-A819-6E86DA648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932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47" name="Text Box 67">
            <a:extLst>
              <a:ext uri="{FF2B5EF4-FFF2-40B4-BE49-F238E27FC236}">
                <a16:creationId xmlns:a16="http://schemas.microsoft.com/office/drawing/2014/main" id="{A8580C1B-DF19-BF4F-A14B-C25BC1537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648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48" name="Text Box 68">
            <a:extLst>
              <a:ext uri="{FF2B5EF4-FFF2-40B4-BE49-F238E27FC236}">
                <a16:creationId xmlns:a16="http://schemas.microsoft.com/office/drawing/2014/main" id="{F6772F52-E32E-5A43-AC28-FB6DB4F0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648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49" name="Text Box 69">
            <a:extLst>
              <a:ext uri="{FF2B5EF4-FFF2-40B4-BE49-F238E27FC236}">
                <a16:creationId xmlns:a16="http://schemas.microsoft.com/office/drawing/2014/main" id="{1F5E1584-4EFD-004B-968A-BFE45844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4</a:t>
            </a:r>
          </a:p>
        </p:txBody>
      </p:sp>
      <p:sp>
        <p:nvSpPr>
          <p:cNvPr id="50" name="Text Box 70">
            <a:extLst>
              <a:ext uri="{FF2B5EF4-FFF2-40B4-BE49-F238E27FC236}">
                <a16:creationId xmlns:a16="http://schemas.microsoft.com/office/drawing/2014/main" id="{24123CFD-D0F0-334B-B2F9-CE508C09C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5</a:t>
            </a:r>
          </a:p>
        </p:txBody>
      </p:sp>
      <p:sp>
        <p:nvSpPr>
          <p:cNvPr id="51" name="Text Box 71">
            <a:extLst>
              <a:ext uri="{FF2B5EF4-FFF2-40B4-BE49-F238E27FC236}">
                <a16:creationId xmlns:a16="http://schemas.microsoft.com/office/drawing/2014/main" id="{1AE9F52A-E4CF-4343-8053-731B6B66A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6</a:t>
            </a:r>
          </a:p>
        </p:txBody>
      </p:sp>
      <p:sp>
        <p:nvSpPr>
          <p:cNvPr id="52" name="Text Box 72">
            <a:extLst>
              <a:ext uri="{FF2B5EF4-FFF2-40B4-BE49-F238E27FC236}">
                <a16:creationId xmlns:a16="http://schemas.microsoft.com/office/drawing/2014/main" id="{B73391A0-ADE8-EA48-8E12-2D4FEB822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840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7</a:t>
            </a:r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D3DDCF1D-9A87-344F-8E2F-306E21889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46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8</a:t>
            </a:r>
          </a:p>
        </p:txBody>
      </p:sp>
      <p:sp>
        <p:nvSpPr>
          <p:cNvPr id="54" name="Text Box 74">
            <a:extLst>
              <a:ext uri="{FF2B5EF4-FFF2-40B4-BE49-F238E27FC236}">
                <a16:creationId xmlns:a16="http://schemas.microsoft.com/office/drawing/2014/main" id="{E294C41E-3860-6442-B0B3-73D68B650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462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80935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𝒅𝒐𝒘𝒏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tiene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hijos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hijo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prioridad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857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primera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celda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blanco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4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𝒖𝒑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tiene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padre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padre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341E-9E51-45BA-9F1C-61C3640D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Pero primero…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679B-50DA-445A-8AAA-8559D099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Vamos a definir una </a:t>
            </a:r>
            <a:r>
              <a:rPr lang="es-CL" b="1" dirty="0"/>
              <a:t>estructura de datos</a:t>
            </a:r>
            <a:r>
              <a:rPr lang="es-CL" dirty="0"/>
              <a:t> —un poco más “estructurada” que simplemente un arreglo— que nos permita almacenar datos según cierta prioridad</a:t>
            </a:r>
          </a:p>
          <a:p>
            <a:endParaRPr lang="es-CL" dirty="0"/>
          </a:p>
          <a:p>
            <a:r>
              <a:rPr lang="es-CL" dirty="0"/>
              <a:t>La idea es poder consultar a la estructura cuál es el más prioritario de los datos, para poder procesarlos en orden de prioridad</a:t>
            </a:r>
          </a:p>
        </p:txBody>
      </p:sp>
    </p:spTree>
    <p:extLst>
      <p:ext uri="{BB962C8B-B14F-4D97-AF65-F5344CB8AC3E}">
        <p14:creationId xmlns:p14="http://schemas.microsoft.com/office/powerpoint/2010/main" val="1020759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D78F-2991-4019-9B1F-6DDE12E3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Cambio de prioridad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CF32-99B6-4943-81BA-6A9572FD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24419"/>
            <a:ext cx="8790939" cy="4273222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Supongamos que tenemos acceso directo a un elemento del </a:t>
            </a:r>
            <a:r>
              <a:rPr lang="es-CL" dirty="0" err="1"/>
              <a:t>heap</a:t>
            </a:r>
            <a:r>
              <a:rPr lang="es-CL" dirty="0"/>
              <a:t> ya construido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podemos cambiar la prioridad de ese elemento?</a:t>
            </a:r>
          </a:p>
        </p:txBody>
      </p:sp>
    </p:spTree>
    <p:extLst>
      <p:ext uri="{BB962C8B-B14F-4D97-AF65-F5344CB8AC3E}">
        <p14:creationId xmlns:p14="http://schemas.microsoft.com/office/powerpoint/2010/main" val="1555143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Aumentando prioridad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9D790-0EFB-49A8-A24F-5C38D5F39BE8}"/>
              </a:ext>
            </a:extLst>
          </p:cNvPr>
          <p:cNvSpPr/>
          <p:nvPr/>
        </p:nvSpPr>
        <p:spPr>
          <a:xfrm>
            <a:off x="4448997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CD855D-3284-4E8E-AA9B-5F545F8F231F}"/>
              </a:ext>
            </a:extLst>
          </p:cNvPr>
          <p:cNvSpPr/>
          <p:nvPr/>
        </p:nvSpPr>
        <p:spPr>
          <a:xfrm>
            <a:off x="15692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7944C7-1ECB-4493-AF60-73A2408E9E56}"/>
              </a:ext>
            </a:extLst>
          </p:cNvPr>
          <p:cNvSpPr/>
          <p:nvPr/>
        </p:nvSpPr>
        <p:spPr>
          <a:xfrm>
            <a:off x="3009134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5A3469-B464-4DEA-B3D7-9CAC890A3CD5}"/>
              </a:ext>
            </a:extLst>
          </p:cNvPr>
          <p:cNvSpPr/>
          <p:nvPr/>
        </p:nvSpPr>
        <p:spPr>
          <a:xfrm>
            <a:off x="3729065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00799B-FCC7-4B6B-8349-1BDB355AC526}"/>
              </a:ext>
            </a:extLst>
          </p:cNvPr>
          <p:cNvSpPr/>
          <p:nvPr/>
        </p:nvSpPr>
        <p:spPr>
          <a:xfrm>
            <a:off x="228920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607992-6797-4F9E-84B0-AD1BCE1639C8}"/>
              </a:ext>
            </a:extLst>
          </p:cNvPr>
          <p:cNvSpPr/>
          <p:nvPr/>
        </p:nvSpPr>
        <p:spPr>
          <a:xfrm>
            <a:off x="73350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AFF8C4-8010-436A-8219-8FBD4786F143}"/>
              </a:ext>
            </a:extLst>
          </p:cNvPr>
          <p:cNvSpPr/>
          <p:nvPr/>
        </p:nvSpPr>
        <p:spPr>
          <a:xfrm>
            <a:off x="5889109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1F5460-04D9-4219-B061-AE363C92C983}"/>
              </a:ext>
            </a:extLst>
          </p:cNvPr>
          <p:cNvSpPr/>
          <p:nvPr/>
        </p:nvSpPr>
        <p:spPr>
          <a:xfrm>
            <a:off x="517054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13384C-16AB-49CF-8A54-985AE2639D2C}"/>
              </a:ext>
            </a:extLst>
          </p:cNvPr>
          <p:cNvSpPr/>
          <p:nvPr/>
        </p:nvSpPr>
        <p:spPr>
          <a:xfrm>
            <a:off x="6607676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61DB01-D674-4B8A-901E-0168004C5B59}"/>
              </a:ext>
            </a:extLst>
          </p:cNvPr>
          <p:cNvGraphicFramePr>
            <a:graphicFrameLocks noGrp="1"/>
          </p:cNvGraphicFramePr>
          <p:nvPr/>
        </p:nvGraphicFramePr>
        <p:xfrm>
          <a:off x="1506159" y="5928207"/>
          <a:ext cx="6480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144700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889617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33273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57505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61909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2434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55858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76529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26518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12394"/>
                  </a:ext>
                </a:extLst>
              </a:tr>
            </a:tbl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12693820-60DD-F249-A675-936A3AC379BD}"/>
              </a:ext>
            </a:extLst>
          </p:cNvPr>
          <p:cNvSpPr/>
          <p:nvPr/>
        </p:nvSpPr>
        <p:spPr>
          <a:xfrm>
            <a:off x="4325693" y="139763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2EFE35-5772-FF4E-A841-E85AA64606B7}"/>
              </a:ext>
            </a:extLst>
          </p:cNvPr>
          <p:cNvSpPr/>
          <p:nvPr/>
        </p:nvSpPr>
        <p:spPr>
          <a:xfrm>
            <a:off x="5310907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5F5081-86DC-E640-B89C-04BF3F24EE19}"/>
              </a:ext>
            </a:extLst>
          </p:cNvPr>
          <p:cNvCxnSpPr>
            <a:cxnSpLocks/>
            <a:stCxn id="30" idx="5"/>
            <a:endCxn id="31" idx="0"/>
          </p:cNvCxnSpPr>
          <p:nvPr/>
        </p:nvCxnSpPr>
        <p:spPr>
          <a:xfrm>
            <a:off x="4746159" y="1818106"/>
            <a:ext cx="811052" cy="56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8BE11F1-C07B-1A47-99BD-EA2B62587CBB}"/>
              </a:ext>
            </a:extLst>
          </p:cNvPr>
          <p:cNvSpPr/>
          <p:nvPr/>
        </p:nvSpPr>
        <p:spPr>
          <a:xfrm>
            <a:off x="4815327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33D8E7-B0C1-B442-8155-B2A0ADC276E3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061630" y="2803320"/>
            <a:ext cx="32141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8DA47EE-7CC0-094C-8F01-34E2FE6E2F39}"/>
              </a:ext>
            </a:extLst>
          </p:cNvPr>
          <p:cNvSpPr/>
          <p:nvPr/>
        </p:nvSpPr>
        <p:spPr>
          <a:xfrm>
            <a:off x="580054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1ECF04-263F-2E41-97BE-BA469DEE331A}"/>
              </a:ext>
            </a:extLst>
          </p:cNvPr>
          <p:cNvCxnSpPr>
            <a:stCxn id="31" idx="5"/>
            <a:endCxn id="40" idx="0"/>
          </p:cNvCxnSpPr>
          <p:nvPr/>
        </p:nvCxnSpPr>
        <p:spPr>
          <a:xfrm>
            <a:off x="5731374" y="2803320"/>
            <a:ext cx="315471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A82BAB9-5FC9-A84D-ABBB-BE7A63EF904A}"/>
              </a:ext>
            </a:extLst>
          </p:cNvPr>
          <p:cNvSpPr/>
          <p:nvPr/>
        </p:nvSpPr>
        <p:spPr>
          <a:xfrm>
            <a:off x="3331542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21FE842-9913-1B40-BD14-39F8D095996E}"/>
              </a:ext>
            </a:extLst>
          </p:cNvPr>
          <p:cNvSpPr/>
          <p:nvPr/>
        </p:nvSpPr>
        <p:spPr>
          <a:xfrm>
            <a:off x="2838935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F131B7-E6CD-3846-99F6-D0FA9ABFAC1A}"/>
              </a:ext>
            </a:extLst>
          </p:cNvPr>
          <p:cNvSpPr/>
          <p:nvPr/>
        </p:nvSpPr>
        <p:spPr>
          <a:xfrm>
            <a:off x="2592631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98EAC0-5488-D446-AFFE-C154CD862F60}"/>
              </a:ext>
            </a:extLst>
          </p:cNvPr>
          <p:cNvSpPr/>
          <p:nvPr/>
        </p:nvSpPr>
        <p:spPr>
          <a:xfrm>
            <a:off x="3085238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BB3B46-C3B6-3745-B0BC-7471E434431A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3085238" y="2803320"/>
            <a:ext cx="318445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EA8252-0F97-C64F-9C54-E4CB92F12B35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2838935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99772C-F78C-7448-9A3B-A62DD171A26B}"/>
              </a:ext>
            </a:extLst>
          </p:cNvPr>
          <p:cNvCxnSpPr>
            <a:cxnSpLocks/>
            <a:stCxn id="44" idx="5"/>
            <a:endCxn id="55" idx="0"/>
          </p:cNvCxnSpPr>
          <p:nvPr/>
        </p:nvCxnSpPr>
        <p:spPr>
          <a:xfrm>
            <a:off x="3259401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BBF4D81-7D37-B84E-81FD-65BEBDE57578}"/>
              </a:ext>
            </a:extLst>
          </p:cNvPr>
          <p:cNvSpPr/>
          <p:nvPr/>
        </p:nvSpPr>
        <p:spPr>
          <a:xfrm>
            <a:off x="382185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G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043559-E410-C04F-BDF6-8FC7F6BC3FD9}"/>
              </a:ext>
            </a:extLst>
          </p:cNvPr>
          <p:cNvCxnSpPr>
            <a:stCxn id="43" idx="5"/>
            <a:endCxn id="67" idx="0"/>
          </p:cNvCxnSpPr>
          <p:nvPr/>
        </p:nvCxnSpPr>
        <p:spPr>
          <a:xfrm>
            <a:off x="3752009" y="2803320"/>
            <a:ext cx="316147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797A9F-8E92-1B4C-AE56-57A5BBBAC195}"/>
              </a:ext>
            </a:extLst>
          </p:cNvPr>
          <p:cNvCxnSpPr>
            <a:cxnSpLocks/>
            <a:stCxn id="30" idx="3"/>
            <a:endCxn id="43" idx="0"/>
          </p:cNvCxnSpPr>
          <p:nvPr/>
        </p:nvCxnSpPr>
        <p:spPr>
          <a:xfrm flipH="1">
            <a:off x="3577846" y="1818106"/>
            <a:ext cx="81998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541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Disminuyendo prioridad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9D790-0EFB-49A8-A24F-5C38D5F39BE8}"/>
              </a:ext>
            </a:extLst>
          </p:cNvPr>
          <p:cNvSpPr/>
          <p:nvPr/>
        </p:nvSpPr>
        <p:spPr>
          <a:xfrm>
            <a:off x="4448997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CD855D-3284-4E8E-AA9B-5F545F8F231F}"/>
              </a:ext>
            </a:extLst>
          </p:cNvPr>
          <p:cNvSpPr/>
          <p:nvPr/>
        </p:nvSpPr>
        <p:spPr>
          <a:xfrm>
            <a:off x="15692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7944C7-1ECB-4493-AF60-73A2408E9E56}"/>
              </a:ext>
            </a:extLst>
          </p:cNvPr>
          <p:cNvSpPr/>
          <p:nvPr/>
        </p:nvSpPr>
        <p:spPr>
          <a:xfrm>
            <a:off x="3009134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5A3469-B464-4DEA-B3D7-9CAC890A3CD5}"/>
              </a:ext>
            </a:extLst>
          </p:cNvPr>
          <p:cNvSpPr/>
          <p:nvPr/>
        </p:nvSpPr>
        <p:spPr>
          <a:xfrm>
            <a:off x="3729065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00799B-FCC7-4B6B-8349-1BDB355AC526}"/>
              </a:ext>
            </a:extLst>
          </p:cNvPr>
          <p:cNvSpPr/>
          <p:nvPr/>
        </p:nvSpPr>
        <p:spPr>
          <a:xfrm>
            <a:off x="228920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607992-6797-4F9E-84B0-AD1BCE1639C8}"/>
              </a:ext>
            </a:extLst>
          </p:cNvPr>
          <p:cNvSpPr/>
          <p:nvPr/>
        </p:nvSpPr>
        <p:spPr>
          <a:xfrm>
            <a:off x="73350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AFF8C4-8010-436A-8219-8FBD4786F143}"/>
              </a:ext>
            </a:extLst>
          </p:cNvPr>
          <p:cNvSpPr/>
          <p:nvPr/>
        </p:nvSpPr>
        <p:spPr>
          <a:xfrm>
            <a:off x="5889109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1F5460-04D9-4219-B061-AE363C92C983}"/>
              </a:ext>
            </a:extLst>
          </p:cNvPr>
          <p:cNvSpPr/>
          <p:nvPr/>
        </p:nvSpPr>
        <p:spPr>
          <a:xfrm>
            <a:off x="517054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13384C-16AB-49CF-8A54-985AE2639D2C}"/>
              </a:ext>
            </a:extLst>
          </p:cNvPr>
          <p:cNvSpPr/>
          <p:nvPr/>
        </p:nvSpPr>
        <p:spPr>
          <a:xfrm>
            <a:off x="6607676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61DB01-D674-4B8A-901E-0168004C5B59}"/>
              </a:ext>
            </a:extLst>
          </p:cNvPr>
          <p:cNvGraphicFramePr>
            <a:graphicFrameLocks noGrp="1"/>
          </p:cNvGraphicFramePr>
          <p:nvPr/>
        </p:nvGraphicFramePr>
        <p:xfrm>
          <a:off x="1506159" y="5928207"/>
          <a:ext cx="6480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144700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889617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33273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57505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61909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2434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55858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76529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26518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12394"/>
                  </a:ext>
                </a:extLst>
              </a:tr>
            </a:tbl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86638D0E-1358-5C45-A6C9-B7123358D168}"/>
              </a:ext>
            </a:extLst>
          </p:cNvPr>
          <p:cNvSpPr/>
          <p:nvPr/>
        </p:nvSpPr>
        <p:spPr>
          <a:xfrm>
            <a:off x="4325693" y="139763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8E08B5-A233-C44A-B2EE-DDF9588A1716}"/>
              </a:ext>
            </a:extLst>
          </p:cNvPr>
          <p:cNvSpPr/>
          <p:nvPr/>
        </p:nvSpPr>
        <p:spPr>
          <a:xfrm>
            <a:off x="5310907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126EE4-87DD-804E-A163-6D345B385278}"/>
              </a:ext>
            </a:extLst>
          </p:cNvPr>
          <p:cNvCxnSpPr>
            <a:cxnSpLocks/>
            <a:stCxn id="30" idx="5"/>
            <a:endCxn id="31" idx="0"/>
          </p:cNvCxnSpPr>
          <p:nvPr/>
        </p:nvCxnSpPr>
        <p:spPr>
          <a:xfrm>
            <a:off x="4746159" y="1818106"/>
            <a:ext cx="811052" cy="56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A882AB5-A397-EE46-B478-F97EF9B35732}"/>
              </a:ext>
            </a:extLst>
          </p:cNvPr>
          <p:cNvSpPr/>
          <p:nvPr/>
        </p:nvSpPr>
        <p:spPr>
          <a:xfrm>
            <a:off x="4815327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A72E2D-EE44-564E-AF00-D21E17829403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061630" y="2803320"/>
            <a:ext cx="32141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408AAF7-424F-DE42-A1E7-59E1A9396711}"/>
              </a:ext>
            </a:extLst>
          </p:cNvPr>
          <p:cNvSpPr/>
          <p:nvPr/>
        </p:nvSpPr>
        <p:spPr>
          <a:xfrm>
            <a:off x="580054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1C0B27-7474-2D40-8745-C471DBB11152}"/>
              </a:ext>
            </a:extLst>
          </p:cNvPr>
          <p:cNvCxnSpPr>
            <a:stCxn id="31" idx="5"/>
            <a:endCxn id="40" idx="0"/>
          </p:cNvCxnSpPr>
          <p:nvPr/>
        </p:nvCxnSpPr>
        <p:spPr>
          <a:xfrm>
            <a:off x="5731374" y="2803320"/>
            <a:ext cx="315471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FA49368-A978-F742-B3AC-DE544823C017}"/>
              </a:ext>
            </a:extLst>
          </p:cNvPr>
          <p:cNvSpPr/>
          <p:nvPr/>
        </p:nvSpPr>
        <p:spPr>
          <a:xfrm>
            <a:off x="3331542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2EB571-CC09-7745-BF0F-2EA65FCD1375}"/>
              </a:ext>
            </a:extLst>
          </p:cNvPr>
          <p:cNvSpPr/>
          <p:nvPr/>
        </p:nvSpPr>
        <p:spPr>
          <a:xfrm>
            <a:off x="2838935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48A862-5120-7B4B-A819-B7ACB873EAEE}"/>
              </a:ext>
            </a:extLst>
          </p:cNvPr>
          <p:cNvSpPr/>
          <p:nvPr/>
        </p:nvSpPr>
        <p:spPr>
          <a:xfrm>
            <a:off x="2592631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B00BC0-5619-8345-85AD-9669CF848BB5}"/>
              </a:ext>
            </a:extLst>
          </p:cNvPr>
          <p:cNvSpPr/>
          <p:nvPr/>
        </p:nvSpPr>
        <p:spPr>
          <a:xfrm>
            <a:off x="3085238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AC5DF55-5CEA-1E45-BF4A-BB18CA4F590C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3085238" y="2803320"/>
            <a:ext cx="318445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407F15C-9910-554B-83B8-9F5A8108DAB3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2838935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FAFA492-B8C4-6545-A086-6551E3F4226C}"/>
              </a:ext>
            </a:extLst>
          </p:cNvPr>
          <p:cNvCxnSpPr>
            <a:cxnSpLocks/>
            <a:stCxn id="44" idx="5"/>
            <a:endCxn id="55" idx="0"/>
          </p:cNvCxnSpPr>
          <p:nvPr/>
        </p:nvCxnSpPr>
        <p:spPr>
          <a:xfrm>
            <a:off x="3259401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AC3F511-A443-DD4D-851B-E20EC360FE79}"/>
              </a:ext>
            </a:extLst>
          </p:cNvPr>
          <p:cNvSpPr/>
          <p:nvPr/>
        </p:nvSpPr>
        <p:spPr>
          <a:xfrm>
            <a:off x="382185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G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7EDBC3C-87AF-364C-9106-21DA75E4612A}"/>
              </a:ext>
            </a:extLst>
          </p:cNvPr>
          <p:cNvCxnSpPr>
            <a:stCxn id="43" idx="5"/>
            <a:endCxn id="67" idx="0"/>
          </p:cNvCxnSpPr>
          <p:nvPr/>
        </p:nvCxnSpPr>
        <p:spPr>
          <a:xfrm>
            <a:off x="3752009" y="2803320"/>
            <a:ext cx="316147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DAEE49-EF51-9748-81DE-826CC3357385}"/>
              </a:ext>
            </a:extLst>
          </p:cNvPr>
          <p:cNvCxnSpPr>
            <a:cxnSpLocks/>
            <a:stCxn id="30" idx="3"/>
            <a:endCxn id="43" idx="0"/>
          </p:cNvCxnSpPr>
          <p:nvPr/>
        </p:nvCxnSpPr>
        <p:spPr>
          <a:xfrm flipH="1">
            <a:off x="3577846" y="1818106"/>
            <a:ext cx="81998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40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EB40-CB5C-45F2-A27C-D804B30B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400" dirty="0"/>
              <a:t>Complejidad de las operaciones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0530-9DBB-4A84-9CD3-4FFFDE55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/>
              <a:t>¿Cómo se relaciona el número de datos con la altura del </a:t>
            </a:r>
            <a:r>
              <a:rPr lang="es-CL" dirty="0" err="1"/>
              <a:t>heap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¿Qué complejidad tiene insertar?</a:t>
            </a:r>
          </a:p>
          <a:p>
            <a:endParaRPr lang="es-CL" dirty="0"/>
          </a:p>
          <a:p>
            <a:r>
              <a:rPr lang="es-CL" dirty="0"/>
              <a:t>¿Qué complejidad tiene extraer?</a:t>
            </a:r>
          </a:p>
          <a:p>
            <a:endParaRPr lang="es-CL" dirty="0"/>
          </a:p>
          <a:p>
            <a:r>
              <a:rPr lang="es-CL" dirty="0">
                <a:solidFill>
                  <a:schemeClr val="bg2">
                    <a:lumMod val="75000"/>
                  </a:schemeClr>
                </a:solidFill>
              </a:rPr>
              <a:t>( ¿Qué complejidad tiene el cambio de prioridad? )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8446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9039-40FC-4D31-BA84-B68AD126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¿De qué nos sirve todo esto?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3EC0-F21B-4732-9ECC-097731FE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Anteriormente vimos </a:t>
            </a:r>
            <a:r>
              <a:rPr lang="es-CL" dirty="0" err="1"/>
              <a:t>selection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¿Será posible usar un heap para mejorar su rendimiento?</a:t>
            </a:r>
          </a:p>
        </p:txBody>
      </p:sp>
    </p:spTree>
    <p:extLst>
      <p:ext uri="{BB962C8B-B14F-4D97-AF65-F5344CB8AC3E}">
        <p14:creationId xmlns:p14="http://schemas.microsoft.com/office/powerpoint/2010/main" val="1261988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6CC5-0C9B-40C5-AF8F-ECD1A823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HeapSort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la secuencia inicial de datos, A.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Convertir A en un heap con los datos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Definir una secuencia ordenada, B,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Extraer el menor dato 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A e insertarlo al final de B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2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6997-5AC0-4994-A446-D7DB8408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Necesidad de memoria para heapsort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3F0F-81D3-414F-B015-6368BA3F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En la práctica, se usa un mismo arreglo para el arreglo inicial A y el arreglo resultado B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Eso significa que </a:t>
            </a:r>
            <a:r>
              <a:rPr lang="es-CL" b="1" dirty="0">
                <a:solidFill>
                  <a:schemeClr val="accent2"/>
                </a:solidFill>
              </a:rPr>
              <a:t>heapsort</a:t>
            </a:r>
            <a:r>
              <a:rPr lang="es-CL" dirty="0"/>
              <a:t> no requiere memoria adicional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37590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6575-CEE5-431D-A370-BF045475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Algoritmos de Ordenación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3687383"/>
                  </p:ext>
                </p:extLst>
              </p:nvPr>
            </p:nvGraphicFramePr>
            <p:xfrm>
              <a:off x="250183" y="23542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1" dirty="0" err="1"/>
                            <a:t>MergeSort</a:t>
                          </a:r>
                          <a:endParaRPr lang="es-C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HeapSort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3687383"/>
                  </p:ext>
                </p:extLst>
              </p:nvPr>
            </p:nvGraphicFramePr>
            <p:xfrm>
              <a:off x="250183" y="23542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81250" r="-298540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181250" r="-200735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181250" r="-99270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181250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0323" r="-29854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290323" r="-200735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290323" r="-9927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290323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0323" r="-29854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390323" r="-200735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390323" r="-9927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390323" b="-2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1" dirty="0" err="1"/>
                            <a:t>MergeSort</a:t>
                          </a:r>
                          <a:endParaRPr lang="es-C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75000" r="-29854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475000" r="-20073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475000" r="-992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475000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HeapSort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93548" r="-29854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593548" r="-200735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593548" r="-9927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593548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22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985E-A89F-CC42-B776-2719C5D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Ustedes ya conocen un par de</a:t>
            </a:r>
            <a:br>
              <a:rPr lang="en-US" sz="4000"/>
            </a:br>
            <a:r>
              <a:rPr lang="en-US" sz="4000"/>
              <a:t>estructuras de datos 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CAA3-4174-6843-9B18-FE6C622D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Colas (o colas FIFO—</a:t>
            </a:r>
            <a:r>
              <a:rPr lang="en-US" i="1"/>
              <a:t>first in first out</a:t>
            </a:r>
            <a:r>
              <a:rPr lang="en-US"/>
              <a:t>):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inserción: insertamos al final, después del último dato que ya está en la cola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extracción: sacamos el dato que está al principio, el que lleva más tiempo en la cola</a:t>
            </a:r>
          </a:p>
          <a:p>
            <a:pPr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Stacks (o colas LIFO—</a:t>
            </a:r>
            <a:r>
              <a:rPr lang="en-US" i="1"/>
              <a:t>last in first out</a:t>
            </a:r>
            <a:r>
              <a:rPr lang="en-US"/>
              <a:t>):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inserción: insertamos al principio, antes (o arriba) del primer dato que ya está en el stack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extracción: sacamos el dato que está al principio (o más arriba), el que lleva menos tiempo en el stack</a:t>
            </a:r>
          </a:p>
          <a:p>
            <a:pPr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Ambas se pueden implementar eficientemente tanto con arreglos, como con listas ligadas</a:t>
            </a:r>
          </a:p>
        </p:txBody>
      </p:sp>
    </p:spTree>
    <p:extLst>
      <p:ext uri="{BB962C8B-B14F-4D97-AF65-F5344CB8AC3E}">
        <p14:creationId xmlns:p14="http://schemas.microsoft.com/office/powerpoint/2010/main" val="272436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CB71-203B-4E68-8BDA-656E531D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cola de prioridades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9496-E3B6-4932-A298-2E1944CC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Una estructura de datos con las siguientes operaciones: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insertar un dato con una </a:t>
            </a:r>
            <a:r>
              <a:rPr lang="es-CL" sz="2400" b="1" dirty="0"/>
              <a:t>prioridad dada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extraer el dato con </a:t>
            </a:r>
            <a:r>
              <a:rPr lang="es-CL" sz="2400" b="1" dirty="0"/>
              <a:t>mayor prioridad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>
                <a:solidFill>
                  <a:schemeClr val="bg2">
                    <a:lumMod val="75000"/>
                  </a:schemeClr>
                </a:solidFill>
              </a:rPr>
              <a:t>( e idealmente: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2">
                    <a:lumMod val="75000"/>
                  </a:schemeClr>
                </a:solidFill>
              </a:rPr>
              <a:t> cambiar la prioridad de un dato que ya está en la cola )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sz="2400" dirty="0">
                <a:solidFill>
                  <a:schemeClr val="tx1"/>
                </a:solidFill>
              </a:rPr>
              <a:t>La idea es que la posición del dato en la cola no depende del orden de llegada (como en las colas FIFO y LIFO)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>
                <a:solidFill>
                  <a:schemeClr val="tx1"/>
                </a:solidFill>
              </a:rPr>
              <a:t>… sino de la prioridad que tiene (o se le asigna de alguna manera)</a:t>
            </a:r>
          </a:p>
        </p:txBody>
      </p:sp>
    </p:spTree>
    <p:extLst>
      <p:ext uri="{BB962C8B-B14F-4D97-AF65-F5344CB8AC3E}">
        <p14:creationId xmlns:p14="http://schemas.microsoft.com/office/powerpoint/2010/main" val="6198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DCA0-52BF-5B46-9D51-56E41F31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Implementación mediante un</a:t>
            </a:r>
            <a:br>
              <a:rPr lang="en-US" sz="4000"/>
            </a:br>
            <a:r>
              <a:rPr lang="en-US" sz="4000"/>
              <a:t>arreglo simple (sin “estructura”)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EB23C-1B8F-C146-B5C6-D70E84BD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14EDD-E0C5-0141-ADB5-CC3FC44BB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5AD89-E983-5F41-8F39-77516B4C7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8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2E6B1-55EE-6048-88F4-35C2A14E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0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82A46-E352-D54A-9540-06E6D6299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2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F130AA-5C05-F24D-9423-6CDEB3C0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4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04F46-3A69-6F40-A1CA-519EA372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6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C71FF-84F7-B54A-AF79-7A25C857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8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C3EA8-3F94-4841-AABF-7956E829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0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67DB8-45A3-ED43-8525-787AD6D4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2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58738-76AF-6B4D-AB34-11BD9574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296D2-E2C0-CA49-8C37-59484A8B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6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541B6-27A9-F44E-90AC-30F5C1DC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8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F4EB8-D9F6-4343-BF31-898C70D83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0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5997D-7CA3-3140-8A9D-5ACC4475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2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83DF15-BA4A-184F-93CA-2BE22F54A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405" y="1442652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3EC4EB-42A8-F14B-BCEB-0E77FB2EBA63}"/>
              </a:ext>
            </a:extLst>
          </p:cNvPr>
          <p:cNvSpPr txBox="1"/>
          <p:nvPr/>
        </p:nvSpPr>
        <p:spPr>
          <a:xfrm>
            <a:off x="75517" y="1206888"/>
            <a:ext cx="13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los números</a:t>
            </a:r>
          </a:p>
          <a:p>
            <a:pPr algn="r"/>
            <a:r>
              <a:rPr lang="en-US"/>
              <a:t>son la</a:t>
            </a:r>
          </a:p>
          <a:p>
            <a:pPr algn="r"/>
            <a:r>
              <a:rPr lang="en-US"/>
              <a:t>prioridad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11F55-0B8C-F54F-88E7-777CB586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8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B38C05E8-F858-D149-837C-1933DD067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EB4FC3-FC33-2642-88C7-2496931DD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9A87B-EBDE-A94E-88A8-65BBA066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8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4351C9-8CBF-5343-A476-7BFAAE5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0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FA62D3-71E9-1D4A-A7B4-C79AF2874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2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C459E3-E3E8-704D-A182-D461AF95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4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C1E3AA-9AD2-5B4A-B713-D9056A5B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6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629792-8B0F-2E4F-8B62-4879196F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8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91490-812D-084B-9950-E880281E2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0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5D89C6-746C-2340-8CAE-1034D184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04F566-4DAB-124E-A134-B0412D6A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6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19905A-E792-B644-8A48-8C1579B3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8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BDFD61-40CC-824D-8F54-AD112699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0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E29F91-F5A5-A24E-B6DC-631ADB8D0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2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A4317C-7C54-4042-800E-33E98AB3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405" y="2827684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84A2CC-F7E4-0C49-9899-5E9675C7F359}"/>
              </a:ext>
            </a:extLst>
          </p:cNvPr>
          <p:cNvSpPr txBox="1"/>
          <p:nvPr/>
        </p:nvSpPr>
        <p:spPr>
          <a:xfrm>
            <a:off x="59434" y="2376318"/>
            <a:ext cx="716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sacamos el dato más prioritario: hay que buscarlo secuencialmente </a:t>
            </a:r>
            <a:r>
              <a:rPr lang="en-US">
                <a:sym typeface="Wingdings" pitchFamily="2" charset="2"/>
              </a:rPr>
              <a:t> O(</a:t>
            </a:r>
            <a:r>
              <a:rPr lang="en-US" i="1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)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3487FD-AA66-8A47-9604-ECBFD074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03" y="322412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1BC6F620-ABEB-6C4B-ADB4-DF0499AF5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2851DC-7AA6-3F4D-9DFF-425D922E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4B3897-DBFA-5945-8479-F25088BB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8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1EE6B3-8D6B-574F-A21C-F5FD7969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0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9385E7-3BBE-B747-AC21-21330500C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2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0D422B-6965-ED4D-AB94-6F94B922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4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8423D2-F042-7647-B524-6401311D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6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60DB09-1F1F-9442-903B-26443098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8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5973F6-015F-C842-AD65-86BB32BE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0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A63EE8-40D0-8643-9341-3F5201E6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2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8C12CB-BB40-3E4E-AA45-8302163F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6DE6E-E728-AF4D-949D-9B3ADE67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6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FCC4AF-A534-8043-A86A-9F5FBF249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8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95EFDF-8129-8A41-B481-90EE581E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0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615C10-1EA2-DB47-9036-C4D4B389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2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CEA13B-ECFA-CE4D-8CBD-E6AED4ABD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405" y="3709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B8C3E9C-51CE-A443-BBE9-8C8CAD218665}"/>
              </a:ext>
            </a:extLst>
          </p:cNvPr>
          <p:cNvCxnSpPr>
            <a:cxnSpLocks/>
            <a:stCxn id="27" idx="2"/>
            <a:endCxn id="41" idx="3"/>
          </p:cNvCxnSpPr>
          <p:nvPr/>
        </p:nvCxnSpPr>
        <p:spPr>
          <a:xfrm rot="5400000">
            <a:off x="1860536" y="2325751"/>
            <a:ext cx="129736" cy="2200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B05F9E5-B58B-7F46-8A03-14987567C9AE}"/>
              </a:ext>
            </a:extLst>
          </p:cNvPr>
          <p:cNvSpPr txBox="1"/>
          <p:nvPr/>
        </p:nvSpPr>
        <p:spPr>
          <a:xfrm>
            <a:off x="59434" y="4445806"/>
            <a:ext cx="469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insertamos un dato : lo ponemos al final </a:t>
            </a:r>
            <a:r>
              <a:rPr lang="en-US">
                <a:sym typeface="Wingdings" pitchFamily="2" charset="2"/>
              </a:rPr>
              <a:t> O(1)</a:t>
            </a:r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F0703B-E49A-6945-BC05-8EFAEC24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02" y="524881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6F180438-7CE3-F34B-9A60-761E1B38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22079E-5895-5945-8923-18AB8502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AEDC931-CBA1-114A-8A6D-AA5C02EF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8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EB396B8-BA0D-964E-92E3-DBF7F9886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0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235A85-1C34-B148-BD55-8B802F47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2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862F16-9E2E-8240-872B-4CD24094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4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801603-E069-D94E-9D0C-B6BF9F59C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6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F06C874-F971-7F48-9895-BEB9FA45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8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DDBAC1-22ED-FC41-855C-A89F5504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0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6D0B3F6-1D3D-4B4D-86BF-04DDCEEA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2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D53C65-131E-DE43-9795-3878127C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9C569B-3806-6243-A3B8-CF18B20FC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6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A0AD0AD-F46E-C646-B98B-B615D415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8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A0C3746-8A4E-7446-8106-395844D8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0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5CA0D9-9592-CD4D-A3E5-6871F6F8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2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5C39FD-CD8B-2E45-AFF7-9F15C606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405" y="4873865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8" name="Rectangle 2">
            <a:extLst>
              <a:ext uri="{FF2B5EF4-FFF2-40B4-BE49-F238E27FC236}">
                <a16:creationId xmlns:a16="http://schemas.microsoft.com/office/drawing/2014/main" id="{59AEEB45-8A6C-A141-8CFD-1F1429CF6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E48CCC-442D-6249-A55D-2B47806B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9248E0-3362-3E42-A61C-91B3711F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8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91AB2F-4C83-EE45-999D-DB24EBE13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0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A35BA8-5907-3248-8FD8-DE94299E8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2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14AD29-4CF4-5040-B7C6-BAD01F7FE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4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04FBA5-0B14-EB49-A8CD-B0B650E4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6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9D2B7D-DBAA-BE43-B621-1FABA89FC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8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B9C9ED-93C1-064C-A3EE-B6F98C7D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0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371DE58-E14C-9944-859A-9CF4FB70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2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C19E734-5AF1-BE45-B7F1-9002864EA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1CF013-EE42-494C-9CD1-7D2AD1B4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6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B7B7E5-16C8-C14C-8860-28D1FE103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0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645330-B8CB-5943-837B-5223D2DF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2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2A36DE5-F7E2-444D-9AC1-05F9B78C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405" y="5779307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25A6FED3-1E88-9C4C-8F5E-6E3D31940AB9}"/>
              </a:ext>
            </a:extLst>
          </p:cNvPr>
          <p:cNvCxnSpPr>
            <a:stCxn id="80" idx="3"/>
            <a:endCxn id="21" idx="0"/>
          </p:cNvCxnSpPr>
          <p:nvPr/>
        </p:nvCxnSpPr>
        <p:spPr>
          <a:xfrm>
            <a:off x="825202" y="5515518"/>
            <a:ext cx="6315203" cy="263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7F0DCABB-B8EC-4441-A032-3EACCE3F325B}"/>
              </a:ext>
            </a:extLst>
          </p:cNvPr>
          <p:cNvCxnSpPr>
            <a:cxnSpLocks/>
            <a:stCxn id="36" idx="2"/>
            <a:endCxn id="46" idx="0"/>
          </p:cNvCxnSpPr>
          <p:nvPr/>
        </p:nvCxnSpPr>
        <p:spPr>
          <a:xfrm rot="5400000">
            <a:off x="4908638" y="1478051"/>
            <a:ext cx="348734" cy="411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05D86F9-C7E0-7247-9B7E-C1FAE1CD7239}"/>
              </a:ext>
            </a:extLst>
          </p:cNvPr>
          <p:cNvCxnSpPr>
            <a:cxnSpLocks/>
          </p:cNvCxnSpPr>
          <p:nvPr/>
        </p:nvCxnSpPr>
        <p:spPr>
          <a:xfrm flipV="1">
            <a:off x="7572667" y="1976052"/>
            <a:ext cx="0" cy="400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5593906-C23E-FE42-976D-642348C9C0E1}"/>
              </a:ext>
            </a:extLst>
          </p:cNvPr>
          <p:cNvCxnSpPr/>
          <p:nvPr/>
        </p:nvCxnSpPr>
        <p:spPr>
          <a:xfrm flipV="1">
            <a:off x="7131474" y="4243218"/>
            <a:ext cx="0" cy="400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745DF20-69D9-C24D-8BCB-FB7AD4426762}"/>
              </a:ext>
            </a:extLst>
          </p:cNvPr>
          <p:cNvCxnSpPr/>
          <p:nvPr/>
        </p:nvCxnSpPr>
        <p:spPr>
          <a:xfrm flipV="1">
            <a:off x="7580134" y="6312707"/>
            <a:ext cx="0" cy="400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0524A72-8AFF-2440-89A6-ECC6522A3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977" y="2826228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69061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 de orden de la cola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Claramente, hay que (pensar en) mantener cierto orden de los datos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¿Cuál es el costo —en términos del número de operaciones o pasos básicos— de mantener los datos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ordenados</a:t>
                </a:r>
                <a:r>
                  <a:rPr lang="es-CL" sz="2400" dirty="0"/>
                  <a:t>?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¿Y al llegar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 datos nuevos?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0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5890-031A-A741-A759-934759D8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 dos “extremos” son O(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B35F-B381-234D-8397-F41632A8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Arreglo simple (sin estructura):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inserción: O(1)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extracción: O(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Arreglo totalmente ordenado: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inserción: O(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extracción: O(1)</a:t>
            </a:r>
          </a:p>
        </p:txBody>
      </p:sp>
    </p:spTree>
    <p:extLst>
      <p:ext uri="{BB962C8B-B14F-4D97-AF65-F5344CB8AC3E}">
        <p14:creationId xmlns:p14="http://schemas.microsoft.com/office/powerpoint/2010/main" val="327353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Pero … ¿es necesario un orden total?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287E-8170-4B07-A634-506930F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Sólo necesitamos saber cuál es el dato más prioritario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Quizás podamos darnos el lujo de no tener un orden total —sólo un orden parcial— de los datos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¡ Necesitamos algún tipo de estructura interna en el arreglo !</a:t>
            </a:r>
          </a:p>
        </p:txBody>
      </p:sp>
    </p:spTree>
    <p:extLst>
      <p:ext uri="{BB962C8B-B14F-4D97-AF65-F5344CB8AC3E}">
        <p14:creationId xmlns:p14="http://schemas.microsoft.com/office/powerpoint/2010/main" val="245942829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5560</TotalTime>
  <Words>1902</Words>
  <Application>Microsoft Macintosh PowerPoint</Application>
  <PresentationFormat>On-screen Show (4:3)</PresentationFormat>
  <Paragraphs>683</Paragraphs>
  <Slides>37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Cambria Math</vt:lpstr>
      <vt:lpstr>Franklin Gothic Book</vt:lpstr>
      <vt:lpstr>Wingdings</vt:lpstr>
      <vt:lpstr>IIC2133</vt:lpstr>
      <vt:lpstr>Hemos visto ordenación como problema computacional</vt:lpstr>
      <vt:lpstr>Resumen de algoritmos de ordenación</vt:lpstr>
      <vt:lpstr>Pero primero…</vt:lpstr>
      <vt:lpstr>Ustedes ya conocen un par de estructuras de datos básicas</vt:lpstr>
      <vt:lpstr>La cola de prioridades</vt:lpstr>
      <vt:lpstr>Implementación mediante un arreglo simple (sin “estructura”)</vt:lpstr>
      <vt:lpstr>Propiedad de orden de la cola</vt:lpstr>
      <vt:lpstr>Los dos “extremos” son O(n)</vt:lpstr>
      <vt:lpstr>Pero … ¿es necesario un orden total?</vt:lpstr>
      <vt:lpstr>Cómo aprovechar la propiedad de orden parcial</vt:lpstr>
      <vt:lpstr>Un heap binario: la raíz y sus dos hijos</vt:lpstr>
      <vt:lpstr>Un heap binario: recursivamente</vt:lpstr>
      <vt:lpstr>Un heap binario: recursivo a todo nivel</vt:lpstr>
      <vt:lpstr>Anatomía de un heap binario</vt:lpstr>
      <vt:lpstr>El heap binario: una estructura recursiva</vt:lpstr>
      <vt:lpstr>Altura de un heap binario</vt:lpstr>
      <vt:lpstr>Una implementación simple de un heap binario</vt:lpstr>
      <vt:lpstr>Un heap binario como un arreglo</vt:lpstr>
      <vt:lpstr>Operaciones de un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Cambio de prioridad</vt:lpstr>
      <vt:lpstr>Aumentando prioridad</vt:lpstr>
      <vt:lpstr>Disminuyendo prioridad</vt:lpstr>
      <vt:lpstr>Complejidad de las operaciones</vt:lpstr>
      <vt:lpstr>¿De qué nos sirve todo esto?</vt:lpstr>
      <vt:lpstr>HeapSort</vt:lpstr>
      <vt:lpstr>Necesidad de memoria para heapsort</vt:lpstr>
      <vt:lpstr>Algoritmos de Ordenación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sala de urgencias</dc:title>
  <dc:creator>Vicente Errázuriz Quiroga</dc:creator>
  <cp:lastModifiedBy>Yadran</cp:lastModifiedBy>
  <cp:revision>156</cp:revision>
  <cp:lastPrinted>2018-08-11T21:29:24Z</cp:lastPrinted>
  <dcterms:created xsi:type="dcterms:W3CDTF">2018-03-03T21:25:13Z</dcterms:created>
  <dcterms:modified xsi:type="dcterms:W3CDTF">2020-09-02T16:43:54Z</dcterms:modified>
</cp:coreProperties>
</file>