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9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7"/>
    <p:restoredTop sz="94674"/>
  </p:normalViewPr>
  <p:slideViewPr>
    <p:cSldViewPr snapToGrid="0" snapToObjects="1">
      <p:cViewPr>
        <p:scale>
          <a:sx n="134" d="100"/>
          <a:sy n="13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081135-E4CE-9F46-B4CB-77BD0E35E32C}" type="datetimeFigureOut"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FE0791C-EEC6-B74E-9CCA-B87BD50FF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C704-3B9F-FC49-8884-9F6ECE520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739B-F89F-7A45-937B-2DADB4A29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ED81-0A3C-6642-9D9E-94211D0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Árbol binario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EC69-9A14-AF46-81D8-49894D1D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En un </a:t>
            </a:r>
            <a:r>
              <a:rPr lang="en-US" b="1"/>
              <a:t>árbol binario</a:t>
            </a:r>
            <a:r>
              <a:rPr lang="en-US"/>
              <a:t>, la información está almacenada en nodos, cada uno de los cuales tiene una conexión directa a cero, uno o dos otros nodos descendientes (hijos):</a:t>
            </a:r>
          </a:p>
          <a:p>
            <a:pPr lvl="1"/>
            <a:r>
              <a:rPr lang="en-US"/>
              <a:t>si un nodo tiene nodos descendientes, éstos se llaman sus hijos izquierdo y/o derecho</a:t>
            </a:r>
          </a:p>
          <a:p>
            <a:r>
              <a:rPr lang="en-US"/>
              <a:t>… y es descendiente de un nodo (padre):</a:t>
            </a:r>
          </a:p>
          <a:p>
            <a:pPr lvl="1"/>
            <a:r>
              <a:rPr lang="en-US"/>
              <a:t>el único nodo que no es descendiente de ningún otro nodo se llama la </a:t>
            </a:r>
            <a:r>
              <a:rPr lang="en-US" i="1"/>
              <a:t>raíz</a:t>
            </a:r>
            <a:r>
              <a:rPr lang="en-US"/>
              <a:t> del árbol</a:t>
            </a:r>
          </a:p>
          <a:p>
            <a:pPr>
              <a:spcBef>
                <a:spcPts val="3600"/>
              </a:spcBef>
            </a:pPr>
            <a:r>
              <a:rPr lang="en-US"/>
              <a:t>En un </a:t>
            </a:r>
            <a:r>
              <a:rPr lang="en-US" b="1"/>
              <a:t>árbol binario de búsqueda</a:t>
            </a:r>
            <a:r>
              <a:rPr lang="en-US"/>
              <a:t>, la información en los nodos —las </a:t>
            </a:r>
            <a:r>
              <a:rPr lang="en-US" i="1"/>
              <a:t>claves</a:t>
            </a:r>
            <a:r>
              <a:rPr lang="en-US"/>
              <a:t>— cumple la siguiente propiedad:</a:t>
            </a:r>
          </a:p>
          <a:p>
            <a:pPr lvl="1"/>
            <a:r>
              <a:rPr lang="en-US"/>
              <a:t>la clave en el nodo padre es mayor que cualquier clave en los nodos descendientes por el lado izquierdo</a:t>
            </a:r>
          </a:p>
          <a:p>
            <a:pPr lvl="1"/>
            <a:r>
              <a:rPr lang="en-US"/>
              <a:t>… y menor que cualquier clave en los nodos descendientes por el lado derecho</a:t>
            </a:r>
          </a:p>
        </p:txBody>
      </p:sp>
    </p:spTree>
    <p:extLst>
      <p:ext uri="{BB962C8B-B14F-4D97-AF65-F5344CB8AC3E}">
        <p14:creationId xmlns:p14="http://schemas.microsoft.com/office/powerpoint/2010/main" val="40896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F44E-A374-A041-A218-B5DC10DA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Dos temas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747F-1F75-F949-B09D-200FAE1D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Algoritmos de ordenación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algoritmos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son métodos, procedimientos —la especificación de una secuencia ordenada y finita de pasos a seguir— para resolver un problema, lograr un objetivo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Árboles de búsqueda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estructuras de datos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son formas de organizar los datos en la memoria principal del computador</a:t>
            </a:r>
          </a:p>
          <a:p>
            <a:pPr marL="687388" lvl="1" indent="0">
              <a:lnSpc>
                <a:spcPct val="100000"/>
              </a:lnSpc>
              <a:buNone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de manera de facilitar el acceso a los datos, su actualización,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En ambos casos,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demostraciones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48465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B9AC-0F0E-054D-920A-52369804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Algoritmos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7521-F57B-9D46-BCD6-F6CEA300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Simples: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ordenan por la vía de comparar (e intercambiar) sólo elementos adyacentes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Basados en la estrategia algorítmica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dividir para reinar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quick sort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comparan (e intercambian) elementos no necesariamente adyacentes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Basado en una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estructura de datos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heap sort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 heap es una 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165106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7B40-9D82-7E47-8C93-7907C88F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Algoritmos de ordenación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506A-6159-5A45-A604-8BEBEAE2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selection sort</a:t>
            </a:r>
            <a:r>
              <a:rPr lang="en-US"/>
              <a:t>:</a:t>
            </a:r>
          </a:p>
          <a:p>
            <a:pPr lvl="1"/>
            <a:r>
              <a:rPr lang="en-US"/>
              <a:t>si los primeros </a:t>
            </a:r>
            <a:r>
              <a:rPr lang="en-US" i="1"/>
              <a:t>k</a:t>
            </a:r>
            <a:r>
              <a:rPr lang="en-US"/>
              <a:t> datos ya están ordenados,</a:t>
            </a:r>
          </a:p>
          <a:p>
            <a:pPr marL="687388" lvl="1" indent="0">
              <a:buNone/>
            </a:pPr>
            <a:r>
              <a:rPr lang="en-US"/>
              <a:t>… entonces encuentra el menor de los </a:t>
            </a:r>
            <a:r>
              <a:rPr lang="en-US" i="1"/>
              <a:t>n</a:t>
            </a:r>
            <a:r>
              <a:rPr lang="en-US"/>
              <a:t> – </a:t>
            </a:r>
            <a:r>
              <a:rPr lang="en-US" i="1"/>
              <a:t>k</a:t>
            </a:r>
            <a:r>
              <a:rPr lang="en-US"/>
              <a:t> datos restantes</a:t>
            </a:r>
          </a:p>
          <a:p>
            <a:pPr marL="687388" lvl="1" indent="0">
              <a:buNone/>
            </a:pPr>
            <a:r>
              <a:rPr lang="en-US"/>
              <a:t>… y lo intercambia con el dato en la posición </a:t>
            </a:r>
            <a:r>
              <a:rPr lang="en-US" i="1"/>
              <a:t>k</a:t>
            </a:r>
            <a:r>
              <a:rPr lang="en-US"/>
              <a:t>+1 (es </a:t>
            </a:r>
            <a:r>
              <a:rPr lang="en-US" i="1"/>
              <a:t>in place</a:t>
            </a:r>
            <a:r>
              <a:rPr lang="en-US"/>
              <a:t>)</a:t>
            </a:r>
          </a:p>
          <a:p>
            <a:pPr lvl="1"/>
            <a:r>
              <a:rPr lang="en-US"/>
              <a:t>parte con </a:t>
            </a:r>
            <a:r>
              <a:rPr lang="en-US" i="1"/>
              <a:t>k</a:t>
            </a:r>
            <a:r>
              <a:rPr lang="en-US"/>
              <a:t> = 0</a:t>
            </a:r>
          </a:p>
          <a:p>
            <a:r>
              <a:rPr lang="en-US" b="1"/>
              <a:t>insertion sort</a:t>
            </a:r>
            <a:r>
              <a:rPr lang="en-US"/>
              <a:t>:</a:t>
            </a:r>
          </a:p>
          <a:p>
            <a:pPr lvl="1"/>
            <a:r>
              <a:rPr lang="en-US"/>
              <a:t>si los primeros </a:t>
            </a:r>
            <a:r>
              <a:rPr lang="en-US" i="1"/>
              <a:t>k</a:t>
            </a:r>
            <a:r>
              <a:rPr lang="en-US"/>
              <a:t> datos ya están ordenados entre ellos,</a:t>
            </a:r>
          </a:p>
          <a:p>
            <a:pPr marL="687388" lvl="1" indent="0">
              <a:buNone/>
            </a:pPr>
            <a:r>
              <a:rPr lang="en-US"/>
              <a:t>… entonces toma el dato </a:t>
            </a:r>
            <a:r>
              <a:rPr lang="en-US" i="1"/>
              <a:t>r</a:t>
            </a:r>
            <a:r>
              <a:rPr lang="en-US"/>
              <a:t> en la posición </a:t>
            </a:r>
            <a:r>
              <a:rPr lang="en-US" i="1"/>
              <a:t>k</a:t>
            </a:r>
            <a:r>
              <a:rPr lang="en-US"/>
              <a:t>+1 y lo coloca ordenadamente en la posición que le corresponda entre los primeros </a:t>
            </a:r>
            <a:r>
              <a:rPr lang="en-US" i="1"/>
              <a:t>k</a:t>
            </a:r>
            <a:r>
              <a:rPr lang="en-US"/>
              <a:t>,</a:t>
            </a:r>
          </a:p>
          <a:p>
            <a:pPr marL="687388" lvl="1" indent="0">
              <a:buNone/>
            </a:pPr>
            <a:r>
              <a:rPr lang="en-US"/>
              <a:t>… desplazando un puesto hacia la derecha (o hacia abajo) los datos ya ordenados mayores que </a:t>
            </a:r>
            <a:r>
              <a:rPr lang="en-US" i="1"/>
              <a:t>r</a:t>
            </a:r>
            <a:r>
              <a:rPr lang="en-US"/>
              <a:t> (es </a:t>
            </a:r>
            <a:r>
              <a:rPr lang="en-US" i="1"/>
              <a:t>in place</a:t>
            </a:r>
            <a:r>
              <a:rPr lang="en-US"/>
              <a:t>)</a:t>
            </a:r>
          </a:p>
          <a:p>
            <a:pPr lvl="1"/>
            <a:r>
              <a:rPr lang="en-US"/>
              <a:t>parte con </a:t>
            </a:r>
            <a:r>
              <a:rPr lang="en-US" i="1"/>
              <a:t>k</a:t>
            </a:r>
            <a:r>
              <a:rPr lang="en-US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0518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92F-D67F-C94B-84A8-3E39C3D7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 tres pasos de la estrategia algorítmica </a:t>
            </a:r>
            <a:r>
              <a:rPr lang="en-US" b="1"/>
              <a:t>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BAE1-886F-4D4C-A1B0-663398E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/>
            <a:r>
              <a:rPr lang="en-US" b="1"/>
              <a:t>1</a:t>
            </a:r>
            <a:r>
              <a:rPr lang="en-US"/>
              <a:t>. Divide el problema en dos subproblemas del mismo tipo</a:t>
            </a:r>
          </a:p>
          <a:p>
            <a:pPr marL="236538" indent="-236538"/>
            <a:r>
              <a:rPr lang="en-US" b="1"/>
              <a:t>2</a:t>
            </a:r>
            <a:r>
              <a:rPr lang="en-US"/>
              <a:t>. Resuelve </a:t>
            </a:r>
            <a:r>
              <a:rPr lang="en-US" b="1"/>
              <a:t>recursivamente</a:t>
            </a:r>
            <a:r>
              <a:rPr lang="en-US"/>
              <a:t> cada subproblema</a:t>
            </a:r>
          </a:p>
          <a:p>
            <a:pPr marL="236538" indent="-236538"/>
            <a:r>
              <a:rPr lang="en-US" b="1"/>
              <a:t>3</a:t>
            </a:r>
            <a:r>
              <a:rPr lang="en-US"/>
              <a:t>. Encuentra la solución al problema original a partir de las soluciones a los dos subproblemas</a:t>
            </a:r>
          </a:p>
          <a:p>
            <a:pPr>
              <a:spcBef>
                <a:spcPts val="3600"/>
              </a:spcBef>
            </a:pPr>
            <a:r>
              <a:rPr lang="en-US"/>
              <a:t>Dada la naturaleza recursiva de la estrategia, antes de dividir el problema en dos subproblemas,</a:t>
            </a:r>
          </a:p>
          <a:p>
            <a:r>
              <a:rPr lang="en-US"/>
              <a:t>… se pregunta (paso </a:t>
            </a:r>
            <a:r>
              <a:rPr lang="en-US" b="1"/>
              <a:t>0</a:t>
            </a:r>
            <a:r>
              <a:rPr lang="en-US"/>
              <a:t>) si el tamaño del problema permi-te resolverlo directamente —sin recurrir a la recursión—</a:t>
            </a:r>
          </a:p>
          <a:p>
            <a:r>
              <a:rPr lang="en-US"/>
              <a:t>… en cuyo caso se lo resuelve directamente</a:t>
            </a:r>
          </a:p>
        </p:txBody>
      </p:sp>
    </p:spTree>
    <p:extLst>
      <p:ext uri="{BB962C8B-B14F-4D97-AF65-F5344CB8AC3E}">
        <p14:creationId xmlns:p14="http://schemas.microsoft.com/office/powerpoint/2010/main" val="86753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2856-4772-BD42-B0D2-21E38E0A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Algoritmos de ordenación basados en 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752B-06B3-FF42-969E-254F4289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merge sort</a:t>
            </a:r>
            <a:r>
              <a:rPr lang="en-US"/>
              <a:t>:</a:t>
            </a:r>
          </a:p>
          <a:p>
            <a:pPr lvl="1"/>
            <a:r>
              <a:rPr lang="en-US"/>
              <a:t>el paso 1 consiste en dividir el problema trivialmente en (dos) mitades —la izquierda (o de arriba) y la derecha (o de abajo)</a:t>
            </a:r>
          </a:p>
          <a:p>
            <a:pPr lvl="1"/>
            <a:r>
              <a:rPr lang="en-US"/>
              <a:t>el paso 3 consiste en mezclar las dos mitades —ya ordenadas en el paso 2— en un todo ordenado (no se hace </a:t>
            </a:r>
            <a:r>
              <a:rPr lang="en-US" i="1"/>
              <a:t>in place</a:t>
            </a:r>
            <a:r>
              <a:rPr lang="en-US"/>
              <a:t>)</a:t>
            </a:r>
          </a:p>
          <a:p>
            <a:r>
              <a:rPr lang="en-US" b="1"/>
              <a:t>quick sort</a:t>
            </a:r>
            <a:r>
              <a:rPr lang="en-US"/>
              <a:t>:</a:t>
            </a:r>
          </a:p>
          <a:p>
            <a:pPr lvl="1"/>
            <a:r>
              <a:rPr lang="en-US"/>
              <a:t>el paso 1 consiste en elegir un dato como </a:t>
            </a:r>
            <a:r>
              <a:rPr lang="en-US" i="1"/>
              <a:t>pivote</a:t>
            </a:r>
            <a:r>
              <a:rPr lang="en-US"/>
              <a:t> y luego redistribuir los demás datos,</a:t>
            </a:r>
          </a:p>
          <a:p>
            <a:pPr marL="747713" lvl="1" indent="0">
              <a:buNone/>
            </a:pPr>
            <a:r>
              <a:rPr lang="en-US"/>
              <a:t>… de manera que los datos menores que el pivote queden a la izquierda del pivote (forman uno de los dos subproblemas) y los datos mayores que el pivote queden a la derecha (forman el otro subproblema)</a:t>
            </a:r>
          </a:p>
          <a:p>
            <a:pPr lvl="1"/>
            <a:r>
              <a:rPr lang="en-US"/>
              <a:t>el paso 3 no es necesario, debido a la forma en que el problema fue dividido en el paso 1 (es </a:t>
            </a:r>
            <a:r>
              <a:rPr lang="en-US" i="1"/>
              <a:t>in place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080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4048-9477-7F47-A8A3-09D25E6E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820F1A-AB65-A347-9479-18DCA2CD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4538C-B1E2-5244-8A0D-415FC8C2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121F7-7625-444B-96B5-2F1AAD80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FA4A6-6DBE-4149-8E62-AEB4FEF8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08B1-52E7-5746-8391-36C4149F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9F5394-6320-E041-BF46-941B585D0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CA7925-C452-BA4F-92E4-23988A22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1C3CE-EBAE-014D-8BAF-D5294703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2DDF0-6483-BE4D-9EBF-0C513D38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13035-F6D1-A14B-9A26-63DA85A3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71B23-B578-6047-A11B-6DC0FC785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F2408-55BC-5146-AB03-E775C28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A60ED-8387-4642-9303-39C51902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F292A-6CD4-8743-B7F1-86BC5690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A9E98-9222-CF4D-9C49-4EB9E845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69FB5F-4B57-3346-B31E-7474575E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3439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20" name="Rectangle 147">
            <a:extLst>
              <a:ext uri="{FF2B5EF4-FFF2-40B4-BE49-F238E27FC236}">
                <a16:creationId xmlns:a16="http://schemas.microsoft.com/office/drawing/2014/main" id="{6CF78132-9F3C-8C47-9E98-95E23F39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21" name="Rectangle 148">
            <a:extLst>
              <a:ext uri="{FF2B5EF4-FFF2-40B4-BE49-F238E27FC236}">
                <a16:creationId xmlns:a16="http://schemas.microsoft.com/office/drawing/2014/main" id="{F2ABB9CD-26FD-C64B-8901-0E364338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2" name="Rectangle 149">
            <a:extLst>
              <a:ext uri="{FF2B5EF4-FFF2-40B4-BE49-F238E27FC236}">
                <a16:creationId xmlns:a16="http://schemas.microsoft.com/office/drawing/2014/main" id="{0F0C9105-528C-F847-9779-A0312EDC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23" name="Rectangle 150">
            <a:extLst>
              <a:ext uri="{FF2B5EF4-FFF2-40B4-BE49-F238E27FC236}">
                <a16:creationId xmlns:a16="http://schemas.microsoft.com/office/drawing/2014/main" id="{C18AA525-89A5-8947-830F-EE38F128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24" name="Rectangle 151">
            <a:extLst>
              <a:ext uri="{FF2B5EF4-FFF2-40B4-BE49-F238E27FC236}">
                <a16:creationId xmlns:a16="http://schemas.microsoft.com/office/drawing/2014/main" id="{A3BF7158-C9A0-D444-9F49-74CF865A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25" name="Rectangle 152">
            <a:extLst>
              <a:ext uri="{FF2B5EF4-FFF2-40B4-BE49-F238E27FC236}">
                <a16:creationId xmlns:a16="http://schemas.microsoft.com/office/drawing/2014/main" id="{D610E01A-E3A8-4C42-A127-B15126FE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26" name="Rectangle 153">
            <a:extLst>
              <a:ext uri="{FF2B5EF4-FFF2-40B4-BE49-F238E27FC236}">
                <a16:creationId xmlns:a16="http://schemas.microsoft.com/office/drawing/2014/main" id="{6D88D5AE-042E-924C-9F8E-534346C2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27" name="Rectangle 154">
            <a:extLst>
              <a:ext uri="{FF2B5EF4-FFF2-40B4-BE49-F238E27FC236}">
                <a16:creationId xmlns:a16="http://schemas.microsoft.com/office/drawing/2014/main" id="{CC4E2353-BC9B-0644-B416-05F4939E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28" name="Rectangle 155">
            <a:extLst>
              <a:ext uri="{FF2B5EF4-FFF2-40B4-BE49-F238E27FC236}">
                <a16:creationId xmlns:a16="http://schemas.microsoft.com/office/drawing/2014/main" id="{4665B250-3947-B147-A244-E905EDF1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29" name="Rectangle 156">
            <a:extLst>
              <a:ext uri="{FF2B5EF4-FFF2-40B4-BE49-F238E27FC236}">
                <a16:creationId xmlns:a16="http://schemas.microsoft.com/office/drawing/2014/main" id="{881C7A80-949B-C54C-BAD2-469CADE0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30" name="Rectangle 157">
            <a:extLst>
              <a:ext uri="{FF2B5EF4-FFF2-40B4-BE49-F238E27FC236}">
                <a16:creationId xmlns:a16="http://schemas.microsoft.com/office/drawing/2014/main" id="{50BE5798-A9F1-F04F-B949-C7FCC2BC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31" name="Rectangle 158">
            <a:extLst>
              <a:ext uri="{FF2B5EF4-FFF2-40B4-BE49-F238E27FC236}">
                <a16:creationId xmlns:a16="http://schemas.microsoft.com/office/drawing/2014/main" id="{47E74BB0-E165-124D-9DF9-D5318941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2" name="Rectangle 159">
            <a:extLst>
              <a:ext uri="{FF2B5EF4-FFF2-40B4-BE49-F238E27FC236}">
                <a16:creationId xmlns:a16="http://schemas.microsoft.com/office/drawing/2014/main" id="{4FFE00F2-ED05-4E4F-9C8D-9139D290D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33" name="Rectangle 160">
            <a:extLst>
              <a:ext uri="{FF2B5EF4-FFF2-40B4-BE49-F238E27FC236}">
                <a16:creationId xmlns:a16="http://schemas.microsoft.com/office/drawing/2014/main" id="{12512077-06F9-F349-83AC-F239537B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34" name="Rectangle 161">
            <a:extLst>
              <a:ext uri="{FF2B5EF4-FFF2-40B4-BE49-F238E27FC236}">
                <a16:creationId xmlns:a16="http://schemas.microsoft.com/office/drawing/2014/main" id="{26BE5980-4CD8-BE4A-B365-FEBB297E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35" name="Rectangle 162">
            <a:extLst>
              <a:ext uri="{FF2B5EF4-FFF2-40B4-BE49-F238E27FC236}">
                <a16:creationId xmlns:a16="http://schemas.microsoft.com/office/drawing/2014/main" id="{908039CA-8AB3-8646-A190-13E8D972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10297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36" name="Rectangle 163">
            <a:extLst>
              <a:ext uri="{FF2B5EF4-FFF2-40B4-BE49-F238E27FC236}">
                <a16:creationId xmlns:a16="http://schemas.microsoft.com/office/drawing/2014/main" id="{D3CF2FFB-CD83-524A-97BE-65ECD13F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37" name="Rectangle 164">
            <a:extLst>
              <a:ext uri="{FF2B5EF4-FFF2-40B4-BE49-F238E27FC236}">
                <a16:creationId xmlns:a16="http://schemas.microsoft.com/office/drawing/2014/main" id="{88F73A86-EFF5-2E4C-907F-4E17A567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8" name="Rectangle 165">
            <a:extLst>
              <a:ext uri="{FF2B5EF4-FFF2-40B4-BE49-F238E27FC236}">
                <a16:creationId xmlns:a16="http://schemas.microsoft.com/office/drawing/2014/main" id="{4426D878-6EC2-364D-95A5-C9F03CB9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9" name="Rectangle 166">
            <a:extLst>
              <a:ext uri="{FF2B5EF4-FFF2-40B4-BE49-F238E27FC236}">
                <a16:creationId xmlns:a16="http://schemas.microsoft.com/office/drawing/2014/main" id="{21E1E602-8885-9242-8E40-F9FCE8BE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40" name="Rectangle 167">
            <a:extLst>
              <a:ext uri="{FF2B5EF4-FFF2-40B4-BE49-F238E27FC236}">
                <a16:creationId xmlns:a16="http://schemas.microsoft.com/office/drawing/2014/main" id="{8B0CF53E-DBDC-7246-99B2-99F701E3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41" name="Rectangle 168">
            <a:extLst>
              <a:ext uri="{FF2B5EF4-FFF2-40B4-BE49-F238E27FC236}">
                <a16:creationId xmlns:a16="http://schemas.microsoft.com/office/drawing/2014/main" id="{5E9D86D6-124E-4848-BCC2-8215FB85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F09FF2AA-0ECE-904F-B799-DFE66AE3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43" name="Rectangle 170">
            <a:extLst>
              <a:ext uri="{FF2B5EF4-FFF2-40B4-BE49-F238E27FC236}">
                <a16:creationId xmlns:a16="http://schemas.microsoft.com/office/drawing/2014/main" id="{05A7356A-5F49-224C-A882-49F342D2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44" name="Rectangle 171">
            <a:extLst>
              <a:ext uri="{FF2B5EF4-FFF2-40B4-BE49-F238E27FC236}">
                <a16:creationId xmlns:a16="http://schemas.microsoft.com/office/drawing/2014/main" id="{9B6A699B-E7BC-2244-BAB2-3DF10A8E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45" name="Rectangle 172">
            <a:extLst>
              <a:ext uri="{FF2B5EF4-FFF2-40B4-BE49-F238E27FC236}">
                <a16:creationId xmlns:a16="http://schemas.microsoft.com/office/drawing/2014/main" id="{8C6D6F4D-1FA7-1C47-B83F-FE234D95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46" name="Rectangle 173">
            <a:extLst>
              <a:ext uri="{FF2B5EF4-FFF2-40B4-BE49-F238E27FC236}">
                <a16:creationId xmlns:a16="http://schemas.microsoft.com/office/drawing/2014/main" id="{00771CBE-27A7-A449-950B-A4E8392D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47" name="Rectangle 174">
            <a:extLst>
              <a:ext uri="{FF2B5EF4-FFF2-40B4-BE49-F238E27FC236}">
                <a16:creationId xmlns:a16="http://schemas.microsoft.com/office/drawing/2014/main" id="{BAC5EE3F-460F-D341-BBD2-BD239F12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48" name="Rectangle 175">
            <a:extLst>
              <a:ext uri="{FF2B5EF4-FFF2-40B4-BE49-F238E27FC236}">
                <a16:creationId xmlns:a16="http://schemas.microsoft.com/office/drawing/2014/main" id="{F9C6F477-34E9-6641-B5C7-347F9588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49" name="Rectangle 176">
            <a:extLst>
              <a:ext uri="{FF2B5EF4-FFF2-40B4-BE49-F238E27FC236}">
                <a16:creationId xmlns:a16="http://schemas.microsoft.com/office/drawing/2014/main" id="{BD5649AD-C028-F642-ADDA-301F4493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50" name="Rectangle 177">
            <a:extLst>
              <a:ext uri="{FF2B5EF4-FFF2-40B4-BE49-F238E27FC236}">
                <a16:creationId xmlns:a16="http://schemas.microsoft.com/office/drawing/2014/main" id="{CF57ADC4-13B2-1C44-B754-62B84A2A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51" name="Rectangle 178">
            <a:extLst>
              <a:ext uri="{FF2B5EF4-FFF2-40B4-BE49-F238E27FC236}">
                <a16:creationId xmlns:a16="http://schemas.microsoft.com/office/drawing/2014/main" id="{8E89EA14-E0AB-3D4B-9A04-B1950C31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17155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52" name="Rectangle 179">
            <a:extLst>
              <a:ext uri="{FF2B5EF4-FFF2-40B4-BE49-F238E27FC236}">
                <a16:creationId xmlns:a16="http://schemas.microsoft.com/office/drawing/2014/main" id="{492029DE-696A-454E-808D-88B2EA25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53" name="Rectangle 180">
            <a:extLst>
              <a:ext uri="{FF2B5EF4-FFF2-40B4-BE49-F238E27FC236}">
                <a16:creationId xmlns:a16="http://schemas.microsoft.com/office/drawing/2014/main" id="{FE532AC3-FD9A-FB4B-A227-1858B3BD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54" name="Rectangle 181">
            <a:extLst>
              <a:ext uri="{FF2B5EF4-FFF2-40B4-BE49-F238E27FC236}">
                <a16:creationId xmlns:a16="http://schemas.microsoft.com/office/drawing/2014/main" id="{0DC95E08-C74D-9048-AE84-8306794F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55" name="Rectangle 182">
            <a:extLst>
              <a:ext uri="{FF2B5EF4-FFF2-40B4-BE49-F238E27FC236}">
                <a16:creationId xmlns:a16="http://schemas.microsoft.com/office/drawing/2014/main" id="{1FFF329E-8A91-6D4A-BA5A-28D3DFD6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56" name="Rectangle 183">
            <a:extLst>
              <a:ext uri="{FF2B5EF4-FFF2-40B4-BE49-F238E27FC236}">
                <a16:creationId xmlns:a16="http://schemas.microsoft.com/office/drawing/2014/main" id="{3698CE29-D16B-1C46-884B-4A50D1186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57" name="Rectangle 184">
            <a:extLst>
              <a:ext uri="{FF2B5EF4-FFF2-40B4-BE49-F238E27FC236}">
                <a16:creationId xmlns:a16="http://schemas.microsoft.com/office/drawing/2014/main" id="{E55755DC-4990-BC4B-87D2-0D02ED59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58" name="Rectangle 185">
            <a:extLst>
              <a:ext uri="{FF2B5EF4-FFF2-40B4-BE49-F238E27FC236}">
                <a16:creationId xmlns:a16="http://schemas.microsoft.com/office/drawing/2014/main" id="{60DD34C5-D94C-534E-B6D8-A5D2B2AA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59" name="Rectangle 186">
            <a:extLst>
              <a:ext uri="{FF2B5EF4-FFF2-40B4-BE49-F238E27FC236}">
                <a16:creationId xmlns:a16="http://schemas.microsoft.com/office/drawing/2014/main" id="{3D1DAB5F-FD6B-784C-8D79-CC6AD0F13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60" name="Rectangle 187">
            <a:extLst>
              <a:ext uri="{FF2B5EF4-FFF2-40B4-BE49-F238E27FC236}">
                <a16:creationId xmlns:a16="http://schemas.microsoft.com/office/drawing/2014/main" id="{14B71D05-DA46-1540-A702-1BAE9FCD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61" name="Rectangle 188">
            <a:extLst>
              <a:ext uri="{FF2B5EF4-FFF2-40B4-BE49-F238E27FC236}">
                <a16:creationId xmlns:a16="http://schemas.microsoft.com/office/drawing/2014/main" id="{77BCCA65-3A11-2E4E-8162-0C21B739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62" name="Rectangle 189">
            <a:extLst>
              <a:ext uri="{FF2B5EF4-FFF2-40B4-BE49-F238E27FC236}">
                <a16:creationId xmlns:a16="http://schemas.microsoft.com/office/drawing/2014/main" id="{58B6DDCE-7CFF-B244-8626-12DCC70A2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63" name="Rectangle 190">
            <a:extLst>
              <a:ext uri="{FF2B5EF4-FFF2-40B4-BE49-F238E27FC236}">
                <a16:creationId xmlns:a16="http://schemas.microsoft.com/office/drawing/2014/main" id="{A544D543-2976-154B-A168-1EBD8C3C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64" name="Rectangle 191">
            <a:extLst>
              <a:ext uri="{FF2B5EF4-FFF2-40B4-BE49-F238E27FC236}">
                <a16:creationId xmlns:a16="http://schemas.microsoft.com/office/drawing/2014/main" id="{D9EC6F32-EAD6-5944-8DF6-F6503B37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65" name="Rectangle 192">
            <a:extLst>
              <a:ext uri="{FF2B5EF4-FFF2-40B4-BE49-F238E27FC236}">
                <a16:creationId xmlns:a16="http://schemas.microsoft.com/office/drawing/2014/main" id="{AD22FA6A-0644-E84A-AD6C-0F23A0B91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66" name="Rectangle 193">
            <a:extLst>
              <a:ext uri="{FF2B5EF4-FFF2-40B4-BE49-F238E27FC236}">
                <a16:creationId xmlns:a16="http://schemas.microsoft.com/office/drawing/2014/main" id="{67EDD614-8030-C94E-800F-89DBAC2D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67" name="Rectangle 194">
            <a:extLst>
              <a:ext uri="{FF2B5EF4-FFF2-40B4-BE49-F238E27FC236}">
                <a16:creationId xmlns:a16="http://schemas.microsoft.com/office/drawing/2014/main" id="{1E247B8F-8012-C64A-88B9-D01B8A39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24013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68" name="Rectangle 195">
            <a:extLst>
              <a:ext uri="{FF2B5EF4-FFF2-40B4-BE49-F238E27FC236}">
                <a16:creationId xmlns:a16="http://schemas.microsoft.com/office/drawing/2014/main" id="{8FF6C660-2548-BF46-B7BD-DF0244E7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69" name="Rectangle 196">
            <a:extLst>
              <a:ext uri="{FF2B5EF4-FFF2-40B4-BE49-F238E27FC236}">
                <a16:creationId xmlns:a16="http://schemas.microsoft.com/office/drawing/2014/main" id="{9134D17D-E457-E649-9BCE-ED067E74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0" name="Rectangle 197">
            <a:extLst>
              <a:ext uri="{FF2B5EF4-FFF2-40B4-BE49-F238E27FC236}">
                <a16:creationId xmlns:a16="http://schemas.microsoft.com/office/drawing/2014/main" id="{36267644-34A7-F44D-A301-B1F9E61C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71" name="Rectangle 198">
            <a:extLst>
              <a:ext uri="{FF2B5EF4-FFF2-40B4-BE49-F238E27FC236}">
                <a16:creationId xmlns:a16="http://schemas.microsoft.com/office/drawing/2014/main" id="{242E7623-B7F2-D44A-970F-D2FE81816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72" name="Rectangle 199">
            <a:extLst>
              <a:ext uri="{FF2B5EF4-FFF2-40B4-BE49-F238E27FC236}">
                <a16:creationId xmlns:a16="http://schemas.microsoft.com/office/drawing/2014/main" id="{1E7ED62E-7BEB-854B-8FDA-97CD400A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73" name="Rectangle 200">
            <a:extLst>
              <a:ext uri="{FF2B5EF4-FFF2-40B4-BE49-F238E27FC236}">
                <a16:creationId xmlns:a16="http://schemas.microsoft.com/office/drawing/2014/main" id="{8F603EF8-91C3-7141-AC27-628E917DC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74" name="Rectangle 201">
            <a:extLst>
              <a:ext uri="{FF2B5EF4-FFF2-40B4-BE49-F238E27FC236}">
                <a16:creationId xmlns:a16="http://schemas.microsoft.com/office/drawing/2014/main" id="{AA0AB4CE-F3F6-E34F-9200-000DE4E4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75" name="Rectangle 202">
            <a:extLst>
              <a:ext uri="{FF2B5EF4-FFF2-40B4-BE49-F238E27FC236}">
                <a16:creationId xmlns:a16="http://schemas.microsoft.com/office/drawing/2014/main" id="{2127B42D-9E77-B44E-A8AD-2E434EDE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76" name="Rectangle 203">
            <a:extLst>
              <a:ext uri="{FF2B5EF4-FFF2-40B4-BE49-F238E27FC236}">
                <a16:creationId xmlns:a16="http://schemas.microsoft.com/office/drawing/2014/main" id="{BABC7378-89B5-FA42-B629-4C29A186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77" name="Rectangle 204">
            <a:extLst>
              <a:ext uri="{FF2B5EF4-FFF2-40B4-BE49-F238E27FC236}">
                <a16:creationId xmlns:a16="http://schemas.microsoft.com/office/drawing/2014/main" id="{9864DC5C-B7C3-D743-B877-289D789B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78" name="Rectangle 205">
            <a:extLst>
              <a:ext uri="{FF2B5EF4-FFF2-40B4-BE49-F238E27FC236}">
                <a16:creationId xmlns:a16="http://schemas.microsoft.com/office/drawing/2014/main" id="{6CC2F972-6968-5847-A70A-91CFD6D8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79" name="Rectangle 206">
            <a:extLst>
              <a:ext uri="{FF2B5EF4-FFF2-40B4-BE49-F238E27FC236}">
                <a16:creationId xmlns:a16="http://schemas.microsoft.com/office/drawing/2014/main" id="{A4873018-C85C-754B-ADCC-EAB72A4B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80" name="Rectangle 207">
            <a:extLst>
              <a:ext uri="{FF2B5EF4-FFF2-40B4-BE49-F238E27FC236}">
                <a16:creationId xmlns:a16="http://schemas.microsoft.com/office/drawing/2014/main" id="{BCFDE2F5-BFD1-8043-BFF9-C34BC2C4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81" name="Rectangle 208">
            <a:extLst>
              <a:ext uri="{FF2B5EF4-FFF2-40B4-BE49-F238E27FC236}">
                <a16:creationId xmlns:a16="http://schemas.microsoft.com/office/drawing/2014/main" id="{1E5A0C68-E780-A64D-85BC-C72740C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82" name="Rectangle 209">
            <a:extLst>
              <a:ext uri="{FF2B5EF4-FFF2-40B4-BE49-F238E27FC236}">
                <a16:creationId xmlns:a16="http://schemas.microsoft.com/office/drawing/2014/main" id="{BE0B908D-CFFC-634E-8316-69353AA6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83" name="Rectangle 210">
            <a:extLst>
              <a:ext uri="{FF2B5EF4-FFF2-40B4-BE49-F238E27FC236}">
                <a16:creationId xmlns:a16="http://schemas.microsoft.com/office/drawing/2014/main" id="{BD81501D-BE72-CA42-84CB-98E25D44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308712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84" name="Line 211">
            <a:extLst>
              <a:ext uri="{FF2B5EF4-FFF2-40B4-BE49-F238E27FC236}">
                <a16:creationId xmlns:a16="http://schemas.microsoft.com/office/drawing/2014/main" id="{258B8EFD-9DAB-624A-8613-A032BA2C2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10297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12">
            <a:extLst>
              <a:ext uri="{FF2B5EF4-FFF2-40B4-BE49-F238E27FC236}">
                <a16:creationId xmlns:a16="http://schemas.microsoft.com/office/drawing/2014/main" id="{14282756-0AEB-E743-89C8-8983C94C5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17155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13">
            <a:extLst>
              <a:ext uri="{FF2B5EF4-FFF2-40B4-BE49-F238E27FC236}">
                <a16:creationId xmlns:a16="http://schemas.microsoft.com/office/drawing/2014/main" id="{D57ED326-BA8A-5A40-833D-C9C19A0EA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14">
            <a:extLst>
              <a:ext uri="{FF2B5EF4-FFF2-40B4-BE49-F238E27FC236}">
                <a16:creationId xmlns:a16="http://schemas.microsoft.com/office/drawing/2014/main" id="{4C38BF63-75E7-AE49-B26E-0DDE223D1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15">
            <a:extLst>
              <a:ext uri="{FF2B5EF4-FFF2-40B4-BE49-F238E27FC236}">
                <a16:creationId xmlns:a16="http://schemas.microsoft.com/office/drawing/2014/main" id="{D850BEDF-6498-484C-B6F9-762B903D1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1" y="17155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16">
            <a:extLst>
              <a:ext uri="{FF2B5EF4-FFF2-40B4-BE49-F238E27FC236}">
                <a16:creationId xmlns:a16="http://schemas.microsoft.com/office/drawing/2014/main" id="{084F6E59-DC52-C34F-96D1-C87EB71E1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1" y="17155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217">
            <a:extLst>
              <a:ext uri="{FF2B5EF4-FFF2-40B4-BE49-F238E27FC236}">
                <a16:creationId xmlns:a16="http://schemas.microsoft.com/office/drawing/2014/main" id="{3AE894F8-91F0-C541-A945-D25866C5B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218">
            <a:extLst>
              <a:ext uri="{FF2B5EF4-FFF2-40B4-BE49-F238E27FC236}">
                <a16:creationId xmlns:a16="http://schemas.microsoft.com/office/drawing/2014/main" id="{95B69ADD-9B14-E147-A3FB-4B807C22D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19">
            <a:extLst>
              <a:ext uri="{FF2B5EF4-FFF2-40B4-BE49-F238E27FC236}">
                <a16:creationId xmlns:a16="http://schemas.microsoft.com/office/drawing/2014/main" id="{F38E6EA6-94BF-E641-8720-689C08210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220">
            <a:extLst>
              <a:ext uri="{FF2B5EF4-FFF2-40B4-BE49-F238E27FC236}">
                <a16:creationId xmlns:a16="http://schemas.microsoft.com/office/drawing/2014/main" id="{A7B8E84E-13D5-7C42-A8EF-829779726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17155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221">
            <a:extLst>
              <a:ext uri="{FF2B5EF4-FFF2-40B4-BE49-F238E27FC236}">
                <a16:creationId xmlns:a16="http://schemas.microsoft.com/office/drawing/2014/main" id="{B5B3C43D-251D-1C4E-9D45-0EC1ED3DF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22">
            <a:extLst>
              <a:ext uri="{FF2B5EF4-FFF2-40B4-BE49-F238E27FC236}">
                <a16:creationId xmlns:a16="http://schemas.microsoft.com/office/drawing/2014/main" id="{59CD0535-D854-C54C-8137-089857FF0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23">
            <a:extLst>
              <a:ext uri="{FF2B5EF4-FFF2-40B4-BE49-F238E27FC236}">
                <a16:creationId xmlns:a16="http://schemas.microsoft.com/office/drawing/2014/main" id="{4646AA55-3937-8A4B-B57C-21B9F00C9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24">
            <a:extLst>
              <a:ext uri="{FF2B5EF4-FFF2-40B4-BE49-F238E27FC236}">
                <a16:creationId xmlns:a16="http://schemas.microsoft.com/office/drawing/2014/main" id="{C32FB652-EDC2-5B4D-ABD1-C53B90CC1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4201" y="24013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25">
            <a:extLst>
              <a:ext uri="{FF2B5EF4-FFF2-40B4-BE49-F238E27FC236}">
                <a16:creationId xmlns:a16="http://schemas.microsoft.com/office/drawing/2014/main" id="{46E84FF9-A915-E14E-8270-276CBC4C6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26">
            <a:extLst>
              <a:ext uri="{FF2B5EF4-FFF2-40B4-BE49-F238E27FC236}">
                <a16:creationId xmlns:a16="http://schemas.microsoft.com/office/drawing/2014/main" id="{20471C70-1170-B74F-9639-52FFC903F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42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27">
            <a:extLst>
              <a:ext uri="{FF2B5EF4-FFF2-40B4-BE49-F238E27FC236}">
                <a16:creationId xmlns:a16="http://schemas.microsoft.com/office/drawing/2014/main" id="{B9E7FCAD-FBB4-F240-AC11-D06357861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228">
            <a:extLst>
              <a:ext uri="{FF2B5EF4-FFF2-40B4-BE49-F238E27FC236}">
                <a16:creationId xmlns:a16="http://schemas.microsoft.com/office/drawing/2014/main" id="{2C48C8DC-1993-7B4A-BB6E-3FA57FC40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229">
            <a:extLst>
              <a:ext uri="{FF2B5EF4-FFF2-40B4-BE49-F238E27FC236}">
                <a16:creationId xmlns:a16="http://schemas.microsoft.com/office/drawing/2014/main" id="{F8153AB5-F6AA-5C4C-95A4-200466DB2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30">
            <a:extLst>
              <a:ext uri="{FF2B5EF4-FFF2-40B4-BE49-F238E27FC236}">
                <a16:creationId xmlns:a16="http://schemas.microsoft.com/office/drawing/2014/main" id="{A07B9370-8850-8741-B73B-A89ED5DEF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14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31">
            <a:extLst>
              <a:ext uri="{FF2B5EF4-FFF2-40B4-BE49-F238E27FC236}">
                <a16:creationId xmlns:a16="http://schemas.microsoft.com/office/drawing/2014/main" id="{95C0333C-357D-6F4D-9F7D-049EEC6AD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32">
            <a:extLst>
              <a:ext uri="{FF2B5EF4-FFF2-40B4-BE49-F238E27FC236}">
                <a16:creationId xmlns:a16="http://schemas.microsoft.com/office/drawing/2014/main" id="{9DE6A14F-1B07-8643-ACAE-4D22D413D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33">
            <a:extLst>
              <a:ext uri="{FF2B5EF4-FFF2-40B4-BE49-F238E27FC236}">
                <a16:creationId xmlns:a16="http://schemas.microsoft.com/office/drawing/2014/main" id="{59A589A2-1AB2-8C4C-AB22-E2AC19ED6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34">
            <a:extLst>
              <a:ext uri="{FF2B5EF4-FFF2-40B4-BE49-F238E27FC236}">
                <a16:creationId xmlns:a16="http://schemas.microsoft.com/office/drawing/2014/main" id="{703EA6A4-769C-6F41-B968-5D0C0F16E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235">
            <a:extLst>
              <a:ext uri="{FF2B5EF4-FFF2-40B4-BE49-F238E27FC236}">
                <a16:creationId xmlns:a16="http://schemas.microsoft.com/office/drawing/2014/main" id="{7866DD2F-9C2B-CA49-A31F-1E63B4BC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236">
            <a:extLst>
              <a:ext uri="{FF2B5EF4-FFF2-40B4-BE49-F238E27FC236}">
                <a16:creationId xmlns:a16="http://schemas.microsoft.com/office/drawing/2014/main" id="{79A046C6-4B8A-1B42-95BF-CBD419E5A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237">
            <a:extLst>
              <a:ext uri="{FF2B5EF4-FFF2-40B4-BE49-F238E27FC236}">
                <a16:creationId xmlns:a16="http://schemas.microsoft.com/office/drawing/2014/main" id="{ECED3BB1-E8FB-704B-855A-63853BB8F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087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238">
            <a:extLst>
              <a:ext uri="{FF2B5EF4-FFF2-40B4-BE49-F238E27FC236}">
                <a16:creationId xmlns:a16="http://schemas.microsoft.com/office/drawing/2014/main" id="{2C110E52-462A-CA4B-AF2D-28B412CF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12" name="Rectangle 239">
            <a:extLst>
              <a:ext uri="{FF2B5EF4-FFF2-40B4-BE49-F238E27FC236}">
                <a16:creationId xmlns:a16="http://schemas.microsoft.com/office/drawing/2014/main" id="{97F1B6F1-DCF2-0C46-95D5-268BABE5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13" name="Rectangle 240">
            <a:extLst>
              <a:ext uri="{FF2B5EF4-FFF2-40B4-BE49-F238E27FC236}">
                <a16:creationId xmlns:a16="http://schemas.microsoft.com/office/drawing/2014/main" id="{0D83B0F8-6416-5E4E-B1B3-0B38F345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14" name="Rectangle 241">
            <a:extLst>
              <a:ext uri="{FF2B5EF4-FFF2-40B4-BE49-F238E27FC236}">
                <a16:creationId xmlns:a16="http://schemas.microsoft.com/office/drawing/2014/main" id="{AF2C751F-9AD0-5E47-9C2B-5DCAFABD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15" name="Rectangle 242">
            <a:extLst>
              <a:ext uri="{FF2B5EF4-FFF2-40B4-BE49-F238E27FC236}">
                <a16:creationId xmlns:a16="http://schemas.microsoft.com/office/drawing/2014/main" id="{5518DD6F-4342-1A41-BAFF-D569372A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16" name="Rectangle 243">
            <a:extLst>
              <a:ext uri="{FF2B5EF4-FFF2-40B4-BE49-F238E27FC236}">
                <a16:creationId xmlns:a16="http://schemas.microsoft.com/office/drawing/2014/main" id="{6FA6B43D-5FD4-8546-B913-C486D8268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7" name="Rectangle 244">
            <a:extLst>
              <a:ext uri="{FF2B5EF4-FFF2-40B4-BE49-F238E27FC236}">
                <a16:creationId xmlns:a16="http://schemas.microsoft.com/office/drawing/2014/main" id="{F66931D6-8130-614B-B4D8-33433CC5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18" name="Rectangle 245">
            <a:extLst>
              <a:ext uri="{FF2B5EF4-FFF2-40B4-BE49-F238E27FC236}">
                <a16:creationId xmlns:a16="http://schemas.microsoft.com/office/drawing/2014/main" id="{FCAB20F9-95C4-B94D-8548-968F4812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19" name="Rectangle 246">
            <a:extLst>
              <a:ext uri="{FF2B5EF4-FFF2-40B4-BE49-F238E27FC236}">
                <a16:creationId xmlns:a16="http://schemas.microsoft.com/office/drawing/2014/main" id="{58A599E3-D599-3A44-BF26-278FBDD9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20" name="Rectangle 247">
            <a:extLst>
              <a:ext uri="{FF2B5EF4-FFF2-40B4-BE49-F238E27FC236}">
                <a16:creationId xmlns:a16="http://schemas.microsoft.com/office/drawing/2014/main" id="{6F7B43B5-B52A-D445-80AD-E7B941110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21" name="Rectangle 248">
            <a:extLst>
              <a:ext uri="{FF2B5EF4-FFF2-40B4-BE49-F238E27FC236}">
                <a16:creationId xmlns:a16="http://schemas.microsoft.com/office/drawing/2014/main" id="{A836339A-2283-2445-A253-4F2DABE1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22" name="Rectangle 249">
            <a:extLst>
              <a:ext uri="{FF2B5EF4-FFF2-40B4-BE49-F238E27FC236}">
                <a16:creationId xmlns:a16="http://schemas.microsoft.com/office/drawing/2014/main" id="{49CFD752-1732-FE44-99DC-DA2BA8EE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23" name="Rectangle 250">
            <a:extLst>
              <a:ext uri="{FF2B5EF4-FFF2-40B4-BE49-F238E27FC236}">
                <a16:creationId xmlns:a16="http://schemas.microsoft.com/office/drawing/2014/main" id="{EEA26509-7747-9248-9978-FC86AE99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24" name="Rectangle 251">
            <a:extLst>
              <a:ext uri="{FF2B5EF4-FFF2-40B4-BE49-F238E27FC236}">
                <a16:creationId xmlns:a16="http://schemas.microsoft.com/office/drawing/2014/main" id="{077D19BB-EC89-6A43-8B8A-1DA8893E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25" name="Rectangle 252">
            <a:extLst>
              <a:ext uri="{FF2B5EF4-FFF2-40B4-BE49-F238E27FC236}">
                <a16:creationId xmlns:a16="http://schemas.microsoft.com/office/drawing/2014/main" id="{CA8707D6-F34D-1048-B607-C6D42DD7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26" name="Rectangle 253">
            <a:extLst>
              <a:ext uri="{FF2B5EF4-FFF2-40B4-BE49-F238E27FC236}">
                <a16:creationId xmlns:a16="http://schemas.microsoft.com/office/drawing/2014/main" id="{ED8CEBA1-C333-BE4E-AB84-65DB4071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38491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27" name="Line 254">
            <a:extLst>
              <a:ext uri="{FF2B5EF4-FFF2-40B4-BE49-F238E27FC236}">
                <a16:creationId xmlns:a16="http://schemas.microsoft.com/office/drawing/2014/main" id="{39056EA2-8B41-AD4F-A191-4B720EE78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255">
            <a:extLst>
              <a:ext uri="{FF2B5EF4-FFF2-40B4-BE49-F238E27FC236}">
                <a16:creationId xmlns:a16="http://schemas.microsoft.com/office/drawing/2014/main" id="{2E527D21-9608-EC49-ABA1-EAD30C990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56">
            <a:extLst>
              <a:ext uri="{FF2B5EF4-FFF2-40B4-BE49-F238E27FC236}">
                <a16:creationId xmlns:a16="http://schemas.microsoft.com/office/drawing/2014/main" id="{5F479FE6-F1C7-3343-B65F-4176B0A84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257">
            <a:extLst>
              <a:ext uri="{FF2B5EF4-FFF2-40B4-BE49-F238E27FC236}">
                <a16:creationId xmlns:a16="http://schemas.microsoft.com/office/drawing/2014/main" id="{39518E59-FAA7-5442-B99B-392D6C2CF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258">
            <a:extLst>
              <a:ext uri="{FF2B5EF4-FFF2-40B4-BE49-F238E27FC236}">
                <a16:creationId xmlns:a16="http://schemas.microsoft.com/office/drawing/2014/main" id="{EB3E2F92-B507-A047-A9D9-6D8F3DC43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259">
            <a:extLst>
              <a:ext uri="{FF2B5EF4-FFF2-40B4-BE49-F238E27FC236}">
                <a16:creationId xmlns:a16="http://schemas.microsoft.com/office/drawing/2014/main" id="{166E3CCC-2ED5-9948-B529-2BC6B5C60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260">
            <a:extLst>
              <a:ext uri="{FF2B5EF4-FFF2-40B4-BE49-F238E27FC236}">
                <a16:creationId xmlns:a16="http://schemas.microsoft.com/office/drawing/2014/main" id="{6C4036C9-208F-514B-90D7-94CD62210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4201" y="38491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261">
            <a:extLst>
              <a:ext uri="{FF2B5EF4-FFF2-40B4-BE49-F238E27FC236}">
                <a16:creationId xmlns:a16="http://schemas.microsoft.com/office/drawing/2014/main" id="{975B0552-1E76-F244-960D-EC54D2D7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35" name="Rectangle 262">
            <a:extLst>
              <a:ext uri="{FF2B5EF4-FFF2-40B4-BE49-F238E27FC236}">
                <a16:creationId xmlns:a16="http://schemas.microsoft.com/office/drawing/2014/main" id="{934AE8A5-083F-234A-8762-DF4F725C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36" name="Rectangle 263">
            <a:extLst>
              <a:ext uri="{FF2B5EF4-FFF2-40B4-BE49-F238E27FC236}">
                <a16:creationId xmlns:a16="http://schemas.microsoft.com/office/drawing/2014/main" id="{0B25D713-4153-E74F-92BE-B7535E306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37" name="Rectangle 264">
            <a:extLst>
              <a:ext uri="{FF2B5EF4-FFF2-40B4-BE49-F238E27FC236}">
                <a16:creationId xmlns:a16="http://schemas.microsoft.com/office/drawing/2014/main" id="{AF26DD67-347F-5140-A306-FA4194E9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38" name="Rectangle 265">
            <a:extLst>
              <a:ext uri="{FF2B5EF4-FFF2-40B4-BE49-F238E27FC236}">
                <a16:creationId xmlns:a16="http://schemas.microsoft.com/office/drawing/2014/main" id="{135ED202-911D-C04B-8629-3C3C607D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39" name="Rectangle 266">
            <a:extLst>
              <a:ext uri="{FF2B5EF4-FFF2-40B4-BE49-F238E27FC236}">
                <a16:creationId xmlns:a16="http://schemas.microsoft.com/office/drawing/2014/main" id="{3DBB3FD3-CC03-2147-8C4B-25E1154B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40" name="Rectangle 267">
            <a:extLst>
              <a:ext uri="{FF2B5EF4-FFF2-40B4-BE49-F238E27FC236}">
                <a16:creationId xmlns:a16="http://schemas.microsoft.com/office/drawing/2014/main" id="{86AD5F2F-A2F4-FD43-8B30-45126758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41" name="Rectangle 268">
            <a:extLst>
              <a:ext uri="{FF2B5EF4-FFF2-40B4-BE49-F238E27FC236}">
                <a16:creationId xmlns:a16="http://schemas.microsoft.com/office/drawing/2014/main" id="{D0C46BCD-05F0-AA43-99E2-0656EF03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42" name="Rectangle 269">
            <a:extLst>
              <a:ext uri="{FF2B5EF4-FFF2-40B4-BE49-F238E27FC236}">
                <a16:creationId xmlns:a16="http://schemas.microsoft.com/office/drawing/2014/main" id="{8991A5A2-2D07-6943-A1FC-B24B3FA4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43" name="Rectangle 270">
            <a:extLst>
              <a:ext uri="{FF2B5EF4-FFF2-40B4-BE49-F238E27FC236}">
                <a16:creationId xmlns:a16="http://schemas.microsoft.com/office/drawing/2014/main" id="{8B394923-40E4-5D41-8157-233E87C6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44" name="Rectangle 271">
            <a:extLst>
              <a:ext uri="{FF2B5EF4-FFF2-40B4-BE49-F238E27FC236}">
                <a16:creationId xmlns:a16="http://schemas.microsoft.com/office/drawing/2014/main" id="{0EDFB365-BA69-434B-82F4-C016B07D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5" name="Rectangle 272">
            <a:extLst>
              <a:ext uri="{FF2B5EF4-FFF2-40B4-BE49-F238E27FC236}">
                <a16:creationId xmlns:a16="http://schemas.microsoft.com/office/drawing/2014/main" id="{67557AC1-332D-6444-A31F-94DC2A18C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46" name="Rectangle 273">
            <a:extLst>
              <a:ext uri="{FF2B5EF4-FFF2-40B4-BE49-F238E27FC236}">
                <a16:creationId xmlns:a16="http://schemas.microsoft.com/office/drawing/2014/main" id="{CC8B2698-FD92-784F-A568-C754CCD5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47" name="Rectangle 274">
            <a:extLst>
              <a:ext uri="{FF2B5EF4-FFF2-40B4-BE49-F238E27FC236}">
                <a16:creationId xmlns:a16="http://schemas.microsoft.com/office/drawing/2014/main" id="{F33B0C69-5E8B-B748-B0C2-6FD5D30D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48" name="Rectangle 275">
            <a:extLst>
              <a:ext uri="{FF2B5EF4-FFF2-40B4-BE49-F238E27FC236}">
                <a16:creationId xmlns:a16="http://schemas.microsoft.com/office/drawing/2014/main" id="{911BB8FF-3696-5B41-85C9-B88C21F3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49" name="Rectangle 276">
            <a:extLst>
              <a:ext uri="{FF2B5EF4-FFF2-40B4-BE49-F238E27FC236}">
                <a16:creationId xmlns:a16="http://schemas.microsoft.com/office/drawing/2014/main" id="{13983119-1E9E-B745-9D4A-665C3774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4534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50" name="Line 277">
            <a:extLst>
              <a:ext uri="{FF2B5EF4-FFF2-40B4-BE49-F238E27FC236}">
                <a16:creationId xmlns:a16="http://schemas.microsoft.com/office/drawing/2014/main" id="{D738E1E5-AE07-2D42-9743-E089617A4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45349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278">
            <a:extLst>
              <a:ext uri="{FF2B5EF4-FFF2-40B4-BE49-F238E27FC236}">
                <a16:creationId xmlns:a16="http://schemas.microsoft.com/office/drawing/2014/main" id="{BB7DC07B-6B5A-A04D-88ED-B1FA2A7E6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1" y="45349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282">
            <a:extLst>
              <a:ext uri="{FF2B5EF4-FFF2-40B4-BE49-F238E27FC236}">
                <a16:creationId xmlns:a16="http://schemas.microsoft.com/office/drawing/2014/main" id="{8DCB5027-5DAE-3949-A16B-9FCBD092A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1" y="45349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284">
            <a:extLst>
              <a:ext uri="{FF2B5EF4-FFF2-40B4-BE49-F238E27FC236}">
                <a16:creationId xmlns:a16="http://schemas.microsoft.com/office/drawing/2014/main" id="{983B4C7D-0B42-A24F-850E-52D24484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54" name="Rectangle 285">
            <a:extLst>
              <a:ext uri="{FF2B5EF4-FFF2-40B4-BE49-F238E27FC236}">
                <a16:creationId xmlns:a16="http://schemas.microsoft.com/office/drawing/2014/main" id="{98AC5F7C-A4B9-8E44-9DBF-88172686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55" name="Rectangle 286">
            <a:extLst>
              <a:ext uri="{FF2B5EF4-FFF2-40B4-BE49-F238E27FC236}">
                <a16:creationId xmlns:a16="http://schemas.microsoft.com/office/drawing/2014/main" id="{710D8C46-3B7E-0A4C-8CE4-B3274CAA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56" name="Rectangle 287">
            <a:extLst>
              <a:ext uri="{FF2B5EF4-FFF2-40B4-BE49-F238E27FC236}">
                <a16:creationId xmlns:a16="http://schemas.microsoft.com/office/drawing/2014/main" id="{F3717050-6315-4A40-A9A6-2802E1AD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57" name="Rectangle 288">
            <a:extLst>
              <a:ext uri="{FF2B5EF4-FFF2-40B4-BE49-F238E27FC236}">
                <a16:creationId xmlns:a16="http://schemas.microsoft.com/office/drawing/2014/main" id="{A2129EF4-EDD0-6041-A6FF-271B346C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58" name="Rectangle 289">
            <a:extLst>
              <a:ext uri="{FF2B5EF4-FFF2-40B4-BE49-F238E27FC236}">
                <a16:creationId xmlns:a16="http://schemas.microsoft.com/office/drawing/2014/main" id="{88EE7231-7D5C-3148-9A2D-B0158528B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59" name="Rectangle 290">
            <a:extLst>
              <a:ext uri="{FF2B5EF4-FFF2-40B4-BE49-F238E27FC236}">
                <a16:creationId xmlns:a16="http://schemas.microsoft.com/office/drawing/2014/main" id="{6E8FB1B0-79AB-EE47-9D1D-D3BDF370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60" name="Rectangle 291">
            <a:extLst>
              <a:ext uri="{FF2B5EF4-FFF2-40B4-BE49-F238E27FC236}">
                <a16:creationId xmlns:a16="http://schemas.microsoft.com/office/drawing/2014/main" id="{665CA2A9-E983-8149-A072-708C478B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61" name="Rectangle 292">
            <a:extLst>
              <a:ext uri="{FF2B5EF4-FFF2-40B4-BE49-F238E27FC236}">
                <a16:creationId xmlns:a16="http://schemas.microsoft.com/office/drawing/2014/main" id="{B49864A4-EFF5-274C-A98B-D5A03F27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62" name="Rectangle 293">
            <a:extLst>
              <a:ext uri="{FF2B5EF4-FFF2-40B4-BE49-F238E27FC236}">
                <a16:creationId xmlns:a16="http://schemas.microsoft.com/office/drawing/2014/main" id="{65BE4BF3-D5EC-3946-8AFE-597A1CC2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3" name="Rectangle 294">
            <a:extLst>
              <a:ext uri="{FF2B5EF4-FFF2-40B4-BE49-F238E27FC236}">
                <a16:creationId xmlns:a16="http://schemas.microsoft.com/office/drawing/2014/main" id="{24B7F27F-0D50-B242-9774-CA99BD7A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64" name="Rectangle 295">
            <a:extLst>
              <a:ext uri="{FF2B5EF4-FFF2-40B4-BE49-F238E27FC236}">
                <a16:creationId xmlns:a16="http://schemas.microsoft.com/office/drawing/2014/main" id="{3C8BED3B-B1EF-5E4D-938C-EBEAAE01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65" name="Rectangle 296">
            <a:extLst>
              <a:ext uri="{FF2B5EF4-FFF2-40B4-BE49-F238E27FC236}">
                <a16:creationId xmlns:a16="http://schemas.microsoft.com/office/drawing/2014/main" id="{D06E62B7-7F72-8043-877E-3AAC65DC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66" name="Rectangle 297">
            <a:extLst>
              <a:ext uri="{FF2B5EF4-FFF2-40B4-BE49-F238E27FC236}">
                <a16:creationId xmlns:a16="http://schemas.microsoft.com/office/drawing/2014/main" id="{41CAC3ED-0687-8A49-B5DE-B7A30A8D5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67" name="Rectangle 298">
            <a:extLst>
              <a:ext uri="{FF2B5EF4-FFF2-40B4-BE49-F238E27FC236}">
                <a16:creationId xmlns:a16="http://schemas.microsoft.com/office/drawing/2014/main" id="{80DA2D18-BE72-8641-8879-841BA0F1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68" name="Rectangle 299">
            <a:extLst>
              <a:ext uri="{FF2B5EF4-FFF2-40B4-BE49-F238E27FC236}">
                <a16:creationId xmlns:a16="http://schemas.microsoft.com/office/drawing/2014/main" id="{244B0360-707B-0B47-A1C2-BFC20622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5296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69" name="Line 300">
            <a:extLst>
              <a:ext uri="{FF2B5EF4-FFF2-40B4-BE49-F238E27FC236}">
                <a16:creationId xmlns:a16="http://schemas.microsoft.com/office/drawing/2014/main" id="{DBFAB5EB-7EED-F948-91B7-647534DEA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52969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303">
            <a:extLst>
              <a:ext uri="{FF2B5EF4-FFF2-40B4-BE49-F238E27FC236}">
                <a16:creationId xmlns:a16="http://schemas.microsoft.com/office/drawing/2014/main" id="{3B6484A0-6E6F-894D-80EA-08BD96BC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1" name="Rectangle 304">
            <a:extLst>
              <a:ext uri="{FF2B5EF4-FFF2-40B4-BE49-F238E27FC236}">
                <a16:creationId xmlns:a16="http://schemas.microsoft.com/office/drawing/2014/main" id="{4AB32C8B-293A-A342-BCF0-0CF57202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72" name="Rectangle 305">
            <a:extLst>
              <a:ext uri="{FF2B5EF4-FFF2-40B4-BE49-F238E27FC236}">
                <a16:creationId xmlns:a16="http://schemas.microsoft.com/office/drawing/2014/main" id="{72F04EC8-2536-B94F-8C7A-7D1DD65C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73" name="Rectangle 306">
            <a:extLst>
              <a:ext uri="{FF2B5EF4-FFF2-40B4-BE49-F238E27FC236}">
                <a16:creationId xmlns:a16="http://schemas.microsoft.com/office/drawing/2014/main" id="{2D794C40-9820-D849-925A-8AB82EBE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74" name="Rectangle 307">
            <a:extLst>
              <a:ext uri="{FF2B5EF4-FFF2-40B4-BE49-F238E27FC236}">
                <a16:creationId xmlns:a16="http://schemas.microsoft.com/office/drawing/2014/main" id="{A8740161-88F8-E344-9759-72435D44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75" name="Rectangle 308">
            <a:extLst>
              <a:ext uri="{FF2B5EF4-FFF2-40B4-BE49-F238E27FC236}">
                <a16:creationId xmlns:a16="http://schemas.microsoft.com/office/drawing/2014/main" id="{586F8A58-FEF3-9E40-A58D-82A75C50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76" name="Rectangle 309">
            <a:extLst>
              <a:ext uri="{FF2B5EF4-FFF2-40B4-BE49-F238E27FC236}">
                <a16:creationId xmlns:a16="http://schemas.microsoft.com/office/drawing/2014/main" id="{AF9EDF68-EAB9-284A-A7A8-01CCB797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77" name="Rectangle 310">
            <a:extLst>
              <a:ext uri="{FF2B5EF4-FFF2-40B4-BE49-F238E27FC236}">
                <a16:creationId xmlns:a16="http://schemas.microsoft.com/office/drawing/2014/main" id="{66CA27D1-857E-0B47-9B0D-F8806062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78" name="Rectangle 311">
            <a:extLst>
              <a:ext uri="{FF2B5EF4-FFF2-40B4-BE49-F238E27FC236}">
                <a16:creationId xmlns:a16="http://schemas.microsoft.com/office/drawing/2014/main" id="{920B7799-3DBC-F94E-8A9D-7E7BFEBC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79" name="Rectangle 312">
            <a:extLst>
              <a:ext uri="{FF2B5EF4-FFF2-40B4-BE49-F238E27FC236}">
                <a16:creationId xmlns:a16="http://schemas.microsoft.com/office/drawing/2014/main" id="{5A58146E-8CBC-4C43-BF62-677990C8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80" name="Rectangle 313">
            <a:extLst>
              <a:ext uri="{FF2B5EF4-FFF2-40B4-BE49-F238E27FC236}">
                <a16:creationId xmlns:a16="http://schemas.microsoft.com/office/drawing/2014/main" id="{C2934F91-3636-7446-8AE2-963450DB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81" name="Rectangle 314">
            <a:extLst>
              <a:ext uri="{FF2B5EF4-FFF2-40B4-BE49-F238E27FC236}">
                <a16:creationId xmlns:a16="http://schemas.microsoft.com/office/drawing/2014/main" id="{727B4F99-7FA4-3942-B022-DEC454ED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82" name="Rectangle 315">
            <a:extLst>
              <a:ext uri="{FF2B5EF4-FFF2-40B4-BE49-F238E27FC236}">
                <a16:creationId xmlns:a16="http://schemas.microsoft.com/office/drawing/2014/main" id="{66035471-13B3-5746-893A-32BF8F98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83" name="Rectangle 316">
            <a:extLst>
              <a:ext uri="{FF2B5EF4-FFF2-40B4-BE49-F238E27FC236}">
                <a16:creationId xmlns:a16="http://schemas.microsoft.com/office/drawing/2014/main" id="{92D38022-5234-9D4F-BCFE-99140F61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84" name="Rectangle 317">
            <a:extLst>
              <a:ext uri="{FF2B5EF4-FFF2-40B4-BE49-F238E27FC236}">
                <a16:creationId xmlns:a16="http://schemas.microsoft.com/office/drawing/2014/main" id="{DA29D9AD-5291-F740-9611-7BD312C3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85" name="Rectangle 318">
            <a:extLst>
              <a:ext uri="{FF2B5EF4-FFF2-40B4-BE49-F238E27FC236}">
                <a16:creationId xmlns:a16="http://schemas.microsoft.com/office/drawing/2014/main" id="{6DABBA9C-0DA2-EF49-9CCC-7789075B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01" y="6058925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86" name="AutoShape 321">
            <a:extLst>
              <a:ext uri="{FF2B5EF4-FFF2-40B4-BE49-F238E27FC236}">
                <a16:creationId xmlns:a16="http://schemas.microsoft.com/office/drawing/2014/main" id="{44E1C244-AED3-E749-ACB9-46435308FBE2}"/>
              </a:ext>
            </a:extLst>
          </p:cNvPr>
          <p:cNvSpPr>
            <a:spLocks/>
          </p:cNvSpPr>
          <p:nvPr/>
        </p:nvSpPr>
        <p:spPr bwMode="auto">
          <a:xfrm>
            <a:off x="3810001" y="343925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7" name="AutoShape 322">
            <a:extLst>
              <a:ext uri="{FF2B5EF4-FFF2-40B4-BE49-F238E27FC236}">
                <a16:creationId xmlns:a16="http://schemas.microsoft.com/office/drawing/2014/main" id="{ADF6CB93-2AF1-DD4E-BE9F-B2AF9FB37539}"/>
              </a:ext>
            </a:extLst>
          </p:cNvPr>
          <p:cNvSpPr>
            <a:spLocks/>
          </p:cNvSpPr>
          <p:nvPr/>
        </p:nvSpPr>
        <p:spPr bwMode="auto">
          <a:xfrm>
            <a:off x="3886201" y="3772925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8" name="Text Box 323">
            <a:extLst>
              <a:ext uri="{FF2B5EF4-FFF2-40B4-BE49-F238E27FC236}">
                <a16:creationId xmlns:a16="http://schemas.microsoft.com/office/drawing/2014/main" id="{6CB31489-5E3F-8248-A8F5-9F4B454AC0E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39257" y="1671869"/>
            <a:ext cx="97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dividir</a:t>
            </a:r>
          </a:p>
        </p:txBody>
      </p:sp>
      <p:sp>
        <p:nvSpPr>
          <p:cNvPr id="189" name="Text Box 324">
            <a:extLst>
              <a:ext uri="{FF2B5EF4-FFF2-40B4-BE49-F238E27FC236}">
                <a16:creationId xmlns:a16="http://schemas.microsoft.com/office/drawing/2014/main" id="{3DAEC81C-A4D6-E642-BEA6-72C8BED887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78139" y="4582550"/>
            <a:ext cx="1250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mezclar</a:t>
            </a:r>
          </a:p>
        </p:txBody>
      </p:sp>
    </p:spTree>
    <p:extLst>
      <p:ext uri="{BB962C8B-B14F-4D97-AF65-F5344CB8AC3E}">
        <p14:creationId xmlns:p14="http://schemas.microsoft.com/office/powerpoint/2010/main" val="213173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4C19-147F-624C-8E41-4A80CD12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67F890-39FA-3343-8412-6A9E9943ED67}"/>
              </a:ext>
            </a:extLst>
          </p:cNvPr>
          <p:cNvSpPr/>
          <p:nvPr/>
        </p:nvSpPr>
        <p:spPr>
          <a:xfrm>
            <a:off x="33173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0D2629-D267-0948-AB8E-CF6D087C57CD}"/>
              </a:ext>
            </a:extLst>
          </p:cNvPr>
          <p:cNvSpPr/>
          <p:nvPr/>
        </p:nvSpPr>
        <p:spPr>
          <a:xfrm>
            <a:off x="41301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20E46E-D5F3-2B4A-BC49-D9E518259498}"/>
              </a:ext>
            </a:extLst>
          </p:cNvPr>
          <p:cNvSpPr/>
          <p:nvPr/>
        </p:nvSpPr>
        <p:spPr>
          <a:xfrm>
            <a:off x="4942991" y="28774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84CB2-C528-444D-8236-4A9504EA8F61}"/>
              </a:ext>
            </a:extLst>
          </p:cNvPr>
          <p:cNvSpPr/>
          <p:nvPr/>
        </p:nvSpPr>
        <p:spPr>
          <a:xfrm>
            <a:off x="57557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05BC7D-4A45-3948-8280-2265E27C4277}"/>
              </a:ext>
            </a:extLst>
          </p:cNvPr>
          <p:cNvSpPr/>
          <p:nvPr/>
        </p:nvSpPr>
        <p:spPr>
          <a:xfrm>
            <a:off x="65685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DE8B43-581C-C54A-A62B-C04C8513EF98}"/>
              </a:ext>
            </a:extLst>
          </p:cNvPr>
          <p:cNvSpPr/>
          <p:nvPr/>
        </p:nvSpPr>
        <p:spPr>
          <a:xfrm>
            <a:off x="73813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68CE51-848C-D34A-9701-5FF4C25A4BDD}"/>
              </a:ext>
            </a:extLst>
          </p:cNvPr>
          <p:cNvSpPr/>
          <p:nvPr/>
        </p:nvSpPr>
        <p:spPr>
          <a:xfrm>
            <a:off x="81941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2BE1D1-69C3-F644-8982-9ED7636301A3}"/>
              </a:ext>
            </a:extLst>
          </p:cNvPr>
          <p:cNvSpPr/>
          <p:nvPr/>
        </p:nvSpPr>
        <p:spPr>
          <a:xfrm>
            <a:off x="90069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840BBA-5683-E24D-9BAF-C1A062CC08DA}"/>
              </a:ext>
            </a:extLst>
          </p:cNvPr>
          <p:cNvSpPr/>
          <p:nvPr/>
        </p:nvSpPr>
        <p:spPr>
          <a:xfrm>
            <a:off x="9819791" y="283844"/>
            <a:ext cx="571499" cy="5714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33CD83-E6BB-9648-919B-AC047A5E6915}"/>
              </a:ext>
            </a:extLst>
          </p:cNvPr>
          <p:cNvSpPr/>
          <p:nvPr/>
        </p:nvSpPr>
        <p:spPr>
          <a:xfrm>
            <a:off x="106325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616F63-AA9E-B041-A9C1-3822409D16D9}"/>
              </a:ext>
            </a:extLst>
          </p:cNvPr>
          <p:cNvSpPr/>
          <p:nvPr/>
        </p:nvSpPr>
        <p:spPr>
          <a:xfrm>
            <a:off x="11445391" y="28384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B1D25-452D-8548-9E41-54C049B7B788}"/>
              </a:ext>
            </a:extLst>
          </p:cNvPr>
          <p:cNvSpPr/>
          <p:nvPr/>
        </p:nvSpPr>
        <p:spPr>
          <a:xfrm>
            <a:off x="4600091" y="140348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60368A-6A0E-A341-88BB-29160A236E6D}"/>
              </a:ext>
            </a:extLst>
          </p:cNvPr>
          <p:cNvSpPr/>
          <p:nvPr/>
        </p:nvSpPr>
        <p:spPr>
          <a:xfrm>
            <a:off x="5412891" y="140797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80E079-9B55-D749-8F7E-C831F2FA267A}"/>
              </a:ext>
            </a:extLst>
          </p:cNvPr>
          <p:cNvSpPr/>
          <p:nvPr/>
        </p:nvSpPr>
        <p:spPr>
          <a:xfrm>
            <a:off x="6225691" y="140407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3306B3-890E-894F-8BF9-38989623B965}"/>
              </a:ext>
            </a:extLst>
          </p:cNvPr>
          <p:cNvSpPr/>
          <p:nvPr/>
        </p:nvSpPr>
        <p:spPr>
          <a:xfrm>
            <a:off x="7038491" y="140407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353AC1-63AF-0947-ACF4-369EC5FAA27C}"/>
              </a:ext>
            </a:extLst>
          </p:cNvPr>
          <p:cNvSpPr/>
          <p:nvPr/>
        </p:nvSpPr>
        <p:spPr>
          <a:xfrm>
            <a:off x="7851291" y="140348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A186C4-A27E-DB4E-AACD-070E5EFD39BA}"/>
              </a:ext>
            </a:extLst>
          </p:cNvPr>
          <p:cNvSpPr/>
          <p:nvPr/>
        </p:nvSpPr>
        <p:spPr>
          <a:xfrm>
            <a:off x="8664091" y="140348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E76868-EA45-1B4A-9720-A39947C3E917}"/>
              </a:ext>
            </a:extLst>
          </p:cNvPr>
          <p:cNvSpPr/>
          <p:nvPr/>
        </p:nvSpPr>
        <p:spPr>
          <a:xfrm>
            <a:off x="4600091" y="221662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85737-1216-F04E-8F31-53B685701B2B}"/>
              </a:ext>
            </a:extLst>
          </p:cNvPr>
          <p:cNvSpPr/>
          <p:nvPr/>
        </p:nvSpPr>
        <p:spPr>
          <a:xfrm>
            <a:off x="5412890" y="221662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BEF2FB-1B27-874C-BBB4-271CE6EE3276}"/>
              </a:ext>
            </a:extLst>
          </p:cNvPr>
          <p:cNvSpPr/>
          <p:nvPr/>
        </p:nvSpPr>
        <p:spPr>
          <a:xfrm>
            <a:off x="6225690" y="221662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3F7872-09E4-7A44-A100-40A7CFD97546}"/>
              </a:ext>
            </a:extLst>
          </p:cNvPr>
          <p:cNvSpPr/>
          <p:nvPr/>
        </p:nvSpPr>
        <p:spPr>
          <a:xfrm>
            <a:off x="7038490" y="221662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E6778D-47D0-F742-BE1D-1816B14AD848}"/>
              </a:ext>
            </a:extLst>
          </p:cNvPr>
          <p:cNvSpPr/>
          <p:nvPr/>
        </p:nvSpPr>
        <p:spPr>
          <a:xfrm>
            <a:off x="3200401" y="126066"/>
            <a:ext cx="8919882" cy="896471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D3F614-868F-4B48-A572-8F8E91CD1D11}"/>
              </a:ext>
            </a:extLst>
          </p:cNvPr>
          <p:cNvSpPr/>
          <p:nvPr/>
        </p:nvSpPr>
        <p:spPr>
          <a:xfrm>
            <a:off x="4602781" y="4725933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696AE-3AAC-9D46-A957-8E41C9D7F8DE}"/>
              </a:ext>
            </a:extLst>
          </p:cNvPr>
          <p:cNvSpPr/>
          <p:nvPr/>
        </p:nvSpPr>
        <p:spPr>
          <a:xfrm>
            <a:off x="4602781" y="5539073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B54EB6-BD84-8748-B84D-F2998E7C2E94}"/>
              </a:ext>
            </a:extLst>
          </p:cNvPr>
          <p:cNvSpPr/>
          <p:nvPr/>
        </p:nvSpPr>
        <p:spPr>
          <a:xfrm>
            <a:off x="5415580" y="5539073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1AC2FC-26DE-7B4B-B851-206130182AD9}"/>
              </a:ext>
            </a:extLst>
          </p:cNvPr>
          <p:cNvSpPr/>
          <p:nvPr/>
        </p:nvSpPr>
        <p:spPr>
          <a:xfrm>
            <a:off x="6228380" y="5539073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F6A20B-EE0B-D04C-AE00-2F5B71C9B939}"/>
              </a:ext>
            </a:extLst>
          </p:cNvPr>
          <p:cNvSpPr/>
          <p:nvPr/>
        </p:nvSpPr>
        <p:spPr>
          <a:xfrm>
            <a:off x="7041180" y="5539073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8CBEE6-0133-7F4A-AD8C-65B5CDD5236E}"/>
              </a:ext>
            </a:extLst>
          </p:cNvPr>
          <p:cNvSpPr/>
          <p:nvPr/>
        </p:nvSpPr>
        <p:spPr>
          <a:xfrm>
            <a:off x="32946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DD7429-E08B-8C43-9080-D03583E9A60E}"/>
              </a:ext>
            </a:extLst>
          </p:cNvPr>
          <p:cNvSpPr/>
          <p:nvPr/>
        </p:nvSpPr>
        <p:spPr>
          <a:xfrm>
            <a:off x="41074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1FC87A-CB8F-B945-8F78-9A17AC316F0E}"/>
              </a:ext>
            </a:extLst>
          </p:cNvPr>
          <p:cNvSpPr/>
          <p:nvPr/>
        </p:nvSpPr>
        <p:spPr>
          <a:xfrm>
            <a:off x="4920281" y="3513788"/>
            <a:ext cx="571499" cy="5714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B975D1-822F-AE4F-AFC5-285CB2FC881B}"/>
              </a:ext>
            </a:extLst>
          </p:cNvPr>
          <p:cNvSpPr/>
          <p:nvPr/>
        </p:nvSpPr>
        <p:spPr>
          <a:xfrm>
            <a:off x="57330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459D58-92D6-E446-B010-7B8172A7F657}"/>
              </a:ext>
            </a:extLst>
          </p:cNvPr>
          <p:cNvSpPr/>
          <p:nvPr/>
        </p:nvSpPr>
        <p:spPr>
          <a:xfrm>
            <a:off x="65458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F03C32-EA3C-2244-A5E7-855E1D78FAC0}"/>
              </a:ext>
            </a:extLst>
          </p:cNvPr>
          <p:cNvSpPr/>
          <p:nvPr/>
        </p:nvSpPr>
        <p:spPr>
          <a:xfrm>
            <a:off x="73586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A737E1-106B-254F-BF79-A0211FC5C677}"/>
              </a:ext>
            </a:extLst>
          </p:cNvPr>
          <p:cNvSpPr/>
          <p:nvPr/>
        </p:nvSpPr>
        <p:spPr>
          <a:xfrm>
            <a:off x="8171481" y="3509886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61F259-C466-8345-8D9F-4B438EFC930F}"/>
              </a:ext>
            </a:extLst>
          </p:cNvPr>
          <p:cNvSpPr/>
          <p:nvPr/>
        </p:nvSpPr>
        <p:spPr>
          <a:xfrm>
            <a:off x="89842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F23328-503A-4846-B5C7-E1F2284959C1}"/>
              </a:ext>
            </a:extLst>
          </p:cNvPr>
          <p:cNvSpPr/>
          <p:nvPr/>
        </p:nvSpPr>
        <p:spPr>
          <a:xfrm>
            <a:off x="97970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E73754-2A0A-4641-B5BD-FFC003C2213F}"/>
              </a:ext>
            </a:extLst>
          </p:cNvPr>
          <p:cNvSpPr/>
          <p:nvPr/>
        </p:nvSpPr>
        <p:spPr>
          <a:xfrm>
            <a:off x="106098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9996A0-B619-E940-8B55-CBCFE5977D97}"/>
              </a:ext>
            </a:extLst>
          </p:cNvPr>
          <p:cNvSpPr/>
          <p:nvPr/>
        </p:nvSpPr>
        <p:spPr>
          <a:xfrm>
            <a:off x="11422681" y="35098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0122CA3-351E-1F4F-B43E-6AECCFD3E020}"/>
              </a:ext>
            </a:extLst>
          </p:cNvPr>
          <p:cNvSpPr/>
          <p:nvPr/>
        </p:nvSpPr>
        <p:spPr>
          <a:xfrm>
            <a:off x="3155276" y="3347399"/>
            <a:ext cx="4881285" cy="896471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B9AC-0F0E-054D-920A-52369804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Árboles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7521-F57B-9D46-BCD6-F6CEA300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Binario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cumple la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propiedad de árbol binario de búsqueda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(ABB)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Binarios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balanceados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AVL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rojo-negro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cumplen la propiedad de ABB</a:t>
            </a:r>
          </a:p>
          <a:p>
            <a:pPr marL="687388" lvl="1" indent="0">
              <a:lnSpc>
                <a:spcPct val="100000"/>
              </a:lnSpc>
              <a:buNone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más una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propiedad adicional de balance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No binarios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balanceados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2-3</a:t>
            </a:r>
          </a:p>
          <a:p>
            <a:pPr lvl="1">
              <a:lnSpc>
                <a:spcPct val="100000"/>
              </a:lnSpc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2-4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—una versión extendida de los 2-3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cumplen una versión extendida de la propiedad de ABB</a:t>
            </a:r>
          </a:p>
          <a:p>
            <a:pPr marL="687388" lvl="1" indent="0">
              <a:lnSpc>
                <a:spcPct val="100000"/>
              </a:lnSpc>
              <a:buNone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más una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propiedad adicional de balance</a:t>
            </a:r>
          </a:p>
        </p:txBody>
      </p:sp>
    </p:spTree>
    <p:extLst>
      <p:ext uri="{BB962C8B-B14F-4D97-AF65-F5344CB8AC3E}">
        <p14:creationId xmlns:p14="http://schemas.microsoft.com/office/powerpoint/2010/main" val="950524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{38A8E1E5-B347-5C4C-B4FF-C83531C9E985}tf10001124</Template>
  <TotalTime>282</TotalTime>
  <Words>885</Words>
  <Application>Microsoft Macintosh PowerPoint</Application>
  <PresentationFormat>Widescreen</PresentationFormat>
  <Paragraphs>249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Corbel</vt:lpstr>
      <vt:lpstr>Wingdings 2</vt:lpstr>
      <vt:lpstr>Frame</vt:lpstr>
      <vt:lpstr>PowerPoint Presentation</vt:lpstr>
      <vt:lpstr>Dos temas principales</vt:lpstr>
      <vt:lpstr>Algoritmos de ordenación</vt:lpstr>
      <vt:lpstr>Algoritmos de ordenación simples</vt:lpstr>
      <vt:lpstr>Los tres pasos de la estrategia algorítmica dividir para reinar</vt:lpstr>
      <vt:lpstr>Algoritmos de ordenación basados en dividir para reinar</vt:lpstr>
      <vt:lpstr>PowerPoint Presentation</vt:lpstr>
      <vt:lpstr>PowerPoint Presentation</vt:lpstr>
      <vt:lpstr>Árboles de búsqueda</vt:lpstr>
      <vt:lpstr>Árbol binario de búsqueda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24</cp:revision>
  <dcterms:created xsi:type="dcterms:W3CDTF">2020-09-28T12:13:50Z</dcterms:created>
  <dcterms:modified xsi:type="dcterms:W3CDTF">2020-09-28T16:56:26Z</dcterms:modified>
</cp:coreProperties>
</file>