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2"/>
  </p:notesMasterIdLst>
  <p:sldIdLst>
    <p:sldId id="306" r:id="rId2"/>
    <p:sldId id="309" r:id="rId3"/>
    <p:sldId id="310" r:id="rId4"/>
    <p:sldId id="311" r:id="rId5"/>
    <p:sldId id="312" r:id="rId6"/>
    <p:sldId id="313" r:id="rId7"/>
    <p:sldId id="314" r:id="rId8"/>
    <p:sldId id="316" r:id="rId9"/>
    <p:sldId id="317" r:id="rId10"/>
    <p:sldId id="318" r:id="rId11"/>
    <p:sldId id="320" r:id="rId12"/>
    <p:sldId id="321" r:id="rId13"/>
    <p:sldId id="350" r:id="rId14"/>
    <p:sldId id="322" r:id="rId15"/>
    <p:sldId id="324" r:id="rId16"/>
    <p:sldId id="351" r:id="rId17"/>
    <p:sldId id="326" r:id="rId18"/>
    <p:sldId id="327" r:id="rId19"/>
    <p:sldId id="328" r:id="rId20"/>
    <p:sldId id="353" r:id="rId21"/>
    <p:sldId id="331" r:id="rId22"/>
    <p:sldId id="332" r:id="rId23"/>
    <p:sldId id="349" r:id="rId24"/>
    <p:sldId id="337" r:id="rId25"/>
    <p:sldId id="343" r:id="rId26"/>
    <p:sldId id="345" r:id="rId27"/>
    <p:sldId id="347" r:id="rId28"/>
    <p:sldId id="333" r:id="rId29"/>
    <p:sldId id="335" r:id="rId30"/>
    <p:sldId id="35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ente Errázuriz Quiroga" initials="VE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111"/>
    <a:srgbClr val="EC1414"/>
    <a:srgbClr val="DAD000"/>
    <a:srgbClr val="FFF411"/>
    <a:srgbClr val="FEEC02"/>
    <a:srgbClr val="CC0000"/>
    <a:srgbClr val="FFCC00"/>
    <a:srgbClr val="FF3737"/>
    <a:srgbClr val="AD1713"/>
    <a:srgbClr val="E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0724" autoAdjust="0"/>
  </p:normalViewPr>
  <p:slideViewPr>
    <p:cSldViewPr snapToGrid="0" showGuides="1"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4917B-0B4E-4D61-A1D1-DE300B97B4AC}" type="datetimeFigureOut">
              <a:rPr lang="es-CL" smtClean="0"/>
              <a:t>13-05-2020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2C0EC-7DE5-4F38-AE69-445186F776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4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72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759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171-ABFA-4136-B89B-92C16B0C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de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7249D-A593-4F2F-9BCB-B1B719C6E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r>
                  <a:rPr lang="es-CL" dirty="0"/>
                  <a:t>Queríamos convertir la clave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L" dirty="0"/>
                  <a:t> en un valor numérico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 Para eso definimos una </a:t>
                </a:r>
                <a:r>
                  <a:rPr lang="es-CL" b="1" dirty="0">
                    <a:solidFill>
                      <a:srgbClr val="0070C0"/>
                    </a:solidFill>
                  </a:rPr>
                  <a:t>función de hash </a:t>
                </a:r>
                <a:r>
                  <a:rPr lang="es-CL" dirty="0"/>
                  <a:t>como sigue: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dirty="0"/>
                  <a:t> ¿Pero como realmente calculamos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? Depende del dominio…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¿Cuáles son los posibles dominios que podríamos tener?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7249D-A593-4F2F-9BCB-B1B719C6E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9" b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9D4-2C47-4510-815C-F53BCB9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Hasheando</a:t>
            </a:r>
            <a:r>
              <a:rPr lang="en-US" dirty="0"/>
              <a:t> </a:t>
            </a:r>
            <a:r>
              <a:rPr lang="en-US" dirty="0" err="1"/>
              <a:t>números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E35AC-B626-40E9-A11F-09D3136CA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2" cy="4904072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Los </a:t>
            </a:r>
            <a:r>
              <a:rPr lang="en-US" dirty="0" err="1"/>
              <a:t>primeros</a:t>
            </a:r>
            <a:r>
              <a:rPr lang="en-US" dirty="0"/>
              <a:t> 2 </a:t>
            </a:r>
            <a:r>
              <a:rPr lang="en-US" dirty="0" err="1"/>
              <a:t>dígitos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mucha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con la </a:t>
            </a:r>
            <a:r>
              <a:rPr lang="en-US" dirty="0" err="1"/>
              <a:t>edad</a:t>
            </a:r>
            <a:r>
              <a:rPr lang="en-US" dirty="0"/>
              <a:t> del </a:t>
            </a:r>
            <a:r>
              <a:rPr lang="en-US" dirty="0" err="1"/>
              <a:t>alumno</a:t>
            </a:r>
            <a:endParaRPr lang="en-US" dirty="0"/>
          </a:p>
          <a:p>
            <a:endParaRPr lang="en-US" dirty="0"/>
          </a:p>
          <a:p>
            <a:r>
              <a:rPr lang="en-US" b="0" dirty="0"/>
              <a:t>El resto de los </a:t>
            </a:r>
            <a:r>
              <a:rPr lang="en-US" b="0" dirty="0" err="1"/>
              <a:t>dígitos</a:t>
            </a:r>
            <a:r>
              <a:rPr lang="en-US" b="0" dirty="0"/>
              <a:t> son </a:t>
            </a:r>
            <a:r>
              <a:rPr lang="en-US" b="0" dirty="0" err="1"/>
              <a:t>prácticamente</a:t>
            </a:r>
            <a:r>
              <a:rPr lang="en-US" b="0" dirty="0"/>
              <a:t> </a:t>
            </a:r>
            <a:r>
              <a:rPr lang="en-US" b="0" dirty="0" err="1"/>
              <a:t>aleatorios</a:t>
            </a:r>
            <a:endParaRPr lang="en-US" b="0" dirty="0"/>
          </a:p>
          <a:p>
            <a:endParaRPr lang="en-US" b="0" dirty="0"/>
          </a:p>
          <a:p>
            <a:r>
              <a:rPr lang="en-US" dirty="0" err="1"/>
              <a:t>Usemos</a:t>
            </a:r>
            <a:r>
              <a:rPr lang="en-US" dirty="0"/>
              <a:t> </a:t>
            </a:r>
            <a:r>
              <a:rPr lang="en-US" dirty="0" err="1"/>
              <a:t>simplemente</a:t>
            </a:r>
            <a:r>
              <a:rPr lang="en-US" dirty="0"/>
              <a:t> los </a:t>
            </a:r>
            <a:r>
              <a:rPr lang="en-US" dirty="0" err="1"/>
              <a:t>dígitos</a:t>
            </a:r>
            <a:r>
              <a:rPr lang="en-US" dirty="0"/>
              <a:t> </a:t>
            </a:r>
            <a:r>
              <a:rPr lang="en-US" dirty="0" err="1"/>
              <a:t>debajo</a:t>
            </a:r>
            <a:r>
              <a:rPr lang="en-US" dirty="0"/>
              <a:t> de los </a:t>
            </a:r>
            <a:r>
              <a:rPr lang="en-US" dirty="0" err="1"/>
              <a:t>millones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hash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1153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9D4-2C47-4510-815C-F53BCB9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Hasheando</a:t>
            </a:r>
            <a:r>
              <a:rPr lang="en-US" dirty="0"/>
              <a:t> </a:t>
            </a:r>
            <a:r>
              <a:rPr lang="en-US" dirty="0" err="1"/>
              <a:t>números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E35AC-B626-40E9-A11F-09D3136C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Ser </a:t>
            </a:r>
            <a:r>
              <a:rPr lang="en-US" dirty="0" err="1"/>
              <a:t>rápida</a:t>
            </a:r>
            <a:r>
              <a:rPr lang="en-US" dirty="0"/>
              <a:t> de </a:t>
            </a:r>
            <a:r>
              <a:rPr lang="en-US" dirty="0" err="1"/>
              <a:t>calcular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Distribuir</a:t>
            </a:r>
            <a:r>
              <a:rPr lang="en-US" dirty="0"/>
              <a:t> </a:t>
            </a:r>
            <a:r>
              <a:rPr lang="en-US" dirty="0" err="1"/>
              <a:t>uniforme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Tener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colisiones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Ser compacta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Usar toda y solo la información relevante del dato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0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10F8-966C-4ABF-B1B5-D7B59A2B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Hasheando</a:t>
            </a:r>
            <a:r>
              <a:rPr lang="es-CL" dirty="0"/>
              <a:t> </a:t>
            </a:r>
            <a:r>
              <a:rPr lang="es-CL" dirty="0" err="1"/>
              <a:t>strings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26328F-9E76-4BE5-8099-6B0ED2FDA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85000" lnSpcReduction="10000"/>
              </a:bodyPr>
              <a:lstStyle/>
              <a:p>
                <a:r>
                  <a:rPr lang="es-CL" dirty="0"/>
                  <a:t>Digamos que nuestro dominio ahora son secuencias de ADN, por ejemplo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𝐴𝐺𝑇𝐴𝐺𝑇𝐶𝐶𝐺𝑇𝐴𝐶𝐴𝑇𝐶𝐺𝐴𝑇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Las secuencias son de largo arbitrario y son básicamente aleatorias</a:t>
                </a:r>
              </a:p>
              <a:p>
                <a:endParaRPr lang="es-CL" dirty="0"/>
              </a:p>
              <a:p>
                <a:r>
                  <a:rPr lang="es-CL" dirty="0"/>
                  <a:t>¿Cómo transformamos una secuencia a un número?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26328F-9E76-4BE5-8099-6B0ED2FDA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74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FFBF42E-6C33-4FF5-AECF-0F5EB1B908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L" dirty="0"/>
              <a:t>Interpretar letras como números</a:t>
            </a:r>
          </a:p>
          <a:p>
            <a:endParaRPr lang="es-CL" dirty="0"/>
          </a:p>
          <a:p>
            <a:r>
              <a:rPr lang="es-CL" dirty="0"/>
              <a:t>ASCII?</a:t>
            </a:r>
          </a:p>
          <a:p>
            <a:endParaRPr lang="es-CL" dirty="0"/>
          </a:p>
          <a:p>
            <a:r>
              <a:rPr lang="es-CL" dirty="0"/>
              <a:t>Por que no del 0 al 3 y luego lo interpretamos como un número en base 4?</a:t>
            </a:r>
          </a:p>
        </p:txBody>
      </p:sp>
    </p:spTree>
    <p:extLst>
      <p:ext uri="{BB962C8B-B14F-4D97-AF65-F5344CB8AC3E}">
        <p14:creationId xmlns:p14="http://schemas.microsoft.com/office/powerpoint/2010/main" val="213994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B5E6-E42C-4262-A252-782BEA8B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Hasheando</a:t>
            </a:r>
            <a:r>
              <a:rPr lang="es-CL" dirty="0"/>
              <a:t> </a:t>
            </a:r>
            <a:r>
              <a:rPr lang="es-CL" dirty="0" err="1"/>
              <a:t>strings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Interpretamos la secuencia de largo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 como un número en base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¿Sobre qué rango caen estos datos?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39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9D4-2C47-4510-815C-F53BCB9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Hasheando</a:t>
            </a:r>
            <a:r>
              <a:rPr lang="en-US" dirty="0"/>
              <a:t>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E35AC-B626-40E9-A11F-09D3136C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Ser </a:t>
            </a:r>
            <a:r>
              <a:rPr lang="en-US" dirty="0" err="1"/>
              <a:t>rápida</a:t>
            </a:r>
            <a:r>
              <a:rPr lang="en-US" dirty="0"/>
              <a:t> de </a:t>
            </a:r>
            <a:r>
              <a:rPr lang="en-US" dirty="0" err="1"/>
              <a:t>calcular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Distribuir</a:t>
            </a:r>
            <a:r>
              <a:rPr lang="en-US" dirty="0"/>
              <a:t> </a:t>
            </a:r>
            <a:r>
              <a:rPr lang="en-US" dirty="0" err="1"/>
              <a:t>uniforme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Tener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colisiones</a:t>
            </a:r>
            <a:endParaRPr lang="en-US" dirty="0"/>
          </a:p>
          <a:p>
            <a:pPr>
              <a:buFont typeface="Calibri" panose="020F0502020204030204" pitchFamily="34" charset="0"/>
              <a:buChar char="*"/>
            </a:pPr>
            <a:r>
              <a:rPr lang="en-US" dirty="0"/>
              <a:t> Ser compacta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y solo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del </a:t>
            </a:r>
            <a:r>
              <a:rPr lang="en-US" dirty="0" err="1"/>
              <a:t>dato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6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B71A17A-E019-4366-892E-224EE3297F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/>
              <a:t>Ahora que pasa si el </a:t>
            </a:r>
            <a:r>
              <a:rPr lang="es-CL" dirty="0" err="1"/>
              <a:t>string</a:t>
            </a:r>
            <a:r>
              <a:rPr lang="es-CL" dirty="0"/>
              <a:t> tiene más posibles letras</a:t>
            </a:r>
          </a:p>
          <a:p>
            <a:endParaRPr lang="es-CL" dirty="0"/>
          </a:p>
          <a:p>
            <a:r>
              <a:rPr lang="es-CL" dirty="0"/>
              <a:t>ASCII? Base 256?</a:t>
            </a:r>
          </a:p>
          <a:p>
            <a:endParaRPr lang="es-CL" dirty="0"/>
          </a:p>
          <a:p>
            <a:r>
              <a:rPr lang="es-CL" dirty="0"/>
              <a:t>En la práctica se usa base 33… por que funciona bien</a:t>
            </a:r>
          </a:p>
          <a:p>
            <a:endParaRPr lang="es-CL" dirty="0"/>
          </a:p>
          <a:p>
            <a:r>
              <a:rPr lang="es-CL" dirty="0"/>
              <a:t>(Todo calza pollo) </a:t>
            </a:r>
          </a:p>
          <a:p>
            <a:endParaRPr lang="es-CL" dirty="0"/>
          </a:p>
          <a:p>
            <a:r>
              <a:rPr lang="es-CL" dirty="0"/>
              <a:t>https://theasciicode.com.ar/</a:t>
            </a:r>
          </a:p>
        </p:txBody>
      </p:sp>
    </p:spTree>
    <p:extLst>
      <p:ext uri="{BB962C8B-B14F-4D97-AF65-F5344CB8AC3E}">
        <p14:creationId xmlns:p14="http://schemas.microsoft.com/office/powerpoint/2010/main" val="168891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10F8-966C-4ABF-B1B5-D7B59A2B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Hasheando</a:t>
            </a:r>
            <a:r>
              <a:rPr lang="es-CL" dirty="0"/>
              <a:t> tableros: Damas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EA920-EA50-4FF7-9FA4-79FD69DFF28C}"/>
              </a:ext>
            </a:extLst>
          </p:cNvPr>
          <p:cNvSpPr txBox="1"/>
          <p:nvPr/>
        </p:nvSpPr>
        <p:spPr>
          <a:xfrm>
            <a:off x="5663385" y="1536174"/>
            <a:ext cx="3038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Cada posición tiene una ficha o está vacía</a:t>
            </a:r>
          </a:p>
          <a:p>
            <a:endParaRPr lang="es-CL" sz="2400" dirty="0"/>
          </a:p>
          <a:p>
            <a:r>
              <a:rPr lang="es-CL" sz="2400" dirty="0"/>
              <a:t>Las fichas pueden ser normales o reinas</a:t>
            </a:r>
          </a:p>
          <a:p>
            <a:endParaRPr lang="es-CL" sz="2400" dirty="0"/>
          </a:p>
          <a:p>
            <a:r>
              <a:rPr lang="es-CL" sz="2400" dirty="0"/>
              <a:t>Las fichas pueden ser rojas o negras</a:t>
            </a:r>
          </a:p>
          <a:p>
            <a:endParaRPr lang="es-CL" sz="2400" dirty="0"/>
          </a:p>
          <a:p>
            <a:r>
              <a:rPr lang="es-CL" sz="2400" dirty="0"/>
              <a:t>Por lo tanto en cada posición hay 4 posibles fichas</a:t>
            </a:r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3BE55D27-B3F6-4FE0-B04A-2FCDF319EEA5}"/>
              </a:ext>
            </a:extLst>
          </p:cNvPr>
          <p:cNvGrpSpPr/>
          <p:nvPr/>
        </p:nvGrpSpPr>
        <p:grpSpPr>
          <a:xfrm>
            <a:off x="606489" y="1409694"/>
            <a:ext cx="4777274" cy="4777274"/>
            <a:chOff x="1595534" y="410546"/>
            <a:chExt cx="5760000" cy="5760000"/>
          </a:xfrm>
        </p:grpSpPr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0D60819-4E15-4FCA-9F1B-1F747D662F17}"/>
                </a:ext>
              </a:extLst>
            </p:cNvPr>
            <p:cNvSpPr/>
            <p:nvPr/>
          </p:nvSpPr>
          <p:spPr>
            <a:xfrm>
              <a:off x="1595534" y="41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DFB1E2BE-7B4F-4418-813A-8BE363856EEC}"/>
                </a:ext>
              </a:extLst>
            </p:cNvPr>
            <p:cNvSpPr/>
            <p:nvPr/>
          </p:nvSpPr>
          <p:spPr>
            <a:xfrm>
              <a:off x="2315534" y="41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33BCE6D4-E203-4412-9101-096B084F1925}"/>
                </a:ext>
              </a:extLst>
            </p:cNvPr>
            <p:cNvSpPr/>
            <p:nvPr/>
          </p:nvSpPr>
          <p:spPr>
            <a:xfrm>
              <a:off x="3035534" y="41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C3721139-3FEC-4796-B27C-29D78062AA17}"/>
                </a:ext>
              </a:extLst>
            </p:cNvPr>
            <p:cNvSpPr/>
            <p:nvPr/>
          </p:nvSpPr>
          <p:spPr>
            <a:xfrm>
              <a:off x="3755534" y="41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892DC488-53D5-4C2A-B80C-E5FE8F4B23AA}"/>
                </a:ext>
              </a:extLst>
            </p:cNvPr>
            <p:cNvSpPr/>
            <p:nvPr/>
          </p:nvSpPr>
          <p:spPr>
            <a:xfrm>
              <a:off x="4475534" y="41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67C57DF7-A904-4BAF-9B67-C143BDD6B454}"/>
                </a:ext>
              </a:extLst>
            </p:cNvPr>
            <p:cNvSpPr/>
            <p:nvPr/>
          </p:nvSpPr>
          <p:spPr>
            <a:xfrm>
              <a:off x="5195534" y="41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A79ADF5C-212F-4B1E-8937-E2F81A0C08A4}"/>
                </a:ext>
              </a:extLst>
            </p:cNvPr>
            <p:cNvSpPr/>
            <p:nvPr/>
          </p:nvSpPr>
          <p:spPr>
            <a:xfrm>
              <a:off x="5915534" y="41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377A935B-5E23-4E2D-8AE7-A968DF9B7EFD}"/>
                </a:ext>
              </a:extLst>
            </p:cNvPr>
            <p:cNvSpPr/>
            <p:nvPr/>
          </p:nvSpPr>
          <p:spPr>
            <a:xfrm>
              <a:off x="6635534" y="41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9F6B4266-A246-4CD0-B13B-FF9723FB82BE}"/>
                </a:ext>
              </a:extLst>
            </p:cNvPr>
            <p:cNvSpPr/>
            <p:nvPr/>
          </p:nvSpPr>
          <p:spPr>
            <a:xfrm>
              <a:off x="2315534" y="113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547A887E-BA4D-45D7-8DF5-A13BDAC68897}"/>
                </a:ext>
              </a:extLst>
            </p:cNvPr>
            <p:cNvSpPr/>
            <p:nvPr/>
          </p:nvSpPr>
          <p:spPr>
            <a:xfrm>
              <a:off x="3035534" y="113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A0A97B89-EEF0-43E9-8283-F6E315CF4382}"/>
                </a:ext>
              </a:extLst>
            </p:cNvPr>
            <p:cNvSpPr/>
            <p:nvPr/>
          </p:nvSpPr>
          <p:spPr>
            <a:xfrm>
              <a:off x="3755534" y="113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AE51D9A8-C023-4D1C-BF24-485AF1C580C5}"/>
                </a:ext>
              </a:extLst>
            </p:cNvPr>
            <p:cNvSpPr/>
            <p:nvPr/>
          </p:nvSpPr>
          <p:spPr>
            <a:xfrm>
              <a:off x="4475534" y="113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40BE29EE-93FD-4061-ABA0-D4126A46CA01}"/>
                </a:ext>
              </a:extLst>
            </p:cNvPr>
            <p:cNvSpPr/>
            <p:nvPr/>
          </p:nvSpPr>
          <p:spPr>
            <a:xfrm>
              <a:off x="5195534" y="113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D06F33AC-4181-47BA-BB36-68F604D37448}"/>
                </a:ext>
              </a:extLst>
            </p:cNvPr>
            <p:cNvSpPr/>
            <p:nvPr/>
          </p:nvSpPr>
          <p:spPr>
            <a:xfrm>
              <a:off x="5915534" y="113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CA979015-F136-4733-9DC9-0CFEAB439EB1}"/>
                </a:ext>
              </a:extLst>
            </p:cNvPr>
            <p:cNvSpPr/>
            <p:nvPr/>
          </p:nvSpPr>
          <p:spPr>
            <a:xfrm>
              <a:off x="6635534" y="113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E11DA186-D011-4D3E-9C72-5AD999C4AA5C}"/>
                </a:ext>
              </a:extLst>
            </p:cNvPr>
            <p:cNvSpPr/>
            <p:nvPr/>
          </p:nvSpPr>
          <p:spPr>
            <a:xfrm>
              <a:off x="1595534" y="113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2C3311F0-3B7C-47C6-A75A-0B414520FD5C}"/>
                </a:ext>
              </a:extLst>
            </p:cNvPr>
            <p:cNvSpPr/>
            <p:nvPr/>
          </p:nvSpPr>
          <p:spPr>
            <a:xfrm>
              <a:off x="1595534" y="185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E492D629-985B-4B99-BBEA-95AAA1C7A156}"/>
                </a:ext>
              </a:extLst>
            </p:cNvPr>
            <p:cNvSpPr/>
            <p:nvPr/>
          </p:nvSpPr>
          <p:spPr>
            <a:xfrm>
              <a:off x="2315534" y="185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89F57AEF-721A-4BDE-B5DA-D07DE1018411}"/>
                </a:ext>
              </a:extLst>
            </p:cNvPr>
            <p:cNvSpPr/>
            <p:nvPr/>
          </p:nvSpPr>
          <p:spPr>
            <a:xfrm>
              <a:off x="3035534" y="185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1A5075D9-C2F4-4B38-B4A4-ED65C81E0579}"/>
                </a:ext>
              </a:extLst>
            </p:cNvPr>
            <p:cNvSpPr/>
            <p:nvPr/>
          </p:nvSpPr>
          <p:spPr>
            <a:xfrm>
              <a:off x="3755534" y="185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78361EF9-5012-4FD0-B099-BC0C8B678B8D}"/>
                </a:ext>
              </a:extLst>
            </p:cNvPr>
            <p:cNvSpPr/>
            <p:nvPr/>
          </p:nvSpPr>
          <p:spPr>
            <a:xfrm>
              <a:off x="4475534" y="185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957E1BA6-869B-4509-B43F-C67C5D9D16C4}"/>
                </a:ext>
              </a:extLst>
            </p:cNvPr>
            <p:cNvSpPr/>
            <p:nvPr/>
          </p:nvSpPr>
          <p:spPr>
            <a:xfrm>
              <a:off x="5195534" y="185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9A7EA5C2-5C53-4CD4-B867-F10CC610ED40}"/>
                </a:ext>
              </a:extLst>
            </p:cNvPr>
            <p:cNvSpPr/>
            <p:nvPr/>
          </p:nvSpPr>
          <p:spPr>
            <a:xfrm>
              <a:off x="5915534" y="185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2" name="Rectángulo 111">
              <a:extLst>
                <a:ext uri="{FF2B5EF4-FFF2-40B4-BE49-F238E27FC236}">
                  <a16:creationId xmlns:a16="http://schemas.microsoft.com/office/drawing/2014/main" id="{5BF6EC45-AA4B-45B1-A1A9-C8108924CEC9}"/>
                </a:ext>
              </a:extLst>
            </p:cNvPr>
            <p:cNvSpPr/>
            <p:nvPr/>
          </p:nvSpPr>
          <p:spPr>
            <a:xfrm>
              <a:off x="6635534" y="185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8CFFB37C-6381-430F-AADB-0DCACDB6AA0E}"/>
                </a:ext>
              </a:extLst>
            </p:cNvPr>
            <p:cNvSpPr/>
            <p:nvPr/>
          </p:nvSpPr>
          <p:spPr>
            <a:xfrm>
              <a:off x="2315534" y="257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56A0D3B3-CCA1-4E6D-9F8D-4433A6087929}"/>
                </a:ext>
              </a:extLst>
            </p:cNvPr>
            <p:cNvSpPr/>
            <p:nvPr/>
          </p:nvSpPr>
          <p:spPr>
            <a:xfrm>
              <a:off x="3035534" y="257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F46EBFBB-9D44-4DF4-94F2-F95FDE526E7B}"/>
                </a:ext>
              </a:extLst>
            </p:cNvPr>
            <p:cNvSpPr/>
            <p:nvPr/>
          </p:nvSpPr>
          <p:spPr>
            <a:xfrm>
              <a:off x="3755534" y="257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Rectángulo 115">
              <a:extLst>
                <a:ext uri="{FF2B5EF4-FFF2-40B4-BE49-F238E27FC236}">
                  <a16:creationId xmlns:a16="http://schemas.microsoft.com/office/drawing/2014/main" id="{1E079457-E21D-4B7B-A4F2-2A36718854BC}"/>
                </a:ext>
              </a:extLst>
            </p:cNvPr>
            <p:cNvSpPr/>
            <p:nvPr/>
          </p:nvSpPr>
          <p:spPr>
            <a:xfrm>
              <a:off x="4475534" y="257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CC9148A5-EEE1-4DD7-BD41-EA80ADAD6ABC}"/>
                </a:ext>
              </a:extLst>
            </p:cNvPr>
            <p:cNvSpPr/>
            <p:nvPr/>
          </p:nvSpPr>
          <p:spPr>
            <a:xfrm>
              <a:off x="5195534" y="257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Rectángulo 117">
              <a:extLst>
                <a:ext uri="{FF2B5EF4-FFF2-40B4-BE49-F238E27FC236}">
                  <a16:creationId xmlns:a16="http://schemas.microsoft.com/office/drawing/2014/main" id="{BAE7F4CD-7011-4A3E-A23E-A06D22799E01}"/>
                </a:ext>
              </a:extLst>
            </p:cNvPr>
            <p:cNvSpPr/>
            <p:nvPr/>
          </p:nvSpPr>
          <p:spPr>
            <a:xfrm>
              <a:off x="5915534" y="257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Rectángulo 118">
              <a:extLst>
                <a:ext uri="{FF2B5EF4-FFF2-40B4-BE49-F238E27FC236}">
                  <a16:creationId xmlns:a16="http://schemas.microsoft.com/office/drawing/2014/main" id="{E0FF07AD-A465-4B11-A0E2-1D235630E505}"/>
                </a:ext>
              </a:extLst>
            </p:cNvPr>
            <p:cNvSpPr/>
            <p:nvPr/>
          </p:nvSpPr>
          <p:spPr>
            <a:xfrm>
              <a:off x="6635534" y="257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Rectángulo 119">
              <a:extLst>
                <a:ext uri="{FF2B5EF4-FFF2-40B4-BE49-F238E27FC236}">
                  <a16:creationId xmlns:a16="http://schemas.microsoft.com/office/drawing/2014/main" id="{E8BE9FCA-7D52-4ABB-A46F-CAD3F1E7F3FE}"/>
                </a:ext>
              </a:extLst>
            </p:cNvPr>
            <p:cNvSpPr/>
            <p:nvPr/>
          </p:nvSpPr>
          <p:spPr>
            <a:xfrm>
              <a:off x="1595534" y="257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4B7D0F04-CB8E-490A-8C46-0F4B082DC314}"/>
                </a:ext>
              </a:extLst>
            </p:cNvPr>
            <p:cNvSpPr/>
            <p:nvPr/>
          </p:nvSpPr>
          <p:spPr>
            <a:xfrm>
              <a:off x="1595534" y="329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1B8304F5-97EB-468B-AB6A-79EE0FBF0954}"/>
                </a:ext>
              </a:extLst>
            </p:cNvPr>
            <p:cNvSpPr/>
            <p:nvPr/>
          </p:nvSpPr>
          <p:spPr>
            <a:xfrm>
              <a:off x="2315534" y="329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7F6669B6-CE6A-4E9C-8C02-BFEDC79868A0}"/>
                </a:ext>
              </a:extLst>
            </p:cNvPr>
            <p:cNvSpPr/>
            <p:nvPr/>
          </p:nvSpPr>
          <p:spPr>
            <a:xfrm>
              <a:off x="3035534" y="329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327A99A8-9503-4BC1-AE61-0430EEA47FA2}"/>
                </a:ext>
              </a:extLst>
            </p:cNvPr>
            <p:cNvSpPr/>
            <p:nvPr/>
          </p:nvSpPr>
          <p:spPr>
            <a:xfrm>
              <a:off x="3755534" y="329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E77A60AD-4BB7-4879-8B67-8996146C7AB1}"/>
                </a:ext>
              </a:extLst>
            </p:cNvPr>
            <p:cNvSpPr/>
            <p:nvPr/>
          </p:nvSpPr>
          <p:spPr>
            <a:xfrm>
              <a:off x="4475534" y="329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04BB1748-7153-44E7-BABC-462C273C5E95}"/>
                </a:ext>
              </a:extLst>
            </p:cNvPr>
            <p:cNvSpPr/>
            <p:nvPr/>
          </p:nvSpPr>
          <p:spPr>
            <a:xfrm>
              <a:off x="5195534" y="329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0FFF2340-EA85-4CA6-8523-3C4C6CCCF438}"/>
                </a:ext>
              </a:extLst>
            </p:cNvPr>
            <p:cNvSpPr/>
            <p:nvPr/>
          </p:nvSpPr>
          <p:spPr>
            <a:xfrm>
              <a:off x="5915534" y="329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52406A1A-309A-475A-95CF-46BA0D5170B7}"/>
                </a:ext>
              </a:extLst>
            </p:cNvPr>
            <p:cNvSpPr/>
            <p:nvPr/>
          </p:nvSpPr>
          <p:spPr>
            <a:xfrm>
              <a:off x="6635534" y="329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DBD5FBEB-99D0-49C3-96E9-79AE027DC744}"/>
                </a:ext>
              </a:extLst>
            </p:cNvPr>
            <p:cNvSpPr/>
            <p:nvPr/>
          </p:nvSpPr>
          <p:spPr>
            <a:xfrm>
              <a:off x="2315534" y="401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2ADD6D21-437D-43E8-8D47-5A16544B65B4}"/>
                </a:ext>
              </a:extLst>
            </p:cNvPr>
            <p:cNvSpPr/>
            <p:nvPr/>
          </p:nvSpPr>
          <p:spPr>
            <a:xfrm>
              <a:off x="3035534" y="401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62FB8987-1E7F-472E-BF60-022AAEB217AF}"/>
                </a:ext>
              </a:extLst>
            </p:cNvPr>
            <p:cNvSpPr/>
            <p:nvPr/>
          </p:nvSpPr>
          <p:spPr>
            <a:xfrm>
              <a:off x="3755534" y="401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57F7D52B-BA86-49A3-8F36-61F497874C80}"/>
                </a:ext>
              </a:extLst>
            </p:cNvPr>
            <p:cNvSpPr/>
            <p:nvPr/>
          </p:nvSpPr>
          <p:spPr>
            <a:xfrm>
              <a:off x="4475534" y="401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2F299796-DF0F-4A34-BB35-1595E2B0F946}"/>
                </a:ext>
              </a:extLst>
            </p:cNvPr>
            <p:cNvSpPr/>
            <p:nvPr/>
          </p:nvSpPr>
          <p:spPr>
            <a:xfrm>
              <a:off x="5195534" y="401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697A5DB0-F991-47FE-833D-2C958F7C7E42}"/>
                </a:ext>
              </a:extLst>
            </p:cNvPr>
            <p:cNvSpPr/>
            <p:nvPr/>
          </p:nvSpPr>
          <p:spPr>
            <a:xfrm>
              <a:off x="5915534" y="401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6B890F6-C5CF-4AA1-B27C-43544CFBF2DB}"/>
                </a:ext>
              </a:extLst>
            </p:cNvPr>
            <p:cNvSpPr/>
            <p:nvPr/>
          </p:nvSpPr>
          <p:spPr>
            <a:xfrm>
              <a:off x="6635534" y="401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D5D45C88-B516-4153-9E6D-CD27D03CB2F5}"/>
                </a:ext>
              </a:extLst>
            </p:cNvPr>
            <p:cNvSpPr/>
            <p:nvPr/>
          </p:nvSpPr>
          <p:spPr>
            <a:xfrm>
              <a:off x="1595534" y="401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ACA1C734-71F4-4514-9EE1-B6AAAAE14109}"/>
                </a:ext>
              </a:extLst>
            </p:cNvPr>
            <p:cNvSpPr/>
            <p:nvPr/>
          </p:nvSpPr>
          <p:spPr>
            <a:xfrm>
              <a:off x="1595534" y="473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6E9EC088-4E7B-43A1-918F-A4341878318C}"/>
                </a:ext>
              </a:extLst>
            </p:cNvPr>
            <p:cNvSpPr/>
            <p:nvPr/>
          </p:nvSpPr>
          <p:spPr>
            <a:xfrm>
              <a:off x="2315534" y="473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59106E7-ED7F-44BF-B948-24F65F23DC07}"/>
                </a:ext>
              </a:extLst>
            </p:cNvPr>
            <p:cNvSpPr/>
            <p:nvPr/>
          </p:nvSpPr>
          <p:spPr>
            <a:xfrm>
              <a:off x="3035534" y="473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4CD187B3-F8CB-465D-A6DD-8B09EE66A5E9}"/>
                </a:ext>
              </a:extLst>
            </p:cNvPr>
            <p:cNvSpPr/>
            <p:nvPr/>
          </p:nvSpPr>
          <p:spPr>
            <a:xfrm>
              <a:off x="3755534" y="473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1C697A-600A-4D78-9569-3E0F9EF01778}"/>
                </a:ext>
              </a:extLst>
            </p:cNvPr>
            <p:cNvSpPr/>
            <p:nvPr/>
          </p:nvSpPr>
          <p:spPr>
            <a:xfrm>
              <a:off x="4475534" y="473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16C2A7B3-1AD2-416B-BC9D-E89DDF5F5D6E}"/>
                </a:ext>
              </a:extLst>
            </p:cNvPr>
            <p:cNvSpPr/>
            <p:nvPr/>
          </p:nvSpPr>
          <p:spPr>
            <a:xfrm>
              <a:off x="5195534" y="473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DA699566-EE9C-4985-9148-3B1CDA00F268}"/>
                </a:ext>
              </a:extLst>
            </p:cNvPr>
            <p:cNvSpPr/>
            <p:nvPr/>
          </p:nvSpPr>
          <p:spPr>
            <a:xfrm>
              <a:off x="5915534" y="473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C90F430D-B2CE-47EE-8147-192E65DF9C61}"/>
                </a:ext>
              </a:extLst>
            </p:cNvPr>
            <p:cNvSpPr/>
            <p:nvPr/>
          </p:nvSpPr>
          <p:spPr>
            <a:xfrm>
              <a:off x="6635534" y="473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2CFF45EA-B4D0-49E5-B14B-1D2695A2D6BB}"/>
                </a:ext>
              </a:extLst>
            </p:cNvPr>
            <p:cNvSpPr/>
            <p:nvPr/>
          </p:nvSpPr>
          <p:spPr>
            <a:xfrm>
              <a:off x="2315534" y="545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6A786F4B-0320-4FF3-B98F-3D1657650A4F}"/>
                </a:ext>
              </a:extLst>
            </p:cNvPr>
            <p:cNvSpPr/>
            <p:nvPr/>
          </p:nvSpPr>
          <p:spPr>
            <a:xfrm>
              <a:off x="3035534" y="545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2BAE068C-DC3F-42EF-82C9-A471460DB76D}"/>
                </a:ext>
              </a:extLst>
            </p:cNvPr>
            <p:cNvSpPr/>
            <p:nvPr/>
          </p:nvSpPr>
          <p:spPr>
            <a:xfrm>
              <a:off x="3755534" y="545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4EA4EFA3-E9B3-432C-B437-189727681C1A}"/>
                </a:ext>
              </a:extLst>
            </p:cNvPr>
            <p:cNvSpPr/>
            <p:nvPr/>
          </p:nvSpPr>
          <p:spPr>
            <a:xfrm>
              <a:off x="4475534" y="545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331341B5-F0A0-44FF-98C5-2734A6FF33CC}"/>
                </a:ext>
              </a:extLst>
            </p:cNvPr>
            <p:cNvSpPr/>
            <p:nvPr/>
          </p:nvSpPr>
          <p:spPr>
            <a:xfrm>
              <a:off x="5195534" y="545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B7681183-2629-4CC7-B4FB-41D347DB3DCA}"/>
                </a:ext>
              </a:extLst>
            </p:cNvPr>
            <p:cNvSpPr/>
            <p:nvPr/>
          </p:nvSpPr>
          <p:spPr>
            <a:xfrm>
              <a:off x="5915534" y="545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BE6D3594-0068-487F-A9B4-CC043599582A}"/>
                </a:ext>
              </a:extLst>
            </p:cNvPr>
            <p:cNvSpPr/>
            <p:nvPr/>
          </p:nvSpPr>
          <p:spPr>
            <a:xfrm>
              <a:off x="6635534" y="5450546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F96AF306-6F04-4E85-AE0F-26C7E44A6978}"/>
                </a:ext>
              </a:extLst>
            </p:cNvPr>
            <p:cNvSpPr/>
            <p:nvPr/>
          </p:nvSpPr>
          <p:spPr>
            <a:xfrm>
              <a:off x="1595534" y="5450546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44F61171-3AF1-4BEF-A913-4392551F4941}"/>
                </a:ext>
              </a:extLst>
            </p:cNvPr>
            <p:cNvSpPr/>
            <p:nvPr/>
          </p:nvSpPr>
          <p:spPr>
            <a:xfrm>
              <a:off x="2402521" y="5537533"/>
              <a:ext cx="546026" cy="546026"/>
            </a:xfrm>
            <a:prstGeom prst="ellipse">
              <a:avLst/>
            </a:prstGeom>
            <a:solidFill>
              <a:srgbClr val="FF1111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B159D744-1357-4A3C-8B7C-7C1717FA0627}"/>
                </a:ext>
              </a:extLst>
            </p:cNvPr>
            <p:cNvSpPr/>
            <p:nvPr/>
          </p:nvSpPr>
          <p:spPr>
            <a:xfrm>
              <a:off x="3842521" y="5534960"/>
              <a:ext cx="546026" cy="546026"/>
            </a:xfrm>
            <a:prstGeom prst="ellipse">
              <a:avLst/>
            </a:prstGeom>
            <a:solidFill>
              <a:srgbClr val="FF1111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27024B90-B474-4FB4-B25D-B7579A7E0E6A}"/>
                </a:ext>
              </a:extLst>
            </p:cNvPr>
            <p:cNvSpPr/>
            <p:nvPr/>
          </p:nvSpPr>
          <p:spPr>
            <a:xfrm>
              <a:off x="4562521" y="4817533"/>
              <a:ext cx="546026" cy="546026"/>
            </a:xfrm>
            <a:prstGeom prst="ellipse">
              <a:avLst/>
            </a:prstGeom>
            <a:solidFill>
              <a:srgbClr val="FF1111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96B83D95-DB99-438A-80C0-80BE35210317}"/>
                </a:ext>
              </a:extLst>
            </p:cNvPr>
            <p:cNvSpPr/>
            <p:nvPr/>
          </p:nvSpPr>
          <p:spPr>
            <a:xfrm>
              <a:off x="3842521" y="4094960"/>
              <a:ext cx="546026" cy="546026"/>
            </a:xfrm>
            <a:prstGeom prst="ellipse">
              <a:avLst/>
            </a:prstGeom>
            <a:solidFill>
              <a:srgbClr val="FF1111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43C11C52-637A-4E8F-8E34-21ADDB3B73DA}"/>
                </a:ext>
              </a:extLst>
            </p:cNvPr>
            <p:cNvSpPr/>
            <p:nvPr/>
          </p:nvSpPr>
          <p:spPr>
            <a:xfrm>
              <a:off x="6002521" y="4817533"/>
              <a:ext cx="546026" cy="546026"/>
            </a:xfrm>
            <a:prstGeom prst="ellipse">
              <a:avLst/>
            </a:prstGeom>
            <a:solidFill>
              <a:srgbClr val="FF1111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089F6A6E-FC7A-42D1-9A44-404683817F10}"/>
                </a:ext>
              </a:extLst>
            </p:cNvPr>
            <p:cNvSpPr/>
            <p:nvPr/>
          </p:nvSpPr>
          <p:spPr>
            <a:xfrm>
              <a:off x="6722521" y="5534960"/>
              <a:ext cx="546026" cy="546026"/>
            </a:xfrm>
            <a:prstGeom prst="ellipse">
              <a:avLst/>
            </a:prstGeom>
            <a:solidFill>
              <a:srgbClr val="FF1111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9" name="Elipse 158">
              <a:extLst>
                <a:ext uri="{FF2B5EF4-FFF2-40B4-BE49-F238E27FC236}">
                  <a16:creationId xmlns:a16="http://schemas.microsoft.com/office/drawing/2014/main" id="{CAC34C1C-EF05-4E1C-B810-A153D2E389B8}"/>
                </a:ext>
              </a:extLst>
            </p:cNvPr>
            <p:cNvSpPr/>
            <p:nvPr/>
          </p:nvSpPr>
          <p:spPr>
            <a:xfrm>
              <a:off x="3842521" y="2657533"/>
              <a:ext cx="546026" cy="546026"/>
            </a:xfrm>
            <a:prstGeom prst="ellipse">
              <a:avLst/>
            </a:prstGeom>
            <a:solidFill>
              <a:srgbClr val="FF1111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63D224AC-8CF4-4C95-91E0-BA64FD6F24AF}"/>
                </a:ext>
              </a:extLst>
            </p:cNvPr>
            <p:cNvSpPr/>
            <p:nvPr/>
          </p:nvSpPr>
          <p:spPr>
            <a:xfrm>
              <a:off x="1682521" y="497533"/>
              <a:ext cx="546026" cy="5460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28910437-696C-49EB-B0C8-520DBB338999}"/>
                </a:ext>
              </a:extLst>
            </p:cNvPr>
            <p:cNvSpPr/>
            <p:nvPr/>
          </p:nvSpPr>
          <p:spPr>
            <a:xfrm>
              <a:off x="2402521" y="1217533"/>
              <a:ext cx="546026" cy="5460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2" name="Elipse 161">
              <a:extLst>
                <a:ext uri="{FF2B5EF4-FFF2-40B4-BE49-F238E27FC236}">
                  <a16:creationId xmlns:a16="http://schemas.microsoft.com/office/drawing/2014/main" id="{1DA3B3EE-5534-4B24-97C5-3C1205C792BA}"/>
                </a:ext>
              </a:extLst>
            </p:cNvPr>
            <p:cNvSpPr/>
            <p:nvPr/>
          </p:nvSpPr>
          <p:spPr>
            <a:xfrm>
              <a:off x="1682521" y="1937533"/>
              <a:ext cx="546026" cy="5460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0837CDF4-4CF7-4D66-BF08-936E6458C9C7}"/>
                </a:ext>
              </a:extLst>
            </p:cNvPr>
            <p:cNvSpPr/>
            <p:nvPr/>
          </p:nvSpPr>
          <p:spPr>
            <a:xfrm>
              <a:off x="3842521" y="1217533"/>
              <a:ext cx="546026" cy="5460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A97043A4-9FCD-42FA-BC60-D8FF47051001}"/>
                </a:ext>
              </a:extLst>
            </p:cNvPr>
            <p:cNvSpPr/>
            <p:nvPr/>
          </p:nvSpPr>
          <p:spPr>
            <a:xfrm>
              <a:off x="5282521" y="1214960"/>
              <a:ext cx="546026" cy="5460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8A0BD1B1-1D08-4A88-AEDB-371CF828A1A5}"/>
                </a:ext>
              </a:extLst>
            </p:cNvPr>
            <p:cNvSpPr/>
            <p:nvPr/>
          </p:nvSpPr>
          <p:spPr>
            <a:xfrm>
              <a:off x="6002521" y="497533"/>
              <a:ext cx="546026" cy="5460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7337E3B9-7C54-4F33-995E-7AF3E00EFE9C}"/>
                </a:ext>
              </a:extLst>
            </p:cNvPr>
            <p:cNvSpPr/>
            <p:nvPr/>
          </p:nvSpPr>
          <p:spPr>
            <a:xfrm>
              <a:off x="6002521" y="1937533"/>
              <a:ext cx="546026" cy="5460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E71C7E62-A284-4D01-BCA7-CE69195AA125}"/>
                </a:ext>
              </a:extLst>
            </p:cNvPr>
            <p:cNvSpPr/>
            <p:nvPr/>
          </p:nvSpPr>
          <p:spPr>
            <a:xfrm>
              <a:off x="6722521" y="2654960"/>
              <a:ext cx="546026" cy="5460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8" name="Elipse 167">
              <a:extLst>
                <a:ext uri="{FF2B5EF4-FFF2-40B4-BE49-F238E27FC236}">
                  <a16:creationId xmlns:a16="http://schemas.microsoft.com/office/drawing/2014/main" id="{0058E165-B0EA-4F7E-A132-11396BFA1B66}"/>
                </a:ext>
              </a:extLst>
            </p:cNvPr>
            <p:cNvSpPr/>
            <p:nvPr/>
          </p:nvSpPr>
          <p:spPr>
            <a:xfrm>
              <a:off x="1682521" y="3377533"/>
              <a:ext cx="546026" cy="546026"/>
            </a:xfrm>
            <a:prstGeom prst="ellipse">
              <a:avLst/>
            </a:prstGeom>
            <a:solidFill>
              <a:srgbClr val="FF1111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9" name="Estrella: 5 puntas 168">
              <a:extLst>
                <a:ext uri="{FF2B5EF4-FFF2-40B4-BE49-F238E27FC236}">
                  <a16:creationId xmlns:a16="http://schemas.microsoft.com/office/drawing/2014/main" id="{ED1967A9-8131-40FD-B647-AEB9C992AAD6}"/>
                </a:ext>
              </a:extLst>
            </p:cNvPr>
            <p:cNvSpPr/>
            <p:nvPr/>
          </p:nvSpPr>
          <p:spPr>
            <a:xfrm>
              <a:off x="1811643" y="3506655"/>
              <a:ext cx="287782" cy="287782"/>
            </a:xfrm>
            <a:prstGeom prst="star5">
              <a:avLst>
                <a:gd name="adj" fmla="val 27896"/>
                <a:gd name="hf" fmla="val 105146"/>
                <a:gd name="vf" fmla="val 110557"/>
              </a:avLst>
            </a:prstGeom>
            <a:solidFill>
              <a:srgbClr val="FEEC02"/>
            </a:solidFill>
            <a:ln>
              <a:solidFill>
                <a:srgbClr val="DAD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2E858FA4-7495-4E64-86C0-0C90EBCC8C4F}"/>
                </a:ext>
              </a:extLst>
            </p:cNvPr>
            <p:cNvSpPr/>
            <p:nvPr/>
          </p:nvSpPr>
          <p:spPr>
            <a:xfrm>
              <a:off x="5282521" y="2654960"/>
              <a:ext cx="546026" cy="546026"/>
            </a:xfrm>
            <a:prstGeom prst="ellipse">
              <a:avLst/>
            </a:prstGeom>
            <a:solidFill>
              <a:srgbClr val="FF1111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1" name="Estrella: 5 puntas 170">
              <a:extLst>
                <a:ext uri="{FF2B5EF4-FFF2-40B4-BE49-F238E27FC236}">
                  <a16:creationId xmlns:a16="http://schemas.microsoft.com/office/drawing/2014/main" id="{F4D5B211-B6D4-488F-9717-6FBE9DD105F2}"/>
                </a:ext>
              </a:extLst>
            </p:cNvPr>
            <p:cNvSpPr/>
            <p:nvPr/>
          </p:nvSpPr>
          <p:spPr>
            <a:xfrm>
              <a:off x="5411643" y="2786655"/>
              <a:ext cx="287782" cy="287782"/>
            </a:xfrm>
            <a:prstGeom prst="star5">
              <a:avLst>
                <a:gd name="adj" fmla="val 27896"/>
                <a:gd name="hf" fmla="val 105146"/>
                <a:gd name="vf" fmla="val 110557"/>
              </a:avLst>
            </a:prstGeom>
            <a:solidFill>
              <a:srgbClr val="FEEC02"/>
            </a:solidFill>
            <a:ln>
              <a:solidFill>
                <a:srgbClr val="DAD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2" name="Elipse 171">
              <a:extLst>
                <a:ext uri="{FF2B5EF4-FFF2-40B4-BE49-F238E27FC236}">
                  <a16:creationId xmlns:a16="http://schemas.microsoft.com/office/drawing/2014/main" id="{63A368AF-F20F-4EC6-B666-421A78279A51}"/>
                </a:ext>
              </a:extLst>
            </p:cNvPr>
            <p:cNvSpPr/>
            <p:nvPr/>
          </p:nvSpPr>
          <p:spPr>
            <a:xfrm>
              <a:off x="6002521" y="3377533"/>
              <a:ext cx="546026" cy="5460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3" name="Estrella: 5 puntas 172">
              <a:extLst>
                <a:ext uri="{FF2B5EF4-FFF2-40B4-BE49-F238E27FC236}">
                  <a16:creationId xmlns:a16="http://schemas.microsoft.com/office/drawing/2014/main" id="{6850DBAB-C1CE-4AFB-BBA6-28026807A540}"/>
                </a:ext>
              </a:extLst>
            </p:cNvPr>
            <p:cNvSpPr/>
            <p:nvPr/>
          </p:nvSpPr>
          <p:spPr>
            <a:xfrm>
              <a:off x="6131643" y="3506655"/>
              <a:ext cx="287782" cy="287782"/>
            </a:xfrm>
            <a:prstGeom prst="star5">
              <a:avLst>
                <a:gd name="adj" fmla="val 27896"/>
                <a:gd name="hf" fmla="val 105146"/>
                <a:gd name="vf" fmla="val 110557"/>
              </a:avLst>
            </a:prstGeom>
            <a:solidFill>
              <a:srgbClr val="FEEC02"/>
            </a:solidFill>
            <a:ln>
              <a:solidFill>
                <a:srgbClr val="DAD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05926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410F-6230-45FA-989A-088DC2B3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Hasheando</a:t>
            </a:r>
            <a:r>
              <a:rPr lang="es-CL" dirty="0"/>
              <a:t> tableros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12C0B9-95E3-44B7-8A1A-FFB0C8CE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Nuestro dominio es gigantesco, pero nuestro recorrido tiene que caber en un </a:t>
            </a:r>
            <a:r>
              <a:rPr lang="es-CL" i="1" dirty="0" err="1"/>
              <a:t>int</a:t>
            </a:r>
            <a:r>
              <a:rPr lang="es-CL" dirty="0"/>
              <a:t> de 64 bits</a:t>
            </a:r>
          </a:p>
          <a:p>
            <a:endParaRPr lang="es-CL" dirty="0"/>
          </a:p>
          <a:p>
            <a:r>
              <a:rPr lang="es-CL" dirty="0"/>
              <a:t>En este tipo de problemas se </a:t>
            </a:r>
            <a:r>
              <a:rPr lang="es-CL" dirty="0" err="1"/>
              <a:t>hashean</a:t>
            </a:r>
            <a:r>
              <a:rPr lang="es-CL" dirty="0"/>
              <a:t> en el orden de cientos millones de tableros</a:t>
            </a:r>
          </a:p>
          <a:p>
            <a:endParaRPr lang="es-CL" dirty="0"/>
          </a:p>
          <a:p>
            <a:r>
              <a:rPr lang="es-CL" dirty="0"/>
              <a:t>Considerando esto, ¿qué propiedades nos interesa priorizar?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819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9D4-2C47-4510-815C-F53BCB9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Hasheando</a:t>
            </a:r>
            <a:r>
              <a:rPr lang="en-US" dirty="0"/>
              <a:t> </a:t>
            </a:r>
            <a:r>
              <a:rPr lang="en-US" dirty="0" err="1"/>
              <a:t>tableros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E35AC-B626-40E9-A11F-09D3136C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Ser </a:t>
            </a:r>
            <a:r>
              <a:rPr lang="en-US" dirty="0" err="1"/>
              <a:t>rápida</a:t>
            </a:r>
            <a:r>
              <a:rPr lang="en-US" dirty="0"/>
              <a:t> de </a:t>
            </a:r>
            <a:r>
              <a:rPr lang="en-US" dirty="0" err="1"/>
              <a:t>calcular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 </a:t>
            </a:r>
            <a:r>
              <a:rPr lang="en-US" dirty="0" err="1"/>
              <a:t>Distribuir</a:t>
            </a:r>
            <a:r>
              <a:rPr lang="en-US" dirty="0"/>
              <a:t> </a:t>
            </a:r>
            <a:r>
              <a:rPr lang="en-US" dirty="0" err="1"/>
              <a:t>uniforme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y solo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del </a:t>
            </a:r>
            <a:r>
              <a:rPr lang="en-US" dirty="0" err="1"/>
              <a:t>dato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 Tener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colisiones</a:t>
            </a:r>
            <a:r>
              <a:rPr lang="en-US" dirty="0"/>
              <a:t> (el </a:t>
            </a:r>
            <a:r>
              <a:rPr lang="en-US" dirty="0" err="1"/>
              <a:t>dominio</a:t>
            </a:r>
            <a:r>
              <a:rPr lang="en-US" dirty="0"/>
              <a:t> es </a:t>
            </a:r>
            <a:r>
              <a:rPr lang="en-US" dirty="0" err="1"/>
              <a:t>muchísimo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que el </a:t>
            </a:r>
            <a:r>
              <a:rPr lang="en-US" dirty="0" err="1"/>
              <a:t>recorrido</a:t>
            </a:r>
            <a:r>
              <a:rPr lang="en-US" dirty="0"/>
              <a:t> por lo que no es </a:t>
            </a:r>
            <a:r>
              <a:rPr lang="en-US" dirty="0" err="1"/>
              <a:t>realista</a:t>
            </a:r>
            <a:r>
              <a:rPr lang="en-US" dirty="0"/>
              <a:t> no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colisiones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 Ser compacta (</a:t>
            </a:r>
            <a:r>
              <a:rPr lang="en-US" dirty="0" err="1"/>
              <a:t>tiene</a:t>
            </a:r>
            <a:r>
              <a:rPr lang="en-US" dirty="0"/>
              <a:t> que ser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malo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hash </a:t>
            </a:r>
            <a:r>
              <a:rPr lang="en-US" dirty="0" err="1"/>
              <a:t>como</a:t>
            </a:r>
            <a:r>
              <a:rPr lang="en-US" dirty="0"/>
              <a:t> para no ser </a:t>
            </a:r>
            <a:r>
              <a:rPr lang="en-US" dirty="0" err="1"/>
              <a:t>compacto</a:t>
            </a:r>
            <a:r>
              <a:rPr lang="en-US" dirty="0"/>
              <a:t> con un </a:t>
            </a:r>
            <a:r>
              <a:rPr lang="en-US" dirty="0" err="1"/>
              <a:t>dominio</a:t>
            </a:r>
            <a:r>
              <a:rPr lang="en-US" dirty="0"/>
              <a:t> tan </a:t>
            </a:r>
            <a:r>
              <a:rPr lang="en-US" dirty="0" err="1"/>
              <a:t>grande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430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69FA9-A19D-43B3-9E78-DBB718CEB63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0" y="859247"/>
            <a:ext cx="8784279" cy="4608564"/>
          </a:xfrm>
        </p:spPr>
      </p:pic>
    </p:spTree>
    <p:extLst>
      <p:ext uri="{BB962C8B-B14F-4D97-AF65-F5344CB8AC3E}">
        <p14:creationId xmlns:p14="http://schemas.microsoft.com/office/powerpoint/2010/main" val="207454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9D4-2C47-4510-815C-F53BCB9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Hasheando</a:t>
            </a:r>
            <a:r>
              <a:rPr lang="en-US" dirty="0"/>
              <a:t> </a:t>
            </a:r>
            <a:r>
              <a:rPr lang="en-US" dirty="0" err="1"/>
              <a:t>tableros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E35AC-B626-40E9-A11F-09D3136C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Ser </a:t>
            </a:r>
            <a:r>
              <a:rPr lang="en-US" dirty="0" err="1"/>
              <a:t>rápida</a:t>
            </a:r>
            <a:r>
              <a:rPr lang="en-US" dirty="0"/>
              <a:t> de </a:t>
            </a:r>
            <a:r>
              <a:rPr lang="en-US" dirty="0" err="1"/>
              <a:t>calcular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 </a:t>
            </a:r>
            <a:r>
              <a:rPr lang="en-US" dirty="0" err="1"/>
              <a:t>Distribuir</a:t>
            </a:r>
            <a:r>
              <a:rPr lang="en-US" dirty="0"/>
              <a:t> </a:t>
            </a:r>
            <a:r>
              <a:rPr lang="en-US" dirty="0" err="1"/>
              <a:t>uniforme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y solo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del </a:t>
            </a:r>
            <a:r>
              <a:rPr lang="en-US" dirty="0" err="1"/>
              <a:t>dato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conservar</a:t>
            </a:r>
            <a:r>
              <a:rPr lang="en-US" dirty="0"/>
              <a:t> la </a:t>
            </a:r>
            <a:r>
              <a:rPr lang="en-US" dirty="0" err="1"/>
              <a:t>primera</a:t>
            </a:r>
            <a:r>
              <a:rPr lang="en-US" dirty="0"/>
              <a:t> y la </a:t>
            </a:r>
            <a:r>
              <a:rPr lang="en-US" dirty="0" err="1"/>
              <a:t>tercera</a:t>
            </a:r>
            <a:r>
              <a:rPr lang="en-US" dirty="0"/>
              <a:t> </a:t>
            </a:r>
            <a:r>
              <a:rPr lang="en-US" dirty="0" err="1"/>
              <a:t>propiedad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hash debe </a:t>
            </a:r>
            <a:r>
              <a:rPr lang="en-US" dirty="0" err="1"/>
              <a:t>iterar</a:t>
            </a:r>
            <a:r>
              <a:rPr lang="en-US" dirty="0"/>
              <a:t> por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tablero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complejidad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más</a:t>
            </a:r>
            <a:r>
              <a:rPr lang="en-US" dirty="0"/>
              <a:t> que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tablero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asegurar</a:t>
            </a:r>
            <a:r>
              <a:rPr lang="en-US" dirty="0"/>
              <a:t> </a:t>
            </a:r>
            <a:r>
              <a:rPr lang="en-US" dirty="0" err="1"/>
              <a:t>uniformidad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aprovechar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y la </a:t>
            </a:r>
            <a:r>
              <a:rPr lang="en-US" dirty="0" err="1"/>
              <a:t>función</a:t>
            </a:r>
            <a:r>
              <a:rPr lang="en-US" dirty="0"/>
              <a:t> XOR</a:t>
            </a:r>
          </a:p>
        </p:txBody>
      </p:sp>
    </p:spTree>
    <p:extLst>
      <p:ext uri="{BB962C8B-B14F-4D97-AF65-F5344CB8AC3E}">
        <p14:creationId xmlns:p14="http://schemas.microsoft.com/office/powerpoint/2010/main" val="299914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F10-C057-4CBE-8E16-D0F5EAC1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733C-49E2-46C5-82DB-C74F769C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892539" cy="4904072"/>
          </a:xfrm>
        </p:spPr>
        <p:txBody>
          <a:bodyPr>
            <a:normAutofit fontScale="85000" lnSpcReduction="20000"/>
          </a:bodyPr>
          <a:lstStyle/>
          <a:p>
            <a:r>
              <a:rPr lang="es-CL" dirty="0"/>
              <a:t>El operador XOR (</a:t>
            </a:r>
            <a:r>
              <a:rPr lang="es-CL" dirty="0" err="1"/>
              <a:t>eXclusive</a:t>
            </a:r>
            <a:r>
              <a:rPr lang="es-CL" dirty="0"/>
              <a:t> OR) es un operador lógico definido como: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La gracia es que depende de ambos números (a diferencia del AND o el OR donde en algunos casos no hay que revisar ambos número) y es reversible</a:t>
            </a:r>
          </a:p>
          <a:p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BFC094-DA76-4C93-94E1-5B0FF4E7D6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2678306"/>
                  </p:ext>
                </p:extLst>
              </p:nvPr>
            </p:nvGraphicFramePr>
            <p:xfrm>
              <a:off x="1161059" y="1964846"/>
              <a:ext cx="6821875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69942553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79418195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2638469141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2370970562"/>
                        </a:ext>
                      </a:extLst>
                    </a:gridCol>
                    <a:gridCol w="2717875">
                      <a:extLst>
                        <a:ext uri="{9D8B030D-6E8A-4147-A177-3AD203B41FA5}">
                          <a16:colId xmlns:a16="http://schemas.microsoft.com/office/drawing/2014/main" val="2812093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54187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75117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5483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144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1613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BFC094-DA76-4C93-94E1-5B0FF4E7D6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2678306"/>
                  </p:ext>
                </p:extLst>
              </p:nvPr>
            </p:nvGraphicFramePr>
            <p:xfrm>
              <a:off x="1161059" y="1964846"/>
              <a:ext cx="6821875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69942553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79418195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2638469141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2370970562"/>
                        </a:ext>
                      </a:extLst>
                    </a:gridCol>
                    <a:gridCol w="2717875">
                      <a:extLst>
                        <a:ext uri="{9D8B030D-6E8A-4147-A177-3AD203B41FA5}">
                          <a16:colId xmlns:a16="http://schemas.microsoft.com/office/drawing/2014/main" val="281209391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7" t="-1176" r="-850847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47" t="-1176" r="-750847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8219" t="-1176" r="-304566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8219" t="-1176" r="-204566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345" t="-1176" r="-44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1877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7" t="-101176" r="-850847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47" t="-101176" r="-750847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8219" t="-101176" r="-304566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8219" t="-101176" r="-204566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345" t="-101176" r="-448" b="-3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511795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7" t="-198837" r="-85084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47" t="-198837" r="-75084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8219" t="-198837" r="-30456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8219" t="-198837" r="-20456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345" t="-198837" r="-4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4838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7" t="-302353" r="-850847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47" t="-302353" r="-750847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8219" t="-302353" r="-30456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8219" t="-302353" r="-20456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345" t="-302353" r="-448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14460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7" t="-402353" r="-85084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47" t="-402353" r="-75084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8219" t="-402353" r="-30456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8219" t="-402353" r="-20456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345" t="-402353" r="-44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135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1438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5BDA-E041-484E-9D6C-08FB60D3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Números aleatorios y 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9312C-EEF4-4921-8A75-A9FCC7075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es un número cualquiera,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es un número aleatorio que distribuye </a:t>
                </a:r>
                <a:r>
                  <a:rPr lang="es-CL" b="1" dirty="0">
                    <a:solidFill>
                      <a:schemeClr val="accent2"/>
                    </a:solidFill>
                  </a:rPr>
                  <a:t>uniforme</a:t>
                </a:r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r>
                  <a:rPr lang="es-CL" dirty="0"/>
                  <a:t>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</a:t>
                </a:r>
                <a:r>
                  <a:rPr lang="es-CL" b="1" dirty="0">
                    <a:solidFill>
                      <a:schemeClr val="accent2"/>
                    </a:solidFill>
                  </a:rPr>
                  <a:t>distribuye uniforme.</a:t>
                </a:r>
              </a:p>
              <a:p>
                <a:endParaRPr lang="es-CL" dirty="0"/>
              </a:p>
              <a:p>
                <a:r>
                  <a:rPr lang="es-CL" dirty="0"/>
                  <a:t>Aprovechemos esta propiedad para construir un hash</a:t>
                </a:r>
              </a:p>
              <a:p>
                <a:endParaRPr lang="es-CL" b="1" dirty="0">
                  <a:solidFill>
                    <a:schemeClr val="accent2"/>
                  </a:solidFill>
                </a:endParaRPr>
              </a:p>
              <a:p>
                <a:endParaRPr lang="es-CL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9312C-EEF4-4921-8A75-A9FCC7075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18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74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A396387-4DB7-423C-8B33-70DC473BFDB0}"/>
              </a:ext>
            </a:extLst>
          </p:cNvPr>
          <p:cNvSpPr/>
          <p:nvPr/>
        </p:nvSpPr>
        <p:spPr>
          <a:xfrm>
            <a:off x="346837" y="34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157E5C-E05D-40D4-9121-042F90B280E0}"/>
              </a:ext>
            </a:extLst>
          </p:cNvPr>
          <p:cNvSpPr/>
          <p:nvPr/>
        </p:nvSpPr>
        <p:spPr>
          <a:xfrm>
            <a:off x="1066837" y="34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DB02ACC-7C85-4015-A2C6-3348BF6AD1AF}"/>
              </a:ext>
            </a:extLst>
          </p:cNvPr>
          <p:cNvSpPr/>
          <p:nvPr/>
        </p:nvSpPr>
        <p:spPr>
          <a:xfrm>
            <a:off x="1786837" y="34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903D4DF-2778-41D9-9ED3-B58DC04727DC}"/>
              </a:ext>
            </a:extLst>
          </p:cNvPr>
          <p:cNvSpPr/>
          <p:nvPr/>
        </p:nvSpPr>
        <p:spPr>
          <a:xfrm>
            <a:off x="2506837" y="34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B474F649-9DA5-42DA-B76F-E6916FE35F5C}"/>
              </a:ext>
            </a:extLst>
          </p:cNvPr>
          <p:cNvSpPr/>
          <p:nvPr/>
        </p:nvSpPr>
        <p:spPr>
          <a:xfrm>
            <a:off x="3226837" y="34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7E4A3B9-833F-44AA-ADDE-521A1313593C}"/>
              </a:ext>
            </a:extLst>
          </p:cNvPr>
          <p:cNvSpPr/>
          <p:nvPr/>
        </p:nvSpPr>
        <p:spPr>
          <a:xfrm>
            <a:off x="3946837" y="34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A3A21742-0339-4500-B47B-9553EC377B70}"/>
              </a:ext>
            </a:extLst>
          </p:cNvPr>
          <p:cNvSpPr/>
          <p:nvPr/>
        </p:nvSpPr>
        <p:spPr>
          <a:xfrm>
            <a:off x="4666837" y="34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5F91272-CBE4-445A-BDAD-8899FC5BE57E}"/>
              </a:ext>
            </a:extLst>
          </p:cNvPr>
          <p:cNvSpPr/>
          <p:nvPr/>
        </p:nvSpPr>
        <p:spPr>
          <a:xfrm>
            <a:off x="5386837" y="34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5CCB3361-8F11-4C03-9B75-7AD8A3B088C5}"/>
              </a:ext>
            </a:extLst>
          </p:cNvPr>
          <p:cNvSpPr/>
          <p:nvPr/>
        </p:nvSpPr>
        <p:spPr>
          <a:xfrm>
            <a:off x="1066837" y="106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8E44184A-85B2-4359-83BA-DF4D78B88D2F}"/>
              </a:ext>
            </a:extLst>
          </p:cNvPr>
          <p:cNvSpPr/>
          <p:nvPr/>
        </p:nvSpPr>
        <p:spPr>
          <a:xfrm>
            <a:off x="1786837" y="106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D5FA9175-9F39-4C0F-9F1E-82E38241F3F0}"/>
              </a:ext>
            </a:extLst>
          </p:cNvPr>
          <p:cNvSpPr/>
          <p:nvPr/>
        </p:nvSpPr>
        <p:spPr>
          <a:xfrm>
            <a:off x="2506837" y="106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30CDD43-158D-4702-9EAF-1104AB43DE84}"/>
              </a:ext>
            </a:extLst>
          </p:cNvPr>
          <p:cNvSpPr/>
          <p:nvPr/>
        </p:nvSpPr>
        <p:spPr>
          <a:xfrm>
            <a:off x="3226837" y="106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3CC37DD-1E89-4ED1-AEA2-C4164AC2C47D}"/>
              </a:ext>
            </a:extLst>
          </p:cNvPr>
          <p:cNvSpPr/>
          <p:nvPr/>
        </p:nvSpPr>
        <p:spPr>
          <a:xfrm>
            <a:off x="3946837" y="106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C4F1191A-6B35-4870-A1CA-DA06BE4F3C36}"/>
              </a:ext>
            </a:extLst>
          </p:cNvPr>
          <p:cNvSpPr/>
          <p:nvPr/>
        </p:nvSpPr>
        <p:spPr>
          <a:xfrm>
            <a:off x="4666837" y="106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44B505A8-2FD9-4212-B04D-4F1953F50D19}"/>
              </a:ext>
            </a:extLst>
          </p:cNvPr>
          <p:cNvSpPr/>
          <p:nvPr/>
        </p:nvSpPr>
        <p:spPr>
          <a:xfrm>
            <a:off x="5386837" y="106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1A05B24B-1DB8-42FA-9E35-36364E08A5EC}"/>
              </a:ext>
            </a:extLst>
          </p:cNvPr>
          <p:cNvSpPr/>
          <p:nvPr/>
        </p:nvSpPr>
        <p:spPr>
          <a:xfrm>
            <a:off x="346837" y="106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785BA3CC-EAFC-48FF-B011-0CC5E73592F5}"/>
              </a:ext>
            </a:extLst>
          </p:cNvPr>
          <p:cNvSpPr/>
          <p:nvPr/>
        </p:nvSpPr>
        <p:spPr>
          <a:xfrm>
            <a:off x="346837" y="178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A0A1C003-CDBD-41E3-9B6D-81FEC79473EB}"/>
              </a:ext>
            </a:extLst>
          </p:cNvPr>
          <p:cNvSpPr/>
          <p:nvPr/>
        </p:nvSpPr>
        <p:spPr>
          <a:xfrm>
            <a:off x="1066837" y="178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2BF51D7-1568-47D2-BDE9-F9B4B50C5347}"/>
              </a:ext>
            </a:extLst>
          </p:cNvPr>
          <p:cNvSpPr/>
          <p:nvPr/>
        </p:nvSpPr>
        <p:spPr>
          <a:xfrm>
            <a:off x="1786837" y="178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25191D0E-EB47-4DD3-8BEA-493E0BF6DD19}"/>
              </a:ext>
            </a:extLst>
          </p:cNvPr>
          <p:cNvSpPr/>
          <p:nvPr/>
        </p:nvSpPr>
        <p:spPr>
          <a:xfrm>
            <a:off x="2506837" y="178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535FAEF2-84DE-405B-A237-02DAFB2BDCAD}"/>
              </a:ext>
            </a:extLst>
          </p:cNvPr>
          <p:cNvSpPr/>
          <p:nvPr/>
        </p:nvSpPr>
        <p:spPr>
          <a:xfrm>
            <a:off x="3226837" y="178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749C7314-E6A5-43CD-8B45-5246968BF738}"/>
              </a:ext>
            </a:extLst>
          </p:cNvPr>
          <p:cNvSpPr/>
          <p:nvPr/>
        </p:nvSpPr>
        <p:spPr>
          <a:xfrm>
            <a:off x="3946837" y="178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A6899E6E-6346-4A25-BC3D-D79D7264C923}"/>
              </a:ext>
            </a:extLst>
          </p:cNvPr>
          <p:cNvSpPr/>
          <p:nvPr/>
        </p:nvSpPr>
        <p:spPr>
          <a:xfrm>
            <a:off x="4666837" y="178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2F184B4-7CD6-419C-BD44-761108BBEE91}"/>
              </a:ext>
            </a:extLst>
          </p:cNvPr>
          <p:cNvSpPr/>
          <p:nvPr/>
        </p:nvSpPr>
        <p:spPr>
          <a:xfrm>
            <a:off x="5386837" y="178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E1E9CB79-6AD6-4580-954B-12CD6EB29ED8}"/>
              </a:ext>
            </a:extLst>
          </p:cNvPr>
          <p:cNvSpPr/>
          <p:nvPr/>
        </p:nvSpPr>
        <p:spPr>
          <a:xfrm>
            <a:off x="1066837" y="250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1D934FAF-BB22-47DC-979E-437E81ECBBA5}"/>
              </a:ext>
            </a:extLst>
          </p:cNvPr>
          <p:cNvSpPr/>
          <p:nvPr/>
        </p:nvSpPr>
        <p:spPr>
          <a:xfrm>
            <a:off x="1786837" y="250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48D61B3-6155-4B14-9F0F-2064D9C498C4}"/>
              </a:ext>
            </a:extLst>
          </p:cNvPr>
          <p:cNvSpPr/>
          <p:nvPr/>
        </p:nvSpPr>
        <p:spPr>
          <a:xfrm>
            <a:off x="2506837" y="250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A7781C2C-1213-43D1-8AE8-B2E4111BD440}"/>
              </a:ext>
            </a:extLst>
          </p:cNvPr>
          <p:cNvSpPr/>
          <p:nvPr/>
        </p:nvSpPr>
        <p:spPr>
          <a:xfrm>
            <a:off x="3226837" y="250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3D4DC33B-A3B9-43B9-9BD9-847F4C5DF7B4}"/>
              </a:ext>
            </a:extLst>
          </p:cNvPr>
          <p:cNvSpPr/>
          <p:nvPr/>
        </p:nvSpPr>
        <p:spPr>
          <a:xfrm>
            <a:off x="3946837" y="250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002BB88-EF4B-4C80-B549-8840318933B8}"/>
              </a:ext>
            </a:extLst>
          </p:cNvPr>
          <p:cNvSpPr/>
          <p:nvPr/>
        </p:nvSpPr>
        <p:spPr>
          <a:xfrm>
            <a:off x="4666837" y="250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E9120A0E-5B5D-4C2D-A270-59BF637B6A4B}"/>
              </a:ext>
            </a:extLst>
          </p:cNvPr>
          <p:cNvSpPr/>
          <p:nvPr/>
        </p:nvSpPr>
        <p:spPr>
          <a:xfrm>
            <a:off x="5386837" y="250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F144E90-B5A9-4EFF-B64F-D6B3BAAAD364}"/>
              </a:ext>
            </a:extLst>
          </p:cNvPr>
          <p:cNvSpPr/>
          <p:nvPr/>
        </p:nvSpPr>
        <p:spPr>
          <a:xfrm>
            <a:off x="346837" y="250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9B78C130-83B7-483F-9244-89C63E7946AF}"/>
              </a:ext>
            </a:extLst>
          </p:cNvPr>
          <p:cNvSpPr/>
          <p:nvPr/>
        </p:nvSpPr>
        <p:spPr>
          <a:xfrm>
            <a:off x="346837" y="322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13982C35-C246-4B8C-912E-68021F111656}"/>
              </a:ext>
            </a:extLst>
          </p:cNvPr>
          <p:cNvSpPr/>
          <p:nvPr/>
        </p:nvSpPr>
        <p:spPr>
          <a:xfrm>
            <a:off x="1066837" y="322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283620B2-DADC-4B04-B04A-9D7C3B6CD92B}"/>
              </a:ext>
            </a:extLst>
          </p:cNvPr>
          <p:cNvSpPr/>
          <p:nvPr/>
        </p:nvSpPr>
        <p:spPr>
          <a:xfrm>
            <a:off x="1786837" y="322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F773C957-8ADE-4584-8915-95E942E6350C}"/>
              </a:ext>
            </a:extLst>
          </p:cNvPr>
          <p:cNvSpPr/>
          <p:nvPr/>
        </p:nvSpPr>
        <p:spPr>
          <a:xfrm>
            <a:off x="2506837" y="322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CEE1FDCF-488B-4B7E-9F7A-92301C542CEF}"/>
              </a:ext>
            </a:extLst>
          </p:cNvPr>
          <p:cNvSpPr/>
          <p:nvPr/>
        </p:nvSpPr>
        <p:spPr>
          <a:xfrm>
            <a:off x="3226837" y="322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2EECFBBE-2FD2-47AE-8963-6ADD292431A1}"/>
              </a:ext>
            </a:extLst>
          </p:cNvPr>
          <p:cNvSpPr/>
          <p:nvPr/>
        </p:nvSpPr>
        <p:spPr>
          <a:xfrm>
            <a:off x="3946837" y="322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25A4E746-BEBE-4750-B71B-0949C3B5CEB1}"/>
              </a:ext>
            </a:extLst>
          </p:cNvPr>
          <p:cNvSpPr/>
          <p:nvPr/>
        </p:nvSpPr>
        <p:spPr>
          <a:xfrm>
            <a:off x="4666837" y="322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D367340A-C07B-4A44-9E79-3E6597EC2559}"/>
              </a:ext>
            </a:extLst>
          </p:cNvPr>
          <p:cNvSpPr/>
          <p:nvPr/>
        </p:nvSpPr>
        <p:spPr>
          <a:xfrm>
            <a:off x="5386837" y="322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2AD7D6F3-D443-4CE7-BFA3-4363C76105EF}"/>
              </a:ext>
            </a:extLst>
          </p:cNvPr>
          <p:cNvSpPr/>
          <p:nvPr/>
        </p:nvSpPr>
        <p:spPr>
          <a:xfrm>
            <a:off x="1066837" y="394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0D7D7B94-570D-43F5-A09E-F61DA8622275}"/>
              </a:ext>
            </a:extLst>
          </p:cNvPr>
          <p:cNvSpPr/>
          <p:nvPr/>
        </p:nvSpPr>
        <p:spPr>
          <a:xfrm>
            <a:off x="1786837" y="394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73A8E14E-05FD-4C15-95BE-2AD195EB1CEC}"/>
              </a:ext>
            </a:extLst>
          </p:cNvPr>
          <p:cNvSpPr/>
          <p:nvPr/>
        </p:nvSpPr>
        <p:spPr>
          <a:xfrm>
            <a:off x="2506837" y="394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10E70E3C-50B3-4496-B235-4C8EA1656262}"/>
              </a:ext>
            </a:extLst>
          </p:cNvPr>
          <p:cNvSpPr/>
          <p:nvPr/>
        </p:nvSpPr>
        <p:spPr>
          <a:xfrm>
            <a:off x="3226837" y="394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33FB7EAB-1F95-43C8-975B-8962E9E2E700}"/>
              </a:ext>
            </a:extLst>
          </p:cNvPr>
          <p:cNvSpPr/>
          <p:nvPr/>
        </p:nvSpPr>
        <p:spPr>
          <a:xfrm>
            <a:off x="3946837" y="394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0CCE4405-6DBC-4E48-9F38-30AE43EC3F09}"/>
              </a:ext>
            </a:extLst>
          </p:cNvPr>
          <p:cNvSpPr/>
          <p:nvPr/>
        </p:nvSpPr>
        <p:spPr>
          <a:xfrm>
            <a:off x="4666837" y="394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662F3CB6-AC8B-4B73-90A4-5A30C5CA33F3}"/>
              </a:ext>
            </a:extLst>
          </p:cNvPr>
          <p:cNvSpPr/>
          <p:nvPr/>
        </p:nvSpPr>
        <p:spPr>
          <a:xfrm>
            <a:off x="5386837" y="394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F1D66E8B-AF3A-484B-BDB4-7470A8EB4853}"/>
              </a:ext>
            </a:extLst>
          </p:cNvPr>
          <p:cNvSpPr/>
          <p:nvPr/>
        </p:nvSpPr>
        <p:spPr>
          <a:xfrm>
            <a:off x="346837" y="394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392A9710-E7A1-4510-AE98-3F30D47D6CAA}"/>
              </a:ext>
            </a:extLst>
          </p:cNvPr>
          <p:cNvSpPr/>
          <p:nvPr/>
        </p:nvSpPr>
        <p:spPr>
          <a:xfrm>
            <a:off x="346837" y="466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EF9A06C9-6510-4842-A0A0-EAC96EE88F19}"/>
              </a:ext>
            </a:extLst>
          </p:cNvPr>
          <p:cNvSpPr/>
          <p:nvPr/>
        </p:nvSpPr>
        <p:spPr>
          <a:xfrm>
            <a:off x="1066837" y="466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82C8D748-E64C-42C6-B1B6-CBC218278BE3}"/>
              </a:ext>
            </a:extLst>
          </p:cNvPr>
          <p:cNvSpPr/>
          <p:nvPr/>
        </p:nvSpPr>
        <p:spPr>
          <a:xfrm>
            <a:off x="1786837" y="466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BE12A713-8E70-45E7-A32A-04930C0690C6}"/>
              </a:ext>
            </a:extLst>
          </p:cNvPr>
          <p:cNvSpPr/>
          <p:nvPr/>
        </p:nvSpPr>
        <p:spPr>
          <a:xfrm>
            <a:off x="2506837" y="466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C4A76190-C472-4D5D-AF72-56308AB4FC5B}"/>
              </a:ext>
            </a:extLst>
          </p:cNvPr>
          <p:cNvSpPr/>
          <p:nvPr/>
        </p:nvSpPr>
        <p:spPr>
          <a:xfrm>
            <a:off x="3226837" y="466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F1032196-C37A-470B-8383-04028F1A75EC}"/>
              </a:ext>
            </a:extLst>
          </p:cNvPr>
          <p:cNvSpPr/>
          <p:nvPr/>
        </p:nvSpPr>
        <p:spPr>
          <a:xfrm>
            <a:off x="3946837" y="466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99428928-DD0D-4D38-A433-7787244A462E}"/>
              </a:ext>
            </a:extLst>
          </p:cNvPr>
          <p:cNvSpPr/>
          <p:nvPr/>
        </p:nvSpPr>
        <p:spPr>
          <a:xfrm>
            <a:off x="4666837" y="466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B965F8B0-2F0C-4FBE-BCDF-D4F640C975A4}"/>
              </a:ext>
            </a:extLst>
          </p:cNvPr>
          <p:cNvSpPr/>
          <p:nvPr/>
        </p:nvSpPr>
        <p:spPr>
          <a:xfrm>
            <a:off x="5386837" y="466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FBC59812-371F-4166-824E-79CF377E1291}"/>
              </a:ext>
            </a:extLst>
          </p:cNvPr>
          <p:cNvSpPr/>
          <p:nvPr/>
        </p:nvSpPr>
        <p:spPr>
          <a:xfrm>
            <a:off x="1066837" y="538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2F307AC1-7004-4D7F-82E4-4B310113CDE5}"/>
              </a:ext>
            </a:extLst>
          </p:cNvPr>
          <p:cNvSpPr/>
          <p:nvPr/>
        </p:nvSpPr>
        <p:spPr>
          <a:xfrm>
            <a:off x="1786837" y="538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4E5CE7A8-C5E0-40B6-878D-4CE2BAD3D846}"/>
              </a:ext>
            </a:extLst>
          </p:cNvPr>
          <p:cNvSpPr/>
          <p:nvPr/>
        </p:nvSpPr>
        <p:spPr>
          <a:xfrm>
            <a:off x="2506837" y="538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CB7A0557-2F42-471B-8845-E211FD14E977}"/>
              </a:ext>
            </a:extLst>
          </p:cNvPr>
          <p:cNvSpPr/>
          <p:nvPr/>
        </p:nvSpPr>
        <p:spPr>
          <a:xfrm>
            <a:off x="3226837" y="538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0F3C02E3-C8DF-4BE3-A4BE-585EA7E97CB2}"/>
              </a:ext>
            </a:extLst>
          </p:cNvPr>
          <p:cNvSpPr/>
          <p:nvPr/>
        </p:nvSpPr>
        <p:spPr>
          <a:xfrm>
            <a:off x="3946837" y="538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1BFEE07B-48C6-455F-A1A5-17AA1750DF67}"/>
              </a:ext>
            </a:extLst>
          </p:cNvPr>
          <p:cNvSpPr/>
          <p:nvPr/>
        </p:nvSpPr>
        <p:spPr>
          <a:xfrm>
            <a:off x="4666837" y="538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FADB56D9-02D3-4F3E-B535-91CFF4DBB940}"/>
              </a:ext>
            </a:extLst>
          </p:cNvPr>
          <p:cNvSpPr/>
          <p:nvPr/>
        </p:nvSpPr>
        <p:spPr>
          <a:xfrm>
            <a:off x="5386837" y="5381720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4B4286EA-8057-4D82-A4B2-B255BAD886DE}"/>
              </a:ext>
            </a:extLst>
          </p:cNvPr>
          <p:cNvSpPr/>
          <p:nvPr/>
        </p:nvSpPr>
        <p:spPr>
          <a:xfrm>
            <a:off x="346837" y="538172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5F393D8-A7FB-4C95-BC1C-C8C262985B78}"/>
              </a:ext>
            </a:extLst>
          </p:cNvPr>
          <p:cNvSpPr/>
          <p:nvPr/>
        </p:nvSpPr>
        <p:spPr>
          <a:xfrm>
            <a:off x="1153824" y="5468707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72EE582-761A-41C1-9DC7-BB96E9324C08}"/>
              </a:ext>
            </a:extLst>
          </p:cNvPr>
          <p:cNvSpPr/>
          <p:nvPr/>
        </p:nvSpPr>
        <p:spPr>
          <a:xfrm>
            <a:off x="2593824" y="5466134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55C967A9-D3BA-41DE-8606-C869E01B9068}"/>
              </a:ext>
            </a:extLst>
          </p:cNvPr>
          <p:cNvSpPr/>
          <p:nvPr/>
        </p:nvSpPr>
        <p:spPr>
          <a:xfrm>
            <a:off x="3313824" y="4748707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EA583225-FFC8-47D9-A116-4767AD2AA8DF}"/>
              </a:ext>
            </a:extLst>
          </p:cNvPr>
          <p:cNvSpPr/>
          <p:nvPr/>
        </p:nvSpPr>
        <p:spPr>
          <a:xfrm>
            <a:off x="2593824" y="4026134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F3561AC7-D489-40B5-B3EB-1558745EE9FB}"/>
              </a:ext>
            </a:extLst>
          </p:cNvPr>
          <p:cNvSpPr/>
          <p:nvPr/>
        </p:nvSpPr>
        <p:spPr>
          <a:xfrm>
            <a:off x="4753824" y="4748707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F23FBC59-A763-4B09-A087-E2B1E5014E15}"/>
              </a:ext>
            </a:extLst>
          </p:cNvPr>
          <p:cNvSpPr/>
          <p:nvPr/>
        </p:nvSpPr>
        <p:spPr>
          <a:xfrm>
            <a:off x="5473824" y="5466134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D9DFFBF5-5A64-477A-B5B8-00A6C532253D}"/>
              </a:ext>
            </a:extLst>
          </p:cNvPr>
          <p:cNvSpPr/>
          <p:nvPr/>
        </p:nvSpPr>
        <p:spPr>
          <a:xfrm>
            <a:off x="2593824" y="2588707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47A21EE1-861E-4206-AE65-DB4BF4CB93A4}"/>
              </a:ext>
            </a:extLst>
          </p:cNvPr>
          <p:cNvSpPr/>
          <p:nvPr/>
        </p:nvSpPr>
        <p:spPr>
          <a:xfrm>
            <a:off x="433824" y="428707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96CD9155-D577-4FAC-8D56-7B39E8874872}"/>
              </a:ext>
            </a:extLst>
          </p:cNvPr>
          <p:cNvSpPr/>
          <p:nvPr/>
        </p:nvSpPr>
        <p:spPr>
          <a:xfrm>
            <a:off x="1153824" y="1148707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F483069E-97C5-435B-A309-4DD6F00AB1F4}"/>
              </a:ext>
            </a:extLst>
          </p:cNvPr>
          <p:cNvSpPr/>
          <p:nvPr/>
        </p:nvSpPr>
        <p:spPr>
          <a:xfrm>
            <a:off x="433824" y="1868707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0A9A1319-E40F-4993-BDB3-45C9192A20BE}"/>
              </a:ext>
            </a:extLst>
          </p:cNvPr>
          <p:cNvSpPr/>
          <p:nvPr/>
        </p:nvSpPr>
        <p:spPr>
          <a:xfrm>
            <a:off x="2593824" y="1148707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323C3B1F-BAC8-4A49-9D3F-E3C596CC34F4}"/>
              </a:ext>
            </a:extLst>
          </p:cNvPr>
          <p:cNvSpPr/>
          <p:nvPr/>
        </p:nvSpPr>
        <p:spPr>
          <a:xfrm>
            <a:off x="4033824" y="1146134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7406B42D-2D46-4609-A06C-9BF3A9EFC347}"/>
              </a:ext>
            </a:extLst>
          </p:cNvPr>
          <p:cNvSpPr/>
          <p:nvPr/>
        </p:nvSpPr>
        <p:spPr>
          <a:xfrm>
            <a:off x="4753824" y="428707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FCE66202-B2C9-43D8-BD6E-FE4DDD490E75}"/>
              </a:ext>
            </a:extLst>
          </p:cNvPr>
          <p:cNvSpPr/>
          <p:nvPr/>
        </p:nvSpPr>
        <p:spPr>
          <a:xfrm>
            <a:off x="4753824" y="1868707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1FA6ADED-AD87-413B-A51B-A8F655691BE4}"/>
              </a:ext>
            </a:extLst>
          </p:cNvPr>
          <p:cNvSpPr/>
          <p:nvPr/>
        </p:nvSpPr>
        <p:spPr>
          <a:xfrm>
            <a:off x="5473824" y="2586134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54D4E383-0078-4A34-B7AF-0669AF1FD7A1}"/>
              </a:ext>
            </a:extLst>
          </p:cNvPr>
          <p:cNvSpPr/>
          <p:nvPr/>
        </p:nvSpPr>
        <p:spPr>
          <a:xfrm>
            <a:off x="433824" y="3308707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51418B6A-763A-453E-B4C9-96984E9A2789}"/>
              </a:ext>
            </a:extLst>
          </p:cNvPr>
          <p:cNvSpPr/>
          <p:nvPr/>
        </p:nvSpPr>
        <p:spPr>
          <a:xfrm>
            <a:off x="562946" y="3437829"/>
            <a:ext cx="287782" cy="287782"/>
          </a:xfrm>
          <a:prstGeom prst="star5">
            <a:avLst>
              <a:gd name="adj" fmla="val 27896"/>
              <a:gd name="hf" fmla="val 105146"/>
              <a:gd name="vf" fmla="val 110557"/>
            </a:avLst>
          </a:prstGeom>
          <a:solidFill>
            <a:srgbClr val="FEEC02"/>
          </a:solidFill>
          <a:ln>
            <a:solidFill>
              <a:srgbClr val="DA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9881DD37-EAD2-42B3-B348-FACC342CAB87}"/>
              </a:ext>
            </a:extLst>
          </p:cNvPr>
          <p:cNvSpPr/>
          <p:nvPr/>
        </p:nvSpPr>
        <p:spPr>
          <a:xfrm>
            <a:off x="4033824" y="2586134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Estrella: 5 puntas 113">
            <a:extLst>
              <a:ext uri="{FF2B5EF4-FFF2-40B4-BE49-F238E27FC236}">
                <a16:creationId xmlns:a16="http://schemas.microsoft.com/office/drawing/2014/main" id="{836EE9FD-C4CF-4BB0-8249-594B605CF2FB}"/>
              </a:ext>
            </a:extLst>
          </p:cNvPr>
          <p:cNvSpPr/>
          <p:nvPr/>
        </p:nvSpPr>
        <p:spPr>
          <a:xfrm>
            <a:off x="4162946" y="2717829"/>
            <a:ext cx="287782" cy="287782"/>
          </a:xfrm>
          <a:prstGeom prst="star5">
            <a:avLst>
              <a:gd name="adj" fmla="val 27896"/>
              <a:gd name="hf" fmla="val 105146"/>
              <a:gd name="vf" fmla="val 110557"/>
            </a:avLst>
          </a:prstGeom>
          <a:solidFill>
            <a:srgbClr val="FEEC02"/>
          </a:solidFill>
          <a:ln>
            <a:solidFill>
              <a:srgbClr val="DA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9FB4E6A7-1A92-4457-9D6A-C1C2D61D8141}"/>
              </a:ext>
            </a:extLst>
          </p:cNvPr>
          <p:cNvSpPr/>
          <p:nvPr/>
        </p:nvSpPr>
        <p:spPr>
          <a:xfrm>
            <a:off x="4753824" y="3308707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Estrella: 5 puntas 114">
            <a:extLst>
              <a:ext uri="{FF2B5EF4-FFF2-40B4-BE49-F238E27FC236}">
                <a16:creationId xmlns:a16="http://schemas.microsoft.com/office/drawing/2014/main" id="{1E60B6A9-95B9-4C75-8C1C-DDEFAFECA35B}"/>
              </a:ext>
            </a:extLst>
          </p:cNvPr>
          <p:cNvSpPr/>
          <p:nvPr/>
        </p:nvSpPr>
        <p:spPr>
          <a:xfrm>
            <a:off x="4882946" y="3437829"/>
            <a:ext cx="287782" cy="287782"/>
          </a:xfrm>
          <a:prstGeom prst="star5">
            <a:avLst>
              <a:gd name="adj" fmla="val 27896"/>
              <a:gd name="hf" fmla="val 105146"/>
              <a:gd name="vf" fmla="val 110557"/>
            </a:avLst>
          </a:prstGeom>
          <a:solidFill>
            <a:srgbClr val="FEEC02"/>
          </a:solidFill>
          <a:ln>
            <a:solidFill>
              <a:srgbClr val="DA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9A726-A1F5-4815-8526-6E48AC95F83F}"/>
              </a:ext>
            </a:extLst>
          </p:cNvPr>
          <p:cNvSpPr txBox="1"/>
          <p:nvPr/>
        </p:nvSpPr>
        <p:spPr>
          <a:xfrm>
            <a:off x="6400800" y="373626"/>
            <a:ext cx="25072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Dado un tablero nos interesa utilizar solo las casillas con piezas</a:t>
            </a:r>
          </a:p>
          <a:p>
            <a:endParaRPr lang="es-CL" sz="2800" dirty="0"/>
          </a:p>
          <a:p>
            <a:r>
              <a:rPr lang="es-CL" sz="2800" dirty="0"/>
              <a:t>Además nos interesa distinguir que tipo de pieza está en la casilla</a:t>
            </a:r>
          </a:p>
        </p:txBody>
      </p:sp>
    </p:spTree>
    <p:extLst>
      <p:ext uri="{BB962C8B-B14F-4D97-AF65-F5344CB8AC3E}">
        <p14:creationId xmlns:p14="http://schemas.microsoft.com/office/powerpoint/2010/main" val="2733024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A396387-4DB7-423C-8B33-70DC473BFDB0}"/>
              </a:ext>
            </a:extLst>
          </p:cNvPr>
          <p:cNvSpPr/>
          <p:nvPr/>
        </p:nvSpPr>
        <p:spPr>
          <a:xfrm>
            <a:off x="346837" y="32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01101101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01101010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11001010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00111001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157E5C-E05D-40D4-9121-042F90B280E0}"/>
              </a:ext>
            </a:extLst>
          </p:cNvPr>
          <p:cNvSpPr/>
          <p:nvPr/>
        </p:nvSpPr>
        <p:spPr>
          <a:xfrm>
            <a:off x="1066837" y="32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01101101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11101010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10100100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10101010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DB02ACC-7C85-4015-A2C6-3348BF6AD1AF}"/>
              </a:ext>
            </a:extLst>
          </p:cNvPr>
          <p:cNvSpPr/>
          <p:nvPr/>
        </p:nvSpPr>
        <p:spPr>
          <a:xfrm>
            <a:off x="1786837" y="32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00101010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01010101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11011101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01111111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903D4DF-2778-41D9-9ED3-B58DC04727DC}"/>
              </a:ext>
            </a:extLst>
          </p:cNvPr>
          <p:cNvSpPr/>
          <p:nvPr/>
        </p:nvSpPr>
        <p:spPr>
          <a:xfrm>
            <a:off x="2506837" y="32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00101011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10101110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11111001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00111010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B474F649-9DA5-42DA-B76F-E6916FE35F5C}"/>
              </a:ext>
            </a:extLst>
          </p:cNvPr>
          <p:cNvSpPr/>
          <p:nvPr/>
        </p:nvSpPr>
        <p:spPr>
          <a:xfrm>
            <a:off x="3226837" y="32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10000110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11101011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01010011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7E4A3B9-833F-44AA-ADDE-521A1313593C}"/>
              </a:ext>
            </a:extLst>
          </p:cNvPr>
          <p:cNvSpPr/>
          <p:nvPr/>
        </p:nvSpPr>
        <p:spPr>
          <a:xfrm>
            <a:off x="3946837" y="32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00100100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01101010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10011010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11011011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A3A21742-0339-4500-B47B-9553EC377B70}"/>
              </a:ext>
            </a:extLst>
          </p:cNvPr>
          <p:cNvSpPr/>
          <p:nvPr/>
        </p:nvSpPr>
        <p:spPr>
          <a:xfrm>
            <a:off x="4666837" y="32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01001010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00101010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01110111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5F91272-CBE4-445A-BDAD-8899FC5BE57E}"/>
              </a:ext>
            </a:extLst>
          </p:cNvPr>
          <p:cNvSpPr/>
          <p:nvPr/>
        </p:nvSpPr>
        <p:spPr>
          <a:xfrm>
            <a:off x="5386837" y="32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01010101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01011101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00011010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00111010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5CCB3361-8F11-4C03-9B75-7AD8A3B088C5}"/>
              </a:ext>
            </a:extLst>
          </p:cNvPr>
          <p:cNvSpPr/>
          <p:nvPr/>
        </p:nvSpPr>
        <p:spPr>
          <a:xfrm>
            <a:off x="1066837" y="104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10101110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10100010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01010101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10000100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8E44184A-85B2-4359-83BA-DF4D78B88D2F}"/>
              </a:ext>
            </a:extLst>
          </p:cNvPr>
          <p:cNvSpPr/>
          <p:nvPr/>
        </p:nvSpPr>
        <p:spPr>
          <a:xfrm>
            <a:off x="1786837" y="104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00100100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11101010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00100101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D5FA9175-9F39-4C0F-9F1E-82E38241F3F0}"/>
              </a:ext>
            </a:extLst>
          </p:cNvPr>
          <p:cNvSpPr/>
          <p:nvPr/>
        </p:nvSpPr>
        <p:spPr>
          <a:xfrm>
            <a:off x="2506837" y="104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01010011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101101101010101010101000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30CDD43-158D-4702-9EAF-1104AB43DE84}"/>
              </a:ext>
            </a:extLst>
          </p:cNvPr>
          <p:cNvSpPr/>
          <p:nvPr/>
        </p:nvSpPr>
        <p:spPr>
          <a:xfrm>
            <a:off x="3226837" y="104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10101010101000001001000100000100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3CC37DD-1E89-4ED1-AEA2-C4164AC2C47D}"/>
              </a:ext>
            </a:extLst>
          </p:cNvPr>
          <p:cNvSpPr/>
          <p:nvPr/>
        </p:nvSpPr>
        <p:spPr>
          <a:xfrm>
            <a:off x="3946837" y="104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11011010101010101000100010001000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C4F1191A-6B35-4870-A1CA-DA06BE4F3C36}"/>
              </a:ext>
            </a:extLst>
          </p:cNvPr>
          <p:cNvSpPr/>
          <p:nvPr/>
        </p:nvSpPr>
        <p:spPr>
          <a:xfrm>
            <a:off x="4666837" y="104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01100001000010000001000000000100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44B505A8-2FD9-4212-B04D-4F1953F50D19}"/>
              </a:ext>
            </a:extLst>
          </p:cNvPr>
          <p:cNvSpPr/>
          <p:nvPr/>
        </p:nvSpPr>
        <p:spPr>
          <a:xfrm>
            <a:off x="5386837" y="104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01000110101010101101011011101111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1A05B24B-1DB8-42FA-9E35-36364E08A5EC}"/>
              </a:ext>
            </a:extLst>
          </p:cNvPr>
          <p:cNvSpPr/>
          <p:nvPr/>
        </p:nvSpPr>
        <p:spPr>
          <a:xfrm>
            <a:off x="346837" y="104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10101010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00100101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11011101</a:t>
            </a:r>
          </a:p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01010101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785BA3CC-EAFC-48FF-B011-0CC5E73592F5}"/>
              </a:ext>
            </a:extLst>
          </p:cNvPr>
          <p:cNvSpPr/>
          <p:nvPr/>
        </p:nvSpPr>
        <p:spPr>
          <a:xfrm>
            <a:off x="346837" y="176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10101010101001010010101010111111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A0A1C003-CDBD-41E3-9B6D-81FEC79473EB}"/>
              </a:ext>
            </a:extLst>
          </p:cNvPr>
          <p:cNvSpPr/>
          <p:nvPr/>
        </p:nvSpPr>
        <p:spPr>
          <a:xfrm>
            <a:off x="1066837" y="176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01010101101000010001011110110111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2BF51D7-1568-47D2-BDE9-F9B4B50C5347}"/>
              </a:ext>
            </a:extLst>
          </p:cNvPr>
          <p:cNvSpPr/>
          <p:nvPr/>
        </p:nvSpPr>
        <p:spPr>
          <a:xfrm>
            <a:off x="1786837" y="176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11011011111011101010001000100000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25191D0E-EB47-4DD3-8BEA-493E0BF6DD19}"/>
              </a:ext>
            </a:extLst>
          </p:cNvPr>
          <p:cNvSpPr/>
          <p:nvPr/>
        </p:nvSpPr>
        <p:spPr>
          <a:xfrm>
            <a:off x="2506837" y="176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01010010101010000001000111111111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535FAEF2-84DE-405B-A237-02DAFB2BDCAD}"/>
              </a:ext>
            </a:extLst>
          </p:cNvPr>
          <p:cNvSpPr/>
          <p:nvPr/>
        </p:nvSpPr>
        <p:spPr>
          <a:xfrm>
            <a:off x="3226837" y="176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10010010101010101010000000100001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749C7314-E6A5-43CD-8B45-5246968BF738}"/>
              </a:ext>
            </a:extLst>
          </p:cNvPr>
          <p:cNvSpPr/>
          <p:nvPr/>
        </p:nvSpPr>
        <p:spPr>
          <a:xfrm>
            <a:off x="3946837" y="176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00100010000001000001001000000001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A6899E6E-6346-4A25-BC3D-D79D7264C923}"/>
              </a:ext>
            </a:extLst>
          </p:cNvPr>
          <p:cNvSpPr/>
          <p:nvPr/>
        </p:nvSpPr>
        <p:spPr>
          <a:xfrm>
            <a:off x="4666837" y="176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11010101010000100010000010000000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2F184B4-7CD6-419C-BD44-761108BBEE91}"/>
              </a:ext>
            </a:extLst>
          </p:cNvPr>
          <p:cNvSpPr/>
          <p:nvPr/>
        </p:nvSpPr>
        <p:spPr>
          <a:xfrm>
            <a:off x="5386837" y="176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11001001100101110111101110100010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E1E9CB79-6AD6-4580-954B-12CD6EB29ED8}"/>
              </a:ext>
            </a:extLst>
          </p:cNvPr>
          <p:cNvSpPr/>
          <p:nvPr/>
        </p:nvSpPr>
        <p:spPr>
          <a:xfrm>
            <a:off x="1066837" y="248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10010100101010001001100010111011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1D934FAF-BB22-47DC-979E-437E81ECBBA5}"/>
              </a:ext>
            </a:extLst>
          </p:cNvPr>
          <p:cNvSpPr/>
          <p:nvPr/>
        </p:nvSpPr>
        <p:spPr>
          <a:xfrm>
            <a:off x="1786837" y="248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10100101010100011010101011011011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48D61B3-6155-4B14-9F0F-2064D9C498C4}"/>
              </a:ext>
            </a:extLst>
          </p:cNvPr>
          <p:cNvSpPr/>
          <p:nvPr/>
        </p:nvSpPr>
        <p:spPr>
          <a:xfrm>
            <a:off x="2506837" y="248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11111010110101010101101010010101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A7781C2C-1213-43D1-8AE8-B2E4111BD440}"/>
              </a:ext>
            </a:extLst>
          </p:cNvPr>
          <p:cNvSpPr/>
          <p:nvPr/>
        </p:nvSpPr>
        <p:spPr>
          <a:xfrm>
            <a:off x="3226837" y="248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10110101110111011011101101111011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3D4DC33B-A3B9-43B9-9BD9-847F4C5DF7B4}"/>
              </a:ext>
            </a:extLst>
          </p:cNvPr>
          <p:cNvSpPr/>
          <p:nvPr/>
        </p:nvSpPr>
        <p:spPr>
          <a:xfrm>
            <a:off x="3946837" y="248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11010101000100101010101001010100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002BB88-EF4B-4C80-B549-8840318933B8}"/>
              </a:ext>
            </a:extLst>
          </p:cNvPr>
          <p:cNvSpPr/>
          <p:nvPr/>
        </p:nvSpPr>
        <p:spPr>
          <a:xfrm>
            <a:off x="4666837" y="248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01010011110001110101010100011001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E9120A0E-5B5D-4C2D-A270-59BF637B6A4B}"/>
              </a:ext>
            </a:extLst>
          </p:cNvPr>
          <p:cNvSpPr/>
          <p:nvPr/>
        </p:nvSpPr>
        <p:spPr>
          <a:xfrm>
            <a:off x="5386837" y="248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01001010101101010110010101010101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F144E90-B5A9-4EFF-B64F-D6B3BAAAD364}"/>
              </a:ext>
            </a:extLst>
          </p:cNvPr>
          <p:cNvSpPr/>
          <p:nvPr/>
        </p:nvSpPr>
        <p:spPr>
          <a:xfrm>
            <a:off x="346837" y="248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10101001000010010000000100010000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9B78C130-83B7-483F-9244-89C63E7946AF}"/>
              </a:ext>
            </a:extLst>
          </p:cNvPr>
          <p:cNvSpPr/>
          <p:nvPr/>
        </p:nvSpPr>
        <p:spPr>
          <a:xfrm>
            <a:off x="346837" y="320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10101010101010101010101010100110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13982C35-C246-4B8C-912E-68021F111656}"/>
              </a:ext>
            </a:extLst>
          </p:cNvPr>
          <p:cNvSpPr/>
          <p:nvPr/>
        </p:nvSpPr>
        <p:spPr>
          <a:xfrm>
            <a:off x="1066837" y="320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10110101010101010100001010000100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283620B2-DADC-4B04-B04A-9D7C3B6CD92B}"/>
              </a:ext>
            </a:extLst>
          </p:cNvPr>
          <p:cNvSpPr/>
          <p:nvPr/>
        </p:nvSpPr>
        <p:spPr>
          <a:xfrm>
            <a:off x="1786837" y="320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11001001001010101010110010111111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F773C957-8ADE-4584-8915-95E942E6350C}"/>
              </a:ext>
            </a:extLst>
          </p:cNvPr>
          <p:cNvSpPr/>
          <p:nvPr/>
        </p:nvSpPr>
        <p:spPr>
          <a:xfrm>
            <a:off x="2506837" y="320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10010100110011001011010100101010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CEE1FDCF-488B-4B7E-9F7A-92301C542CEF}"/>
              </a:ext>
            </a:extLst>
          </p:cNvPr>
          <p:cNvSpPr/>
          <p:nvPr/>
        </p:nvSpPr>
        <p:spPr>
          <a:xfrm>
            <a:off x="3226837" y="320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01011101011010101010101010000000</a:t>
            </a: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2EECFBBE-2FD2-47AE-8963-6ADD292431A1}"/>
              </a:ext>
            </a:extLst>
          </p:cNvPr>
          <p:cNvSpPr/>
          <p:nvPr/>
        </p:nvSpPr>
        <p:spPr>
          <a:xfrm>
            <a:off x="3946837" y="320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00101011000101010101010100101000</a:t>
            </a: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25A4E746-BEBE-4750-B71B-0949C3B5CEB1}"/>
              </a:ext>
            </a:extLst>
          </p:cNvPr>
          <p:cNvSpPr/>
          <p:nvPr/>
        </p:nvSpPr>
        <p:spPr>
          <a:xfrm>
            <a:off x="4666837" y="320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11010101011011101010100100101010</a:t>
            </a: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D367340A-C07B-4A44-9E79-3E6597EC2559}"/>
              </a:ext>
            </a:extLst>
          </p:cNvPr>
          <p:cNvSpPr/>
          <p:nvPr/>
        </p:nvSpPr>
        <p:spPr>
          <a:xfrm>
            <a:off x="5386837" y="320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10110101010101010101010100010100</a:t>
            </a: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2AD7D6F3-D443-4CE7-BFA3-4363C76105EF}"/>
              </a:ext>
            </a:extLst>
          </p:cNvPr>
          <p:cNvSpPr/>
          <p:nvPr/>
        </p:nvSpPr>
        <p:spPr>
          <a:xfrm>
            <a:off x="1066837" y="392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11010101001001101001010101000001</a:t>
            </a: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0D7D7B94-570D-43F5-A09E-F61DA8622275}"/>
              </a:ext>
            </a:extLst>
          </p:cNvPr>
          <p:cNvSpPr/>
          <p:nvPr/>
        </p:nvSpPr>
        <p:spPr>
          <a:xfrm>
            <a:off x="1786837" y="392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11110101110110101101010101101001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73A8E14E-05FD-4C15-95BE-2AD195EB1CEC}"/>
              </a:ext>
            </a:extLst>
          </p:cNvPr>
          <p:cNvSpPr/>
          <p:nvPr/>
        </p:nvSpPr>
        <p:spPr>
          <a:xfrm>
            <a:off x="2506837" y="392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10111001011010100101001000100100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10E70E3C-50B3-4496-B235-4C8EA1656262}"/>
              </a:ext>
            </a:extLst>
          </p:cNvPr>
          <p:cNvSpPr/>
          <p:nvPr/>
        </p:nvSpPr>
        <p:spPr>
          <a:xfrm>
            <a:off x="3226837" y="392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11001001010101010101010100100010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33FB7EAB-1F95-43C8-975B-8962E9E2E700}"/>
              </a:ext>
            </a:extLst>
          </p:cNvPr>
          <p:cNvSpPr/>
          <p:nvPr/>
        </p:nvSpPr>
        <p:spPr>
          <a:xfrm>
            <a:off x="3946837" y="392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11110101000100010101111100110101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0CCE4405-6DBC-4E48-9F38-30AE43EC3F09}"/>
              </a:ext>
            </a:extLst>
          </p:cNvPr>
          <p:cNvSpPr/>
          <p:nvPr/>
        </p:nvSpPr>
        <p:spPr>
          <a:xfrm>
            <a:off x="4666837" y="392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01101010101010100101010101001010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662F3CB6-AC8B-4B73-90A4-5A30C5CA33F3}"/>
              </a:ext>
            </a:extLst>
          </p:cNvPr>
          <p:cNvSpPr/>
          <p:nvPr/>
        </p:nvSpPr>
        <p:spPr>
          <a:xfrm>
            <a:off x="5386837" y="392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00010010001000010000010010101010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F1D66E8B-AF3A-484B-BDB4-7470A8EB4853}"/>
              </a:ext>
            </a:extLst>
          </p:cNvPr>
          <p:cNvSpPr/>
          <p:nvPr/>
        </p:nvSpPr>
        <p:spPr>
          <a:xfrm>
            <a:off x="346837" y="392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11010101111110101010010010100111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392A9710-E7A1-4510-AE98-3F30D47D6CAA}"/>
              </a:ext>
            </a:extLst>
          </p:cNvPr>
          <p:cNvSpPr/>
          <p:nvPr/>
        </p:nvSpPr>
        <p:spPr>
          <a:xfrm>
            <a:off x="346837" y="464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00101010010101001001010110101111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EF9A06C9-6510-4842-A0A0-EAC96EE88F19}"/>
              </a:ext>
            </a:extLst>
          </p:cNvPr>
          <p:cNvSpPr/>
          <p:nvPr/>
        </p:nvSpPr>
        <p:spPr>
          <a:xfrm>
            <a:off x="1066837" y="464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10110101001011010010110100011100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82C8D748-E64C-42C6-B1B6-CBC218278BE3}"/>
              </a:ext>
            </a:extLst>
          </p:cNvPr>
          <p:cNvSpPr/>
          <p:nvPr/>
        </p:nvSpPr>
        <p:spPr>
          <a:xfrm>
            <a:off x="1786837" y="464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11010100101001111101111111100000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BE12A713-8E70-45E7-A32A-04930C0690C6}"/>
              </a:ext>
            </a:extLst>
          </p:cNvPr>
          <p:cNvSpPr/>
          <p:nvPr/>
        </p:nvSpPr>
        <p:spPr>
          <a:xfrm>
            <a:off x="2506837" y="464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00001011011011101110111110100001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C4A76190-C472-4D5D-AF72-56308AB4FC5B}"/>
              </a:ext>
            </a:extLst>
          </p:cNvPr>
          <p:cNvSpPr/>
          <p:nvPr/>
        </p:nvSpPr>
        <p:spPr>
          <a:xfrm>
            <a:off x="3226837" y="464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11010000111101110101001000111111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F1032196-C37A-470B-8383-04028F1A75EC}"/>
              </a:ext>
            </a:extLst>
          </p:cNvPr>
          <p:cNvSpPr/>
          <p:nvPr/>
        </p:nvSpPr>
        <p:spPr>
          <a:xfrm>
            <a:off x="3946837" y="464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11011010001000001011111110000110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99428928-DD0D-4D38-A433-7787244A462E}"/>
              </a:ext>
            </a:extLst>
          </p:cNvPr>
          <p:cNvSpPr/>
          <p:nvPr/>
        </p:nvSpPr>
        <p:spPr>
          <a:xfrm>
            <a:off x="4666837" y="464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11110101000000111010111111111111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B965F8B0-2F0C-4FBE-BCDF-D4F640C975A4}"/>
              </a:ext>
            </a:extLst>
          </p:cNvPr>
          <p:cNvSpPr/>
          <p:nvPr/>
        </p:nvSpPr>
        <p:spPr>
          <a:xfrm>
            <a:off x="5386837" y="464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11101101000101001010100101010101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FBC59812-371F-4166-824E-79CF377E1291}"/>
              </a:ext>
            </a:extLst>
          </p:cNvPr>
          <p:cNvSpPr/>
          <p:nvPr/>
        </p:nvSpPr>
        <p:spPr>
          <a:xfrm>
            <a:off x="1066837" y="536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11110010101000101001010100000011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2F307AC1-7004-4D7F-82E4-4B310113CDE5}"/>
              </a:ext>
            </a:extLst>
          </p:cNvPr>
          <p:cNvSpPr/>
          <p:nvPr/>
        </p:nvSpPr>
        <p:spPr>
          <a:xfrm>
            <a:off x="1786837" y="536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11100010010001110011110111000000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4E5CE7A8-C5E0-40B6-878D-4CE2BAD3D846}"/>
              </a:ext>
            </a:extLst>
          </p:cNvPr>
          <p:cNvSpPr/>
          <p:nvPr/>
        </p:nvSpPr>
        <p:spPr>
          <a:xfrm>
            <a:off x="2506837" y="536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11010010100001011000101010101010</a:t>
            </a:r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CB7A0557-2F42-471B-8845-E211FD14E977}"/>
              </a:ext>
            </a:extLst>
          </p:cNvPr>
          <p:cNvSpPr/>
          <p:nvPr/>
        </p:nvSpPr>
        <p:spPr>
          <a:xfrm>
            <a:off x="3226837" y="536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11010111010101101110110100001110</a:t>
            </a:r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0F3C02E3-C8DF-4BE3-A4BE-585EA7E97CB2}"/>
              </a:ext>
            </a:extLst>
          </p:cNvPr>
          <p:cNvSpPr/>
          <p:nvPr/>
        </p:nvSpPr>
        <p:spPr>
          <a:xfrm>
            <a:off x="3946837" y="536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10101010100100011011000011111101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1BFEE07B-48C6-455F-A1A5-17AA1750DF67}"/>
              </a:ext>
            </a:extLst>
          </p:cNvPr>
          <p:cNvSpPr/>
          <p:nvPr/>
        </p:nvSpPr>
        <p:spPr>
          <a:xfrm>
            <a:off x="4666837" y="536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11000100100101010000100011100101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FADB56D9-02D3-4F3E-B535-91CFF4DBB940}"/>
              </a:ext>
            </a:extLst>
          </p:cNvPr>
          <p:cNvSpPr/>
          <p:nvPr/>
        </p:nvSpPr>
        <p:spPr>
          <a:xfrm>
            <a:off x="5386837" y="5362055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11010100101010101010010101000010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4B4286EA-8057-4D82-A4B2-B255BAD886DE}"/>
              </a:ext>
            </a:extLst>
          </p:cNvPr>
          <p:cNvSpPr/>
          <p:nvPr/>
        </p:nvSpPr>
        <p:spPr>
          <a:xfrm>
            <a:off x="346837" y="536205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01101010001010101001010100101001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D0045E-7DCB-4C0C-9D3A-958BCF1ACADB}"/>
              </a:ext>
            </a:extLst>
          </p:cNvPr>
          <p:cNvSpPr txBox="1"/>
          <p:nvPr/>
        </p:nvSpPr>
        <p:spPr>
          <a:xfrm>
            <a:off x="6400800" y="373626"/>
            <a:ext cx="25072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Guardemos en el tablero distintos números aleatorios</a:t>
            </a:r>
          </a:p>
          <a:p>
            <a:endParaRPr lang="es-CL" sz="2400" dirty="0"/>
          </a:p>
          <a:p>
            <a:r>
              <a:rPr lang="es-CL" sz="2400" dirty="0"/>
              <a:t>En cada casilla guardamos 4 números distintos que corresponden a cada tipo de pieza</a:t>
            </a:r>
          </a:p>
        </p:txBody>
      </p:sp>
    </p:spTree>
    <p:extLst>
      <p:ext uri="{BB962C8B-B14F-4D97-AF65-F5344CB8AC3E}">
        <p14:creationId xmlns:p14="http://schemas.microsoft.com/office/powerpoint/2010/main" val="2908088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A396387-4DB7-423C-8B33-70DC473BFDB0}"/>
              </a:ext>
            </a:extLst>
          </p:cNvPr>
          <p:cNvSpPr/>
          <p:nvPr/>
        </p:nvSpPr>
        <p:spPr>
          <a:xfrm>
            <a:off x="327172" y="32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00111001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157E5C-E05D-40D4-9121-042F90B280E0}"/>
              </a:ext>
            </a:extLst>
          </p:cNvPr>
          <p:cNvSpPr/>
          <p:nvPr/>
        </p:nvSpPr>
        <p:spPr>
          <a:xfrm>
            <a:off x="1047172" y="32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10100100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DB02ACC-7C85-4015-A2C6-3348BF6AD1AF}"/>
              </a:ext>
            </a:extLst>
          </p:cNvPr>
          <p:cNvSpPr/>
          <p:nvPr/>
        </p:nvSpPr>
        <p:spPr>
          <a:xfrm>
            <a:off x="1767172" y="32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01111111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903D4DF-2778-41D9-9ED3-B58DC04727DC}"/>
              </a:ext>
            </a:extLst>
          </p:cNvPr>
          <p:cNvSpPr/>
          <p:nvPr/>
        </p:nvSpPr>
        <p:spPr>
          <a:xfrm>
            <a:off x="2487172" y="32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10101110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11111001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00111010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B474F649-9DA5-42DA-B76F-E6916FE35F5C}"/>
              </a:ext>
            </a:extLst>
          </p:cNvPr>
          <p:cNvSpPr/>
          <p:nvPr/>
        </p:nvSpPr>
        <p:spPr>
          <a:xfrm>
            <a:off x="3207172" y="32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10000110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11101011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7E4A3B9-833F-44AA-ADDE-521A1313593C}"/>
              </a:ext>
            </a:extLst>
          </p:cNvPr>
          <p:cNvSpPr/>
          <p:nvPr/>
        </p:nvSpPr>
        <p:spPr>
          <a:xfrm>
            <a:off x="3927172" y="32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00100100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11011011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A3A21742-0339-4500-B47B-9553EC377B70}"/>
              </a:ext>
            </a:extLst>
          </p:cNvPr>
          <p:cNvSpPr/>
          <p:nvPr/>
        </p:nvSpPr>
        <p:spPr>
          <a:xfrm>
            <a:off x="4647172" y="32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01110111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5F91272-CBE4-445A-BDAD-8899FC5BE57E}"/>
              </a:ext>
            </a:extLst>
          </p:cNvPr>
          <p:cNvSpPr/>
          <p:nvPr/>
        </p:nvSpPr>
        <p:spPr>
          <a:xfrm>
            <a:off x="5367172" y="32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00011010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00111010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5CCB3361-8F11-4C03-9B75-7AD8A3B088C5}"/>
              </a:ext>
            </a:extLst>
          </p:cNvPr>
          <p:cNvSpPr/>
          <p:nvPr/>
        </p:nvSpPr>
        <p:spPr>
          <a:xfrm>
            <a:off x="1047172" y="104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10101110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10000100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8E44184A-85B2-4359-83BA-DF4D78B88D2F}"/>
              </a:ext>
            </a:extLst>
          </p:cNvPr>
          <p:cNvSpPr/>
          <p:nvPr/>
        </p:nvSpPr>
        <p:spPr>
          <a:xfrm>
            <a:off x="1767172" y="104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00100100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00100101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D5FA9175-9F39-4C0F-9F1E-82E38241F3F0}"/>
              </a:ext>
            </a:extLst>
          </p:cNvPr>
          <p:cNvSpPr/>
          <p:nvPr/>
        </p:nvSpPr>
        <p:spPr>
          <a:xfrm>
            <a:off x="2487172" y="104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101101101010101010101000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30CDD43-158D-4702-9EAF-1104AB43DE84}"/>
              </a:ext>
            </a:extLst>
          </p:cNvPr>
          <p:cNvSpPr/>
          <p:nvPr/>
        </p:nvSpPr>
        <p:spPr>
          <a:xfrm>
            <a:off x="3207172" y="104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10101010101000001001000100000100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3CC37DD-1E89-4ED1-AEA2-C4164AC2C47D}"/>
              </a:ext>
            </a:extLst>
          </p:cNvPr>
          <p:cNvSpPr/>
          <p:nvPr/>
        </p:nvSpPr>
        <p:spPr>
          <a:xfrm>
            <a:off x="3927172" y="104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11011010101010101000100010001000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C4F1191A-6B35-4870-A1CA-DA06BE4F3C36}"/>
              </a:ext>
            </a:extLst>
          </p:cNvPr>
          <p:cNvSpPr/>
          <p:nvPr/>
        </p:nvSpPr>
        <p:spPr>
          <a:xfrm>
            <a:off x="4647172" y="104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01100001000010000001000000000100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44B505A8-2FD9-4212-B04D-4F1953F50D19}"/>
              </a:ext>
            </a:extLst>
          </p:cNvPr>
          <p:cNvSpPr/>
          <p:nvPr/>
        </p:nvSpPr>
        <p:spPr>
          <a:xfrm>
            <a:off x="5367172" y="104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01000110101010101101011011101111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1A05B24B-1DB8-42FA-9E35-36364E08A5EC}"/>
              </a:ext>
            </a:extLst>
          </p:cNvPr>
          <p:cNvSpPr/>
          <p:nvPr/>
        </p:nvSpPr>
        <p:spPr>
          <a:xfrm>
            <a:off x="327172" y="104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785BA3CC-EAFC-48FF-B011-0CC5E73592F5}"/>
              </a:ext>
            </a:extLst>
          </p:cNvPr>
          <p:cNvSpPr/>
          <p:nvPr/>
        </p:nvSpPr>
        <p:spPr>
          <a:xfrm>
            <a:off x="327172" y="176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10101010101001010010101010111111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A0A1C003-CDBD-41E3-9B6D-81FEC79473EB}"/>
              </a:ext>
            </a:extLst>
          </p:cNvPr>
          <p:cNvSpPr/>
          <p:nvPr/>
        </p:nvSpPr>
        <p:spPr>
          <a:xfrm>
            <a:off x="1047172" y="176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01010101101000010001011110110111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2BF51D7-1568-47D2-BDE9-F9B4B50C5347}"/>
              </a:ext>
            </a:extLst>
          </p:cNvPr>
          <p:cNvSpPr/>
          <p:nvPr/>
        </p:nvSpPr>
        <p:spPr>
          <a:xfrm>
            <a:off x="1767172" y="176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11011011111011101010001000100000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25191D0E-EB47-4DD3-8BEA-493E0BF6DD19}"/>
              </a:ext>
            </a:extLst>
          </p:cNvPr>
          <p:cNvSpPr/>
          <p:nvPr/>
        </p:nvSpPr>
        <p:spPr>
          <a:xfrm>
            <a:off x="2487172" y="176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01010010101010000001000111111111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535FAEF2-84DE-405B-A237-02DAFB2BDCAD}"/>
              </a:ext>
            </a:extLst>
          </p:cNvPr>
          <p:cNvSpPr/>
          <p:nvPr/>
        </p:nvSpPr>
        <p:spPr>
          <a:xfrm>
            <a:off x="3207172" y="176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10010010101010101010000000100001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749C7314-E6A5-43CD-8B45-5246968BF738}"/>
              </a:ext>
            </a:extLst>
          </p:cNvPr>
          <p:cNvSpPr/>
          <p:nvPr/>
        </p:nvSpPr>
        <p:spPr>
          <a:xfrm>
            <a:off x="3927172" y="176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00100010000001000001001000000001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A6899E6E-6346-4A25-BC3D-D79D7264C923}"/>
              </a:ext>
            </a:extLst>
          </p:cNvPr>
          <p:cNvSpPr/>
          <p:nvPr/>
        </p:nvSpPr>
        <p:spPr>
          <a:xfrm>
            <a:off x="4647172" y="176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11010101010000100010000010000000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2F184B4-7CD6-419C-BD44-761108BBEE91}"/>
              </a:ext>
            </a:extLst>
          </p:cNvPr>
          <p:cNvSpPr/>
          <p:nvPr/>
        </p:nvSpPr>
        <p:spPr>
          <a:xfrm>
            <a:off x="5367172" y="176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11001001100101110111101110100010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E1E9CB79-6AD6-4580-954B-12CD6EB29ED8}"/>
              </a:ext>
            </a:extLst>
          </p:cNvPr>
          <p:cNvSpPr/>
          <p:nvPr/>
        </p:nvSpPr>
        <p:spPr>
          <a:xfrm>
            <a:off x="1047172" y="248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10010100101010001001100010111011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1D934FAF-BB22-47DC-979E-437E81ECBBA5}"/>
              </a:ext>
            </a:extLst>
          </p:cNvPr>
          <p:cNvSpPr/>
          <p:nvPr/>
        </p:nvSpPr>
        <p:spPr>
          <a:xfrm>
            <a:off x="1767172" y="248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10100101010100011010101011011011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48D61B3-6155-4B14-9F0F-2064D9C498C4}"/>
              </a:ext>
            </a:extLst>
          </p:cNvPr>
          <p:cNvSpPr/>
          <p:nvPr/>
        </p:nvSpPr>
        <p:spPr>
          <a:xfrm>
            <a:off x="2487172" y="248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11111010110101010101101010010101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A7781C2C-1213-43D1-8AE8-B2E4111BD440}"/>
              </a:ext>
            </a:extLst>
          </p:cNvPr>
          <p:cNvSpPr/>
          <p:nvPr/>
        </p:nvSpPr>
        <p:spPr>
          <a:xfrm>
            <a:off x="3207172" y="248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10110101110111011011101101111011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3D4DC33B-A3B9-43B9-9BD9-847F4C5DF7B4}"/>
              </a:ext>
            </a:extLst>
          </p:cNvPr>
          <p:cNvSpPr/>
          <p:nvPr/>
        </p:nvSpPr>
        <p:spPr>
          <a:xfrm>
            <a:off x="3927172" y="248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11010101000100101010101001010100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002BB88-EF4B-4C80-B549-8840318933B8}"/>
              </a:ext>
            </a:extLst>
          </p:cNvPr>
          <p:cNvSpPr/>
          <p:nvPr/>
        </p:nvSpPr>
        <p:spPr>
          <a:xfrm>
            <a:off x="4647172" y="248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01010011110001110101010100011001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E9120A0E-5B5D-4C2D-A270-59BF637B6A4B}"/>
              </a:ext>
            </a:extLst>
          </p:cNvPr>
          <p:cNvSpPr/>
          <p:nvPr/>
        </p:nvSpPr>
        <p:spPr>
          <a:xfrm>
            <a:off x="5367172" y="248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01001010101101010110010101010101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F144E90-B5A9-4EFF-B64F-D6B3BAAAD364}"/>
              </a:ext>
            </a:extLst>
          </p:cNvPr>
          <p:cNvSpPr/>
          <p:nvPr/>
        </p:nvSpPr>
        <p:spPr>
          <a:xfrm>
            <a:off x="327172" y="248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10101001000010010000000100010000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9B78C130-83B7-483F-9244-89C63E7946AF}"/>
              </a:ext>
            </a:extLst>
          </p:cNvPr>
          <p:cNvSpPr/>
          <p:nvPr/>
        </p:nvSpPr>
        <p:spPr>
          <a:xfrm>
            <a:off x="327172" y="320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10101010101010101010101010100110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13982C35-C246-4B8C-912E-68021F111656}"/>
              </a:ext>
            </a:extLst>
          </p:cNvPr>
          <p:cNvSpPr/>
          <p:nvPr/>
        </p:nvSpPr>
        <p:spPr>
          <a:xfrm>
            <a:off x="1047172" y="320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10110101010101010100001010000100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283620B2-DADC-4B04-B04A-9D7C3B6CD92B}"/>
              </a:ext>
            </a:extLst>
          </p:cNvPr>
          <p:cNvSpPr/>
          <p:nvPr/>
        </p:nvSpPr>
        <p:spPr>
          <a:xfrm>
            <a:off x="1767172" y="320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11001001001010101010110010111111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F773C957-8ADE-4584-8915-95E942E6350C}"/>
              </a:ext>
            </a:extLst>
          </p:cNvPr>
          <p:cNvSpPr/>
          <p:nvPr/>
        </p:nvSpPr>
        <p:spPr>
          <a:xfrm>
            <a:off x="2487172" y="320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10010100110011001011010100101010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CEE1FDCF-488B-4B7E-9F7A-92301C542CEF}"/>
              </a:ext>
            </a:extLst>
          </p:cNvPr>
          <p:cNvSpPr/>
          <p:nvPr/>
        </p:nvSpPr>
        <p:spPr>
          <a:xfrm>
            <a:off x="3207172" y="320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01011101011010101010101010000000</a:t>
            </a: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2EECFBBE-2FD2-47AE-8963-6ADD292431A1}"/>
              </a:ext>
            </a:extLst>
          </p:cNvPr>
          <p:cNvSpPr/>
          <p:nvPr/>
        </p:nvSpPr>
        <p:spPr>
          <a:xfrm>
            <a:off x="3927172" y="320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00101011000101010101010100101000</a:t>
            </a: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25A4E746-BEBE-4750-B71B-0949C3B5CEB1}"/>
              </a:ext>
            </a:extLst>
          </p:cNvPr>
          <p:cNvSpPr/>
          <p:nvPr/>
        </p:nvSpPr>
        <p:spPr>
          <a:xfrm>
            <a:off x="4647172" y="320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11010101011011101010100100101010</a:t>
            </a: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D367340A-C07B-4A44-9E79-3E6597EC2559}"/>
              </a:ext>
            </a:extLst>
          </p:cNvPr>
          <p:cNvSpPr/>
          <p:nvPr/>
        </p:nvSpPr>
        <p:spPr>
          <a:xfrm>
            <a:off x="5367172" y="320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10110101010101010101010100010100</a:t>
            </a: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2AD7D6F3-D443-4CE7-BFA3-4363C76105EF}"/>
              </a:ext>
            </a:extLst>
          </p:cNvPr>
          <p:cNvSpPr/>
          <p:nvPr/>
        </p:nvSpPr>
        <p:spPr>
          <a:xfrm>
            <a:off x="1047172" y="392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11010101001001101001010101000001</a:t>
            </a: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0D7D7B94-570D-43F5-A09E-F61DA8622275}"/>
              </a:ext>
            </a:extLst>
          </p:cNvPr>
          <p:cNvSpPr/>
          <p:nvPr/>
        </p:nvSpPr>
        <p:spPr>
          <a:xfrm>
            <a:off x="1767172" y="392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11110101110110101101010101101001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73A8E14E-05FD-4C15-95BE-2AD195EB1CEC}"/>
              </a:ext>
            </a:extLst>
          </p:cNvPr>
          <p:cNvSpPr/>
          <p:nvPr/>
        </p:nvSpPr>
        <p:spPr>
          <a:xfrm>
            <a:off x="2487172" y="392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10111001011010100101001000100100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10E70E3C-50B3-4496-B235-4C8EA1656262}"/>
              </a:ext>
            </a:extLst>
          </p:cNvPr>
          <p:cNvSpPr/>
          <p:nvPr/>
        </p:nvSpPr>
        <p:spPr>
          <a:xfrm>
            <a:off x="3207172" y="392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11001001010101010101010100100010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33FB7EAB-1F95-43C8-975B-8962E9E2E700}"/>
              </a:ext>
            </a:extLst>
          </p:cNvPr>
          <p:cNvSpPr/>
          <p:nvPr/>
        </p:nvSpPr>
        <p:spPr>
          <a:xfrm>
            <a:off x="3927172" y="392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11110101000100010101111100110101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0CCE4405-6DBC-4E48-9F38-30AE43EC3F09}"/>
              </a:ext>
            </a:extLst>
          </p:cNvPr>
          <p:cNvSpPr/>
          <p:nvPr/>
        </p:nvSpPr>
        <p:spPr>
          <a:xfrm>
            <a:off x="4647172" y="392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01101010101010100101010101001010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662F3CB6-AC8B-4B73-90A4-5A30C5CA33F3}"/>
              </a:ext>
            </a:extLst>
          </p:cNvPr>
          <p:cNvSpPr/>
          <p:nvPr/>
        </p:nvSpPr>
        <p:spPr>
          <a:xfrm>
            <a:off x="5367172" y="392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00010010001000010000010010101010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F1D66E8B-AF3A-484B-BDB4-7470A8EB4853}"/>
              </a:ext>
            </a:extLst>
          </p:cNvPr>
          <p:cNvSpPr/>
          <p:nvPr/>
        </p:nvSpPr>
        <p:spPr>
          <a:xfrm>
            <a:off x="327172" y="392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11010101111110101010010010100111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392A9710-E7A1-4510-AE98-3F30D47D6CAA}"/>
              </a:ext>
            </a:extLst>
          </p:cNvPr>
          <p:cNvSpPr/>
          <p:nvPr/>
        </p:nvSpPr>
        <p:spPr>
          <a:xfrm>
            <a:off x="327172" y="464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00101010010101001001010110101111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EF9A06C9-6510-4842-A0A0-EAC96EE88F19}"/>
              </a:ext>
            </a:extLst>
          </p:cNvPr>
          <p:cNvSpPr/>
          <p:nvPr/>
        </p:nvSpPr>
        <p:spPr>
          <a:xfrm>
            <a:off x="1047172" y="464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10110101001011010010110100011100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82C8D748-E64C-42C6-B1B6-CBC218278BE3}"/>
              </a:ext>
            </a:extLst>
          </p:cNvPr>
          <p:cNvSpPr/>
          <p:nvPr/>
        </p:nvSpPr>
        <p:spPr>
          <a:xfrm>
            <a:off x="1767172" y="464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11010100101001111101111111100000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BE12A713-8E70-45E7-A32A-04930C0690C6}"/>
              </a:ext>
            </a:extLst>
          </p:cNvPr>
          <p:cNvSpPr/>
          <p:nvPr/>
        </p:nvSpPr>
        <p:spPr>
          <a:xfrm>
            <a:off x="2487172" y="464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00001011011011101110111110100001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C4A76190-C472-4D5D-AF72-56308AB4FC5B}"/>
              </a:ext>
            </a:extLst>
          </p:cNvPr>
          <p:cNvSpPr/>
          <p:nvPr/>
        </p:nvSpPr>
        <p:spPr>
          <a:xfrm>
            <a:off x="3207172" y="464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11010000111101110101001000111111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F1032196-C37A-470B-8383-04028F1A75EC}"/>
              </a:ext>
            </a:extLst>
          </p:cNvPr>
          <p:cNvSpPr/>
          <p:nvPr/>
        </p:nvSpPr>
        <p:spPr>
          <a:xfrm>
            <a:off x="3927172" y="464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11011010001000001011111110000110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99428928-DD0D-4D38-A433-7787244A462E}"/>
              </a:ext>
            </a:extLst>
          </p:cNvPr>
          <p:cNvSpPr/>
          <p:nvPr/>
        </p:nvSpPr>
        <p:spPr>
          <a:xfrm>
            <a:off x="4647172" y="464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11110101000000111010111111111111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B965F8B0-2F0C-4FBE-BCDF-D4F640C975A4}"/>
              </a:ext>
            </a:extLst>
          </p:cNvPr>
          <p:cNvSpPr/>
          <p:nvPr/>
        </p:nvSpPr>
        <p:spPr>
          <a:xfrm>
            <a:off x="5367172" y="464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11101101000101001010100101010101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FBC59812-371F-4166-824E-79CF377E1291}"/>
              </a:ext>
            </a:extLst>
          </p:cNvPr>
          <p:cNvSpPr/>
          <p:nvPr/>
        </p:nvSpPr>
        <p:spPr>
          <a:xfrm>
            <a:off x="1047172" y="536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11110010101000101001010100000011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2F307AC1-7004-4D7F-82E4-4B310113CDE5}"/>
              </a:ext>
            </a:extLst>
          </p:cNvPr>
          <p:cNvSpPr/>
          <p:nvPr/>
        </p:nvSpPr>
        <p:spPr>
          <a:xfrm>
            <a:off x="1767172" y="536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11100010010001110011110111000000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4E5CE7A8-C5E0-40B6-878D-4CE2BAD3D846}"/>
              </a:ext>
            </a:extLst>
          </p:cNvPr>
          <p:cNvSpPr/>
          <p:nvPr/>
        </p:nvSpPr>
        <p:spPr>
          <a:xfrm>
            <a:off x="2487172" y="536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11010010100001011000101010101010</a:t>
            </a:r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CB7A0557-2F42-471B-8845-E211FD14E977}"/>
              </a:ext>
            </a:extLst>
          </p:cNvPr>
          <p:cNvSpPr/>
          <p:nvPr/>
        </p:nvSpPr>
        <p:spPr>
          <a:xfrm>
            <a:off x="3207172" y="536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11010111010101101110110100001110</a:t>
            </a:r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0F3C02E3-C8DF-4BE3-A4BE-585EA7E97CB2}"/>
              </a:ext>
            </a:extLst>
          </p:cNvPr>
          <p:cNvSpPr/>
          <p:nvPr/>
        </p:nvSpPr>
        <p:spPr>
          <a:xfrm>
            <a:off x="3927172" y="536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10101010100100011011000011111101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1BFEE07B-48C6-455F-A1A5-17AA1750DF67}"/>
              </a:ext>
            </a:extLst>
          </p:cNvPr>
          <p:cNvSpPr/>
          <p:nvPr/>
        </p:nvSpPr>
        <p:spPr>
          <a:xfrm>
            <a:off x="4647172" y="536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11000100100101010000100011100101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FADB56D9-02D3-4F3E-B535-91CFF4DBB940}"/>
              </a:ext>
            </a:extLst>
          </p:cNvPr>
          <p:cNvSpPr/>
          <p:nvPr/>
        </p:nvSpPr>
        <p:spPr>
          <a:xfrm>
            <a:off x="5367172" y="53620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11010100101010101010010101000010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4B4286EA-8057-4D82-A4B2-B255BAD886DE}"/>
              </a:ext>
            </a:extLst>
          </p:cNvPr>
          <p:cNvSpPr/>
          <p:nvPr/>
        </p:nvSpPr>
        <p:spPr>
          <a:xfrm>
            <a:off x="327172" y="536205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01101010001010101001010100101001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0BD1D053-A9FC-4BF7-AD59-2479A819B966}"/>
              </a:ext>
            </a:extLst>
          </p:cNvPr>
          <p:cNvSpPr/>
          <p:nvPr/>
        </p:nvSpPr>
        <p:spPr>
          <a:xfrm>
            <a:off x="1134159" y="5449043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2BD15C5-F04F-41EE-90BE-3E76010EDF33}"/>
              </a:ext>
            </a:extLst>
          </p:cNvPr>
          <p:cNvSpPr/>
          <p:nvPr/>
        </p:nvSpPr>
        <p:spPr>
          <a:xfrm>
            <a:off x="2574159" y="5446470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BFA36B5A-8CB0-45E4-95CF-E4D42B22424B}"/>
              </a:ext>
            </a:extLst>
          </p:cNvPr>
          <p:cNvSpPr/>
          <p:nvPr/>
        </p:nvSpPr>
        <p:spPr>
          <a:xfrm>
            <a:off x="3294159" y="4729043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2B33000D-9683-4CE8-90EF-E3810EF31E83}"/>
              </a:ext>
            </a:extLst>
          </p:cNvPr>
          <p:cNvSpPr/>
          <p:nvPr/>
        </p:nvSpPr>
        <p:spPr>
          <a:xfrm>
            <a:off x="2574159" y="4006470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4C42E8D0-F52C-4CA8-A025-46B7293DAC51}"/>
              </a:ext>
            </a:extLst>
          </p:cNvPr>
          <p:cNvSpPr/>
          <p:nvPr/>
        </p:nvSpPr>
        <p:spPr>
          <a:xfrm>
            <a:off x="4734159" y="4729043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6905F901-F4F0-4C57-A3DA-E680C13F83AB}"/>
              </a:ext>
            </a:extLst>
          </p:cNvPr>
          <p:cNvSpPr/>
          <p:nvPr/>
        </p:nvSpPr>
        <p:spPr>
          <a:xfrm>
            <a:off x="5454159" y="5446470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DCC15B8A-11D5-4D68-98AE-F4AD01AEB56A}"/>
              </a:ext>
            </a:extLst>
          </p:cNvPr>
          <p:cNvSpPr/>
          <p:nvPr/>
        </p:nvSpPr>
        <p:spPr>
          <a:xfrm>
            <a:off x="2574159" y="2569043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64699ED2-C9B7-4014-B820-9C3831154F35}"/>
              </a:ext>
            </a:extLst>
          </p:cNvPr>
          <p:cNvSpPr/>
          <p:nvPr/>
        </p:nvSpPr>
        <p:spPr>
          <a:xfrm>
            <a:off x="414159" y="409043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76C7E984-3F41-4B5C-8362-A795602D37A2}"/>
              </a:ext>
            </a:extLst>
          </p:cNvPr>
          <p:cNvSpPr/>
          <p:nvPr/>
        </p:nvSpPr>
        <p:spPr>
          <a:xfrm>
            <a:off x="1134159" y="1129043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A6FC51A3-2634-49FB-A25F-79CA4558749E}"/>
              </a:ext>
            </a:extLst>
          </p:cNvPr>
          <p:cNvSpPr/>
          <p:nvPr/>
        </p:nvSpPr>
        <p:spPr>
          <a:xfrm>
            <a:off x="414159" y="1849043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9C42D242-0ACA-485C-89BF-1A05C21694ED}"/>
              </a:ext>
            </a:extLst>
          </p:cNvPr>
          <p:cNvSpPr/>
          <p:nvPr/>
        </p:nvSpPr>
        <p:spPr>
          <a:xfrm>
            <a:off x="2574159" y="1129043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34E6F91A-B53E-40CF-B8FC-65CEB1FBAFAB}"/>
              </a:ext>
            </a:extLst>
          </p:cNvPr>
          <p:cNvSpPr/>
          <p:nvPr/>
        </p:nvSpPr>
        <p:spPr>
          <a:xfrm>
            <a:off x="4014159" y="1126470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967A1B13-9C0C-49C9-BD15-90ED05D420E8}"/>
              </a:ext>
            </a:extLst>
          </p:cNvPr>
          <p:cNvSpPr/>
          <p:nvPr/>
        </p:nvSpPr>
        <p:spPr>
          <a:xfrm>
            <a:off x="4734159" y="409043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180E4CB3-0D94-487D-9A16-F56F38AE3145}"/>
              </a:ext>
            </a:extLst>
          </p:cNvPr>
          <p:cNvSpPr/>
          <p:nvPr/>
        </p:nvSpPr>
        <p:spPr>
          <a:xfrm>
            <a:off x="4734159" y="1849043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9E6222B8-2470-4BEC-A87F-94C0B72BC2E6}"/>
              </a:ext>
            </a:extLst>
          </p:cNvPr>
          <p:cNvSpPr/>
          <p:nvPr/>
        </p:nvSpPr>
        <p:spPr>
          <a:xfrm>
            <a:off x="5454159" y="2566470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6B5D4884-3BC3-41FA-827F-09914230921D}"/>
              </a:ext>
            </a:extLst>
          </p:cNvPr>
          <p:cNvSpPr/>
          <p:nvPr/>
        </p:nvSpPr>
        <p:spPr>
          <a:xfrm>
            <a:off x="414159" y="3289043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Estrella: 5 puntas 111">
            <a:extLst>
              <a:ext uri="{FF2B5EF4-FFF2-40B4-BE49-F238E27FC236}">
                <a16:creationId xmlns:a16="http://schemas.microsoft.com/office/drawing/2014/main" id="{6492BC39-FF92-4479-8AF4-0B6031F39E47}"/>
              </a:ext>
            </a:extLst>
          </p:cNvPr>
          <p:cNvSpPr/>
          <p:nvPr/>
        </p:nvSpPr>
        <p:spPr>
          <a:xfrm>
            <a:off x="543281" y="3418165"/>
            <a:ext cx="287782" cy="287782"/>
          </a:xfrm>
          <a:prstGeom prst="star5">
            <a:avLst>
              <a:gd name="adj" fmla="val 27896"/>
              <a:gd name="hf" fmla="val 105146"/>
              <a:gd name="vf" fmla="val 110557"/>
            </a:avLst>
          </a:prstGeom>
          <a:solidFill>
            <a:srgbClr val="FEEC02"/>
          </a:solidFill>
          <a:ln>
            <a:solidFill>
              <a:srgbClr val="DA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CAF29F78-FB44-44C2-A179-858558CA1825}"/>
              </a:ext>
            </a:extLst>
          </p:cNvPr>
          <p:cNvSpPr/>
          <p:nvPr/>
        </p:nvSpPr>
        <p:spPr>
          <a:xfrm>
            <a:off x="4014159" y="2566470"/>
            <a:ext cx="546026" cy="546026"/>
          </a:xfrm>
          <a:prstGeom prst="ellipse">
            <a:avLst/>
          </a:prstGeom>
          <a:solidFill>
            <a:srgbClr val="FF111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4" name="Estrella: 5 puntas 113">
            <a:extLst>
              <a:ext uri="{FF2B5EF4-FFF2-40B4-BE49-F238E27FC236}">
                <a16:creationId xmlns:a16="http://schemas.microsoft.com/office/drawing/2014/main" id="{821B2EA3-4FE0-49B0-8973-96670314BA5C}"/>
              </a:ext>
            </a:extLst>
          </p:cNvPr>
          <p:cNvSpPr/>
          <p:nvPr/>
        </p:nvSpPr>
        <p:spPr>
          <a:xfrm>
            <a:off x="4143281" y="2698165"/>
            <a:ext cx="287782" cy="287782"/>
          </a:xfrm>
          <a:prstGeom prst="star5">
            <a:avLst>
              <a:gd name="adj" fmla="val 27896"/>
              <a:gd name="hf" fmla="val 105146"/>
              <a:gd name="vf" fmla="val 110557"/>
            </a:avLst>
          </a:prstGeom>
          <a:solidFill>
            <a:srgbClr val="FEEC02"/>
          </a:solidFill>
          <a:ln>
            <a:solidFill>
              <a:srgbClr val="DA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24D55057-710A-4915-A1C1-08B7C03F1832}"/>
              </a:ext>
            </a:extLst>
          </p:cNvPr>
          <p:cNvSpPr/>
          <p:nvPr/>
        </p:nvSpPr>
        <p:spPr>
          <a:xfrm>
            <a:off x="4734159" y="3289043"/>
            <a:ext cx="546026" cy="5460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8" name="Estrella: 5 puntas 147">
            <a:extLst>
              <a:ext uri="{FF2B5EF4-FFF2-40B4-BE49-F238E27FC236}">
                <a16:creationId xmlns:a16="http://schemas.microsoft.com/office/drawing/2014/main" id="{9C8BEE2E-001A-43EE-A2D3-B26AD6D6894F}"/>
              </a:ext>
            </a:extLst>
          </p:cNvPr>
          <p:cNvSpPr/>
          <p:nvPr/>
        </p:nvSpPr>
        <p:spPr>
          <a:xfrm>
            <a:off x="4863281" y="3418165"/>
            <a:ext cx="287782" cy="287782"/>
          </a:xfrm>
          <a:prstGeom prst="star5">
            <a:avLst>
              <a:gd name="adj" fmla="val 27896"/>
              <a:gd name="hf" fmla="val 105146"/>
              <a:gd name="vf" fmla="val 110557"/>
            </a:avLst>
          </a:prstGeom>
          <a:solidFill>
            <a:srgbClr val="FEEC02"/>
          </a:solidFill>
          <a:ln>
            <a:solidFill>
              <a:srgbClr val="DA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065ECB-B373-46F8-9B66-8F96E2EB4EF1}"/>
              </a:ext>
            </a:extLst>
          </p:cNvPr>
          <p:cNvSpPr/>
          <p:nvPr/>
        </p:nvSpPr>
        <p:spPr>
          <a:xfrm>
            <a:off x="6420727" y="389841"/>
            <a:ext cx="23729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Al calcular el hash usaremos solo los números donde hay piezas</a:t>
            </a:r>
          </a:p>
          <a:p>
            <a:endParaRPr lang="es-CL" sz="2400" dirty="0"/>
          </a:p>
          <a:p>
            <a:r>
              <a:rPr lang="es-CL" sz="2400" dirty="0"/>
              <a:t>En cada casilla con una pieza usaremos el número correspondiente a la pieza</a:t>
            </a:r>
          </a:p>
        </p:txBody>
      </p:sp>
    </p:spTree>
    <p:extLst>
      <p:ext uri="{BB962C8B-B14F-4D97-AF65-F5344CB8AC3E}">
        <p14:creationId xmlns:p14="http://schemas.microsoft.com/office/powerpoint/2010/main" val="353360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A396387-4DB7-423C-8B33-70DC473BFDB0}"/>
              </a:ext>
            </a:extLst>
          </p:cNvPr>
          <p:cNvSpPr/>
          <p:nvPr/>
        </p:nvSpPr>
        <p:spPr>
          <a:xfrm>
            <a:off x="346837" y="33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01101101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00111001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157E5C-E05D-40D4-9121-042F90B280E0}"/>
              </a:ext>
            </a:extLst>
          </p:cNvPr>
          <p:cNvSpPr/>
          <p:nvPr/>
        </p:nvSpPr>
        <p:spPr>
          <a:xfrm>
            <a:off x="1066837" y="33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10100100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DB02ACC-7C85-4015-A2C6-3348BF6AD1AF}"/>
              </a:ext>
            </a:extLst>
          </p:cNvPr>
          <p:cNvSpPr/>
          <p:nvPr/>
        </p:nvSpPr>
        <p:spPr>
          <a:xfrm>
            <a:off x="1786837" y="33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01111111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903D4DF-2778-41D9-9ED3-B58DC04727DC}"/>
              </a:ext>
            </a:extLst>
          </p:cNvPr>
          <p:cNvSpPr/>
          <p:nvPr/>
        </p:nvSpPr>
        <p:spPr>
          <a:xfrm>
            <a:off x="2506837" y="33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10101110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11111001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00111010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B474F649-9DA5-42DA-B76F-E6916FE35F5C}"/>
              </a:ext>
            </a:extLst>
          </p:cNvPr>
          <p:cNvSpPr/>
          <p:nvPr/>
        </p:nvSpPr>
        <p:spPr>
          <a:xfrm>
            <a:off x="3226837" y="33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10000110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11101011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7E4A3B9-833F-44AA-ADDE-521A1313593C}"/>
              </a:ext>
            </a:extLst>
          </p:cNvPr>
          <p:cNvSpPr/>
          <p:nvPr/>
        </p:nvSpPr>
        <p:spPr>
          <a:xfrm>
            <a:off x="3946837" y="33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00100100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11011011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A3A21742-0339-4500-B47B-9553EC377B70}"/>
              </a:ext>
            </a:extLst>
          </p:cNvPr>
          <p:cNvSpPr/>
          <p:nvPr/>
        </p:nvSpPr>
        <p:spPr>
          <a:xfrm>
            <a:off x="4666837" y="33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01110111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5F91272-CBE4-445A-BDAD-8899FC5BE57E}"/>
              </a:ext>
            </a:extLst>
          </p:cNvPr>
          <p:cNvSpPr/>
          <p:nvPr/>
        </p:nvSpPr>
        <p:spPr>
          <a:xfrm>
            <a:off x="5386837" y="33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00011010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00111010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5CCB3361-8F11-4C03-9B75-7AD8A3B088C5}"/>
              </a:ext>
            </a:extLst>
          </p:cNvPr>
          <p:cNvSpPr/>
          <p:nvPr/>
        </p:nvSpPr>
        <p:spPr>
          <a:xfrm>
            <a:off x="1066837" y="105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10101110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10000100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8E44184A-85B2-4359-83BA-DF4D78B88D2F}"/>
              </a:ext>
            </a:extLst>
          </p:cNvPr>
          <p:cNvSpPr/>
          <p:nvPr/>
        </p:nvSpPr>
        <p:spPr>
          <a:xfrm>
            <a:off x="1786837" y="105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00100100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00100101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D5FA9175-9F39-4C0F-9F1E-82E38241F3F0}"/>
              </a:ext>
            </a:extLst>
          </p:cNvPr>
          <p:cNvSpPr/>
          <p:nvPr/>
        </p:nvSpPr>
        <p:spPr>
          <a:xfrm>
            <a:off x="2506837" y="105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01010011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101101101010101010101000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30CDD43-158D-4702-9EAF-1104AB43DE84}"/>
              </a:ext>
            </a:extLst>
          </p:cNvPr>
          <p:cNvSpPr/>
          <p:nvPr/>
        </p:nvSpPr>
        <p:spPr>
          <a:xfrm>
            <a:off x="3226837" y="105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10101010101000001001000100000100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3CC37DD-1E89-4ED1-AEA2-C4164AC2C47D}"/>
              </a:ext>
            </a:extLst>
          </p:cNvPr>
          <p:cNvSpPr/>
          <p:nvPr/>
        </p:nvSpPr>
        <p:spPr>
          <a:xfrm>
            <a:off x="3946837" y="105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11011010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101010101000100010001000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C4F1191A-6B35-4870-A1CA-DA06BE4F3C36}"/>
              </a:ext>
            </a:extLst>
          </p:cNvPr>
          <p:cNvSpPr/>
          <p:nvPr/>
        </p:nvSpPr>
        <p:spPr>
          <a:xfrm>
            <a:off x="4666837" y="105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01100001000010000001000000000100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44B505A8-2FD9-4212-B04D-4F1953F50D19}"/>
              </a:ext>
            </a:extLst>
          </p:cNvPr>
          <p:cNvSpPr/>
          <p:nvPr/>
        </p:nvSpPr>
        <p:spPr>
          <a:xfrm>
            <a:off x="5386837" y="105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01000110101010101101011011101111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1A05B24B-1DB8-42FA-9E35-36364E08A5EC}"/>
              </a:ext>
            </a:extLst>
          </p:cNvPr>
          <p:cNvSpPr/>
          <p:nvPr/>
        </p:nvSpPr>
        <p:spPr>
          <a:xfrm>
            <a:off x="346837" y="105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785BA3CC-EAFC-48FF-B011-0CC5E73592F5}"/>
              </a:ext>
            </a:extLst>
          </p:cNvPr>
          <p:cNvSpPr/>
          <p:nvPr/>
        </p:nvSpPr>
        <p:spPr>
          <a:xfrm>
            <a:off x="346837" y="177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10101010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101001010010101010111111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A0A1C003-CDBD-41E3-9B6D-81FEC79473EB}"/>
              </a:ext>
            </a:extLst>
          </p:cNvPr>
          <p:cNvSpPr/>
          <p:nvPr/>
        </p:nvSpPr>
        <p:spPr>
          <a:xfrm>
            <a:off x="1066837" y="177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01010101101000010001011110110111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2BF51D7-1568-47D2-BDE9-F9B4B50C5347}"/>
              </a:ext>
            </a:extLst>
          </p:cNvPr>
          <p:cNvSpPr/>
          <p:nvPr/>
        </p:nvSpPr>
        <p:spPr>
          <a:xfrm>
            <a:off x="1786837" y="177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11011011111011101010001000100000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25191D0E-EB47-4DD3-8BEA-493E0BF6DD19}"/>
              </a:ext>
            </a:extLst>
          </p:cNvPr>
          <p:cNvSpPr/>
          <p:nvPr/>
        </p:nvSpPr>
        <p:spPr>
          <a:xfrm>
            <a:off x="2506837" y="177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01010010101010000001000111111111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535FAEF2-84DE-405B-A237-02DAFB2BDCAD}"/>
              </a:ext>
            </a:extLst>
          </p:cNvPr>
          <p:cNvSpPr/>
          <p:nvPr/>
        </p:nvSpPr>
        <p:spPr>
          <a:xfrm>
            <a:off x="3226837" y="177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10010010101010101010000000100001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749C7314-E6A5-43CD-8B45-5246968BF738}"/>
              </a:ext>
            </a:extLst>
          </p:cNvPr>
          <p:cNvSpPr/>
          <p:nvPr/>
        </p:nvSpPr>
        <p:spPr>
          <a:xfrm>
            <a:off x="3946837" y="177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00100010000001000001001000000001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A6899E6E-6346-4A25-BC3D-D79D7264C923}"/>
              </a:ext>
            </a:extLst>
          </p:cNvPr>
          <p:cNvSpPr/>
          <p:nvPr/>
        </p:nvSpPr>
        <p:spPr>
          <a:xfrm>
            <a:off x="4666837" y="177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11010101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010000100010000010000000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2F184B4-7CD6-419C-BD44-761108BBEE91}"/>
              </a:ext>
            </a:extLst>
          </p:cNvPr>
          <p:cNvSpPr/>
          <p:nvPr/>
        </p:nvSpPr>
        <p:spPr>
          <a:xfrm>
            <a:off x="5386837" y="177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11001001100101110111101110100010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E1E9CB79-6AD6-4580-954B-12CD6EB29ED8}"/>
              </a:ext>
            </a:extLst>
          </p:cNvPr>
          <p:cNvSpPr/>
          <p:nvPr/>
        </p:nvSpPr>
        <p:spPr>
          <a:xfrm>
            <a:off x="1066837" y="249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10010100101010001001100010111011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1D934FAF-BB22-47DC-979E-437E81ECBBA5}"/>
              </a:ext>
            </a:extLst>
          </p:cNvPr>
          <p:cNvSpPr/>
          <p:nvPr/>
        </p:nvSpPr>
        <p:spPr>
          <a:xfrm>
            <a:off x="1786837" y="249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10100101010100011010101011011011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48D61B3-6155-4B14-9F0F-2064D9C498C4}"/>
              </a:ext>
            </a:extLst>
          </p:cNvPr>
          <p:cNvSpPr/>
          <p:nvPr/>
        </p:nvSpPr>
        <p:spPr>
          <a:xfrm>
            <a:off x="2506837" y="249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11111010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11010101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0101101010010101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A7781C2C-1213-43D1-8AE8-B2E4111BD440}"/>
              </a:ext>
            </a:extLst>
          </p:cNvPr>
          <p:cNvSpPr/>
          <p:nvPr/>
        </p:nvSpPr>
        <p:spPr>
          <a:xfrm>
            <a:off x="3226837" y="249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10110101110111011011101101111011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3D4DC33B-A3B9-43B9-9BD9-847F4C5DF7B4}"/>
              </a:ext>
            </a:extLst>
          </p:cNvPr>
          <p:cNvSpPr/>
          <p:nvPr/>
        </p:nvSpPr>
        <p:spPr>
          <a:xfrm>
            <a:off x="3946837" y="249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110101010001001010101010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01010100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002BB88-EF4B-4C80-B549-8840318933B8}"/>
              </a:ext>
            </a:extLst>
          </p:cNvPr>
          <p:cNvSpPr/>
          <p:nvPr/>
        </p:nvSpPr>
        <p:spPr>
          <a:xfrm>
            <a:off x="4666837" y="249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01010011110001110101010100011001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E9120A0E-5B5D-4C2D-A270-59BF637B6A4B}"/>
              </a:ext>
            </a:extLst>
          </p:cNvPr>
          <p:cNvSpPr/>
          <p:nvPr/>
        </p:nvSpPr>
        <p:spPr>
          <a:xfrm>
            <a:off x="5386837" y="249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01001010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101101010110010101010101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F144E90-B5A9-4EFF-B64F-D6B3BAAAD364}"/>
              </a:ext>
            </a:extLst>
          </p:cNvPr>
          <p:cNvSpPr/>
          <p:nvPr/>
        </p:nvSpPr>
        <p:spPr>
          <a:xfrm>
            <a:off x="346837" y="249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10101001000010010000000100010000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9B78C130-83B7-483F-9244-89C63E7946AF}"/>
              </a:ext>
            </a:extLst>
          </p:cNvPr>
          <p:cNvSpPr/>
          <p:nvPr/>
        </p:nvSpPr>
        <p:spPr>
          <a:xfrm>
            <a:off x="346837" y="321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101010101010101010101010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10100110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13982C35-C246-4B8C-912E-68021F111656}"/>
              </a:ext>
            </a:extLst>
          </p:cNvPr>
          <p:cNvSpPr/>
          <p:nvPr/>
        </p:nvSpPr>
        <p:spPr>
          <a:xfrm>
            <a:off x="1066837" y="321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10110101010101010100001010000100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283620B2-DADC-4B04-B04A-9D7C3B6CD92B}"/>
              </a:ext>
            </a:extLst>
          </p:cNvPr>
          <p:cNvSpPr/>
          <p:nvPr/>
        </p:nvSpPr>
        <p:spPr>
          <a:xfrm>
            <a:off x="1786837" y="321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11001001001010101010110010111111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F773C957-8ADE-4584-8915-95E942E6350C}"/>
              </a:ext>
            </a:extLst>
          </p:cNvPr>
          <p:cNvSpPr/>
          <p:nvPr/>
        </p:nvSpPr>
        <p:spPr>
          <a:xfrm>
            <a:off x="2506837" y="321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10010100110011001011010100101010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CEE1FDCF-488B-4B7E-9F7A-92301C542CEF}"/>
              </a:ext>
            </a:extLst>
          </p:cNvPr>
          <p:cNvSpPr/>
          <p:nvPr/>
        </p:nvSpPr>
        <p:spPr>
          <a:xfrm>
            <a:off x="3226837" y="321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01011101011010101010101010000000</a:t>
            </a: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2EECFBBE-2FD2-47AE-8963-6ADD292431A1}"/>
              </a:ext>
            </a:extLst>
          </p:cNvPr>
          <p:cNvSpPr/>
          <p:nvPr/>
        </p:nvSpPr>
        <p:spPr>
          <a:xfrm>
            <a:off x="3946837" y="321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00101011000101010101010100101000</a:t>
            </a: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25A4E746-BEBE-4750-B71B-0949C3B5CEB1}"/>
              </a:ext>
            </a:extLst>
          </p:cNvPr>
          <p:cNvSpPr/>
          <p:nvPr/>
        </p:nvSpPr>
        <p:spPr>
          <a:xfrm>
            <a:off x="4666837" y="321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1101010101101110</a:t>
            </a:r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10101001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00101010</a:t>
            </a: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D367340A-C07B-4A44-9E79-3E6597EC2559}"/>
              </a:ext>
            </a:extLst>
          </p:cNvPr>
          <p:cNvSpPr/>
          <p:nvPr/>
        </p:nvSpPr>
        <p:spPr>
          <a:xfrm>
            <a:off x="5386837" y="321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10110101010101010101010100010100</a:t>
            </a: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2AD7D6F3-D443-4CE7-BFA3-4363C76105EF}"/>
              </a:ext>
            </a:extLst>
          </p:cNvPr>
          <p:cNvSpPr/>
          <p:nvPr/>
        </p:nvSpPr>
        <p:spPr>
          <a:xfrm>
            <a:off x="1066837" y="393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11010101001001101001010101000001</a:t>
            </a: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0D7D7B94-570D-43F5-A09E-F61DA8622275}"/>
              </a:ext>
            </a:extLst>
          </p:cNvPr>
          <p:cNvSpPr/>
          <p:nvPr/>
        </p:nvSpPr>
        <p:spPr>
          <a:xfrm>
            <a:off x="1786837" y="393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11110101110110101101010101101001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73A8E14E-05FD-4C15-95BE-2AD195EB1CEC}"/>
              </a:ext>
            </a:extLst>
          </p:cNvPr>
          <p:cNvSpPr/>
          <p:nvPr/>
        </p:nvSpPr>
        <p:spPr>
          <a:xfrm>
            <a:off x="2506837" y="393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10111001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01101010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0101001000100100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10E70E3C-50B3-4496-B235-4C8EA1656262}"/>
              </a:ext>
            </a:extLst>
          </p:cNvPr>
          <p:cNvSpPr/>
          <p:nvPr/>
        </p:nvSpPr>
        <p:spPr>
          <a:xfrm>
            <a:off x="3226837" y="393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11001001010101010101010100100010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33FB7EAB-1F95-43C8-975B-8962E9E2E700}"/>
              </a:ext>
            </a:extLst>
          </p:cNvPr>
          <p:cNvSpPr/>
          <p:nvPr/>
        </p:nvSpPr>
        <p:spPr>
          <a:xfrm>
            <a:off x="3946837" y="393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11110101000100010101111100110101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0CCE4405-6DBC-4E48-9F38-30AE43EC3F09}"/>
              </a:ext>
            </a:extLst>
          </p:cNvPr>
          <p:cNvSpPr/>
          <p:nvPr/>
        </p:nvSpPr>
        <p:spPr>
          <a:xfrm>
            <a:off x="4666837" y="393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01101010101010100101010101001010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662F3CB6-AC8B-4B73-90A4-5A30C5CA33F3}"/>
              </a:ext>
            </a:extLst>
          </p:cNvPr>
          <p:cNvSpPr/>
          <p:nvPr/>
        </p:nvSpPr>
        <p:spPr>
          <a:xfrm>
            <a:off x="5386837" y="393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00010010001000010000010010101010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F1D66E8B-AF3A-484B-BDB4-7470A8EB4853}"/>
              </a:ext>
            </a:extLst>
          </p:cNvPr>
          <p:cNvSpPr/>
          <p:nvPr/>
        </p:nvSpPr>
        <p:spPr>
          <a:xfrm>
            <a:off x="346837" y="393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11010101111110101010010010100111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392A9710-E7A1-4510-AE98-3F30D47D6CAA}"/>
              </a:ext>
            </a:extLst>
          </p:cNvPr>
          <p:cNvSpPr/>
          <p:nvPr/>
        </p:nvSpPr>
        <p:spPr>
          <a:xfrm>
            <a:off x="346837" y="465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00101010010101001001010110101111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EF9A06C9-6510-4842-A0A0-EAC96EE88F19}"/>
              </a:ext>
            </a:extLst>
          </p:cNvPr>
          <p:cNvSpPr/>
          <p:nvPr/>
        </p:nvSpPr>
        <p:spPr>
          <a:xfrm>
            <a:off x="1066837" y="465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10110101001011010010110100011100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82C8D748-E64C-42C6-B1B6-CBC218278BE3}"/>
              </a:ext>
            </a:extLst>
          </p:cNvPr>
          <p:cNvSpPr/>
          <p:nvPr/>
        </p:nvSpPr>
        <p:spPr>
          <a:xfrm>
            <a:off x="1786837" y="465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11010100101001111101111111100000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BE12A713-8E70-45E7-A32A-04930C0690C6}"/>
              </a:ext>
            </a:extLst>
          </p:cNvPr>
          <p:cNvSpPr/>
          <p:nvPr/>
        </p:nvSpPr>
        <p:spPr>
          <a:xfrm>
            <a:off x="2506837" y="465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00001011011011101110111110100001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C4A76190-C472-4D5D-AF72-56308AB4FC5B}"/>
              </a:ext>
            </a:extLst>
          </p:cNvPr>
          <p:cNvSpPr/>
          <p:nvPr/>
        </p:nvSpPr>
        <p:spPr>
          <a:xfrm>
            <a:off x="3226837" y="465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11010000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11110111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0101001000111111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F1032196-C37A-470B-8383-04028F1A75EC}"/>
              </a:ext>
            </a:extLst>
          </p:cNvPr>
          <p:cNvSpPr/>
          <p:nvPr/>
        </p:nvSpPr>
        <p:spPr>
          <a:xfrm>
            <a:off x="3946837" y="465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11011010001000001011111110000110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99428928-DD0D-4D38-A433-7787244A462E}"/>
              </a:ext>
            </a:extLst>
          </p:cNvPr>
          <p:cNvSpPr/>
          <p:nvPr/>
        </p:nvSpPr>
        <p:spPr>
          <a:xfrm>
            <a:off x="4666837" y="465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11110101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00000011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1010111111111111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B965F8B0-2F0C-4FBE-BCDF-D4F640C975A4}"/>
              </a:ext>
            </a:extLst>
          </p:cNvPr>
          <p:cNvSpPr/>
          <p:nvPr/>
        </p:nvSpPr>
        <p:spPr>
          <a:xfrm>
            <a:off x="5386837" y="465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11101101000101001010100101010101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FBC59812-371F-4166-824E-79CF377E1291}"/>
              </a:ext>
            </a:extLst>
          </p:cNvPr>
          <p:cNvSpPr/>
          <p:nvPr/>
        </p:nvSpPr>
        <p:spPr>
          <a:xfrm>
            <a:off x="1066837" y="537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11110010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10100010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1001010100000011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2F307AC1-7004-4D7F-82E4-4B310113CDE5}"/>
              </a:ext>
            </a:extLst>
          </p:cNvPr>
          <p:cNvSpPr/>
          <p:nvPr/>
        </p:nvSpPr>
        <p:spPr>
          <a:xfrm>
            <a:off x="1786837" y="537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11100010010001110011110111000000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4E5CE7A8-C5E0-40B6-878D-4CE2BAD3D846}"/>
              </a:ext>
            </a:extLst>
          </p:cNvPr>
          <p:cNvSpPr/>
          <p:nvPr/>
        </p:nvSpPr>
        <p:spPr>
          <a:xfrm>
            <a:off x="2506837" y="537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11010010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10000101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1000101010101010</a:t>
            </a:r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CB7A0557-2F42-471B-8845-E211FD14E977}"/>
              </a:ext>
            </a:extLst>
          </p:cNvPr>
          <p:cNvSpPr/>
          <p:nvPr/>
        </p:nvSpPr>
        <p:spPr>
          <a:xfrm>
            <a:off x="3226837" y="537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11010111010101101110110100001110</a:t>
            </a:r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0F3C02E3-C8DF-4BE3-A4BE-585EA7E97CB2}"/>
              </a:ext>
            </a:extLst>
          </p:cNvPr>
          <p:cNvSpPr/>
          <p:nvPr/>
        </p:nvSpPr>
        <p:spPr>
          <a:xfrm>
            <a:off x="3946837" y="537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10101010100100011011000011111101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1BFEE07B-48C6-455F-A1A5-17AA1750DF67}"/>
              </a:ext>
            </a:extLst>
          </p:cNvPr>
          <p:cNvSpPr/>
          <p:nvPr/>
        </p:nvSpPr>
        <p:spPr>
          <a:xfrm>
            <a:off x="4666837" y="537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11000100100101010000100011100101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FADB56D9-02D3-4F3E-B535-91CFF4DBB940}"/>
              </a:ext>
            </a:extLst>
          </p:cNvPr>
          <p:cNvSpPr/>
          <p:nvPr/>
        </p:nvSpPr>
        <p:spPr>
          <a:xfrm>
            <a:off x="5386837" y="537188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10101010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1010010101000010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4B4286EA-8057-4D82-A4B2-B255BAD886DE}"/>
              </a:ext>
            </a:extLst>
          </p:cNvPr>
          <p:cNvSpPr/>
          <p:nvPr/>
        </p:nvSpPr>
        <p:spPr>
          <a:xfrm>
            <a:off x="346837" y="537188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01101010001010101001010100101001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E955A-C366-4FB7-983E-A73BB9A8C807}"/>
              </a:ext>
            </a:extLst>
          </p:cNvPr>
          <p:cNvSpPr/>
          <p:nvPr/>
        </p:nvSpPr>
        <p:spPr>
          <a:xfrm>
            <a:off x="6420727" y="389841"/>
            <a:ext cx="23729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Finalmente calcularemos el hash del tablero haciendo XOR de todos los números</a:t>
            </a:r>
          </a:p>
          <a:p>
            <a:endParaRPr lang="es-CL" sz="2400" dirty="0"/>
          </a:p>
          <a:p>
            <a:r>
              <a:rPr lang="es-CL" sz="2400" dirty="0"/>
              <a:t>El XOR entre números se hace bit a bit</a:t>
            </a:r>
          </a:p>
        </p:txBody>
      </p:sp>
    </p:spTree>
    <p:extLst>
      <p:ext uri="{BB962C8B-B14F-4D97-AF65-F5344CB8AC3E}">
        <p14:creationId xmlns:p14="http://schemas.microsoft.com/office/powerpoint/2010/main" val="427706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280957C-F637-4A0F-B91E-F85E62026E6A}"/>
                  </a:ext>
                </a:extLst>
              </p:cNvPr>
              <p:cNvSpPr txBox="1"/>
              <p:nvPr/>
            </p:nvSpPr>
            <p:spPr>
              <a:xfrm>
                <a:off x="6817005" y="351553"/>
                <a:ext cx="1517657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>
                    <a:latin typeface="Consolas" panose="020B0609020204030204" pitchFamily="49" charset="0"/>
                  </a:rPr>
                  <a:t>01101101</a:t>
                </a:r>
              </a:p>
              <a:p>
                <a:pPr algn="r"/>
                <a:r>
                  <a:rPr lang="es-CL" dirty="0">
                    <a:latin typeface="Consolas" panose="020B0609020204030204" pitchFamily="49" charset="0"/>
                  </a:rPr>
                  <a:t>01001010</a:t>
                </a:r>
              </a:p>
              <a:p>
                <a:pPr algn="r"/>
                <a:r>
                  <a:rPr lang="es-CL" dirty="0">
                    <a:latin typeface="Consolas" panose="020B0609020204030204" pitchFamily="49" charset="0"/>
                  </a:rPr>
                  <a:t>10101110</a:t>
                </a:r>
              </a:p>
              <a:p>
                <a:pPr algn="r"/>
                <a:r>
                  <a:rPr lang="es-CL" dirty="0">
                    <a:latin typeface="Consolas" panose="020B0609020204030204" pitchFamily="49" charset="0"/>
                  </a:rPr>
                  <a:t>01010011</a:t>
                </a:r>
              </a:p>
              <a:p>
                <a:pPr algn="r"/>
                <a:r>
                  <a:rPr lang="es-CL" dirty="0">
                    <a:latin typeface="Consolas" panose="020B0609020204030204" pitchFamily="49" charset="0"/>
                  </a:rPr>
                  <a:t>11011010</a:t>
                </a:r>
              </a:p>
              <a:p>
                <a:pPr algn="r"/>
                <a:r>
                  <a:rPr lang="es-CL" dirty="0">
                    <a:latin typeface="Consolas" panose="020B0609020204030204" pitchFamily="49" charset="0"/>
                  </a:rPr>
                  <a:t>10101010</a:t>
                </a:r>
              </a:p>
              <a:p>
                <a:pPr algn="r"/>
                <a:r>
                  <a:rPr lang="es-CL" dirty="0">
                    <a:latin typeface="Consolas" panose="020B0609020204030204" pitchFamily="49" charset="0"/>
                  </a:rPr>
                  <a:t>11010101</a:t>
                </a:r>
              </a:p>
              <a:p>
                <a:pPr algn="r"/>
                <a:r>
                  <a:rPr lang="es-CL" dirty="0">
                    <a:latin typeface="Consolas" panose="020B0609020204030204" pitchFamily="49" charset="0"/>
                  </a:rPr>
                  <a:t>01001010</a:t>
                </a:r>
              </a:p>
              <a:p>
                <a:pPr algn="r"/>
                <a:r>
                  <a:rPr lang="es-CL" dirty="0">
                    <a:solidFill>
                      <a:srgbClr val="FF1111"/>
                    </a:solidFill>
                    <a:latin typeface="Consolas" panose="020B0609020204030204" pitchFamily="49" charset="0"/>
                  </a:rPr>
                  <a:t>11010101</a:t>
                </a:r>
              </a:p>
              <a:p>
                <a:pPr algn="r"/>
                <a:r>
                  <a:rPr lang="es-CL" dirty="0">
                    <a:solidFill>
                      <a:srgbClr val="FF1111"/>
                    </a:solidFill>
                    <a:latin typeface="Consolas" panose="020B0609020204030204" pitchFamily="49" charset="0"/>
                  </a:rPr>
                  <a:t>01101010</a:t>
                </a:r>
              </a:p>
              <a:p>
                <a:pPr algn="r"/>
                <a:r>
                  <a:rPr lang="es-CL" dirty="0">
                    <a:solidFill>
                      <a:srgbClr val="FF1111"/>
                    </a:solidFill>
                    <a:latin typeface="Consolas" panose="020B0609020204030204" pitchFamily="49" charset="0"/>
                  </a:rPr>
                  <a:t>11110111</a:t>
                </a:r>
              </a:p>
              <a:p>
                <a:pPr algn="r"/>
                <a:r>
                  <a:rPr lang="es-CL" dirty="0">
                    <a:solidFill>
                      <a:srgbClr val="FF1111"/>
                    </a:solidFill>
                    <a:latin typeface="Consolas" panose="020B0609020204030204" pitchFamily="49" charset="0"/>
                  </a:rPr>
                  <a:t>00000011</a:t>
                </a:r>
              </a:p>
              <a:p>
                <a:pPr algn="r"/>
                <a:r>
                  <a:rPr lang="es-CL" dirty="0">
                    <a:solidFill>
                      <a:srgbClr val="FF1111"/>
                    </a:solidFill>
                    <a:latin typeface="Consolas" panose="020B0609020204030204" pitchFamily="49" charset="0"/>
                  </a:rPr>
                  <a:t>10100010</a:t>
                </a:r>
              </a:p>
              <a:p>
                <a:pPr algn="r"/>
                <a:r>
                  <a:rPr lang="es-CL" dirty="0">
                    <a:solidFill>
                      <a:srgbClr val="FF1111"/>
                    </a:solidFill>
                    <a:latin typeface="Consolas" panose="020B0609020204030204" pitchFamily="49" charset="0"/>
                  </a:rPr>
                  <a:t>10000101</a:t>
                </a:r>
              </a:p>
              <a:p>
                <a:pPr algn="r"/>
                <a:r>
                  <a:rPr lang="es-CL" dirty="0">
                    <a:solidFill>
                      <a:srgbClr val="FF1111"/>
                    </a:solidFill>
                    <a:latin typeface="Consolas" panose="020B0609020204030204" pitchFamily="49" charset="0"/>
                  </a:rPr>
                  <a:t>10101010</a:t>
                </a:r>
              </a:p>
              <a:p>
                <a:pPr algn="r"/>
                <a:r>
                  <a:rPr lang="es-CL" dirty="0">
                    <a:latin typeface="Consolas" panose="020B0609020204030204" pitchFamily="49" charset="0"/>
                  </a:rPr>
                  <a:t>10101001</a:t>
                </a:r>
              </a:p>
              <a:p>
                <a:pPr algn="r"/>
                <a:r>
                  <a:rPr lang="es-CL" dirty="0">
                    <a:solidFill>
                      <a:srgbClr val="FF1111"/>
                    </a:solidFill>
                    <a:latin typeface="Consolas" panose="020B0609020204030204" pitchFamily="49" charset="0"/>
                  </a:rPr>
                  <a:t>10100110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s-CL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s-CL" b="0" i="1" smtClean="0">
                        <a:solidFill>
                          <a:srgbClr val="FF111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>
                    <a:solidFill>
                      <a:srgbClr val="FF1111"/>
                    </a:solidFill>
                    <a:latin typeface="Consolas" panose="020B0609020204030204" pitchFamily="49" charset="0"/>
                  </a:rPr>
                  <a:t>01010100</a:t>
                </a:r>
              </a:p>
              <a:p>
                <a:pPr algn="r"/>
                <a:endParaRPr lang="es-CL" dirty="0">
                  <a:latin typeface="Consolas" panose="020B0609020204030204" pitchFamily="49" charset="0"/>
                </a:endParaRPr>
              </a:p>
              <a:p>
                <a:pPr algn="r"/>
                <a:r>
                  <a:rPr lang="es-CL" dirty="0">
                    <a:latin typeface="Consolas" panose="020B0609020204030204" pitchFamily="49" charset="0"/>
                  </a:rPr>
                  <a:t>10101000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280957C-F637-4A0F-B91E-F85E6202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05" y="351553"/>
                <a:ext cx="1517657" cy="5632311"/>
              </a:xfrm>
              <a:prstGeom prst="rect">
                <a:avLst/>
              </a:prstGeom>
              <a:blipFill>
                <a:blip r:embed="rId2"/>
                <a:stretch>
                  <a:fillRect t="-649" r="-3614" b="-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4E8635E-4B62-466B-8C2E-11ABF2A17302}"/>
              </a:ext>
            </a:extLst>
          </p:cNvPr>
          <p:cNvCxnSpPr>
            <a:cxnSpLocks/>
          </p:cNvCxnSpPr>
          <p:nvPr/>
        </p:nvCxnSpPr>
        <p:spPr>
          <a:xfrm>
            <a:off x="6960050" y="5484860"/>
            <a:ext cx="13746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CFE586D1-AF88-4498-82BE-7102E71F26E0}"/>
              </a:ext>
            </a:extLst>
          </p:cNvPr>
          <p:cNvSpPr/>
          <p:nvPr/>
        </p:nvSpPr>
        <p:spPr>
          <a:xfrm>
            <a:off x="337005" y="35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01101101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00111001</a:t>
            </a:r>
          </a:p>
        </p:txBody>
      </p:sp>
      <p:sp>
        <p:nvSpPr>
          <p:cNvPr id="195" name="Rectángulo 194">
            <a:extLst>
              <a:ext uri="{FF2B5EF4-FFF2-40B4-BE49-F238E27FC236}">
                <a16:creationId xmlns:a16="http://schemas.microsoft.com/office/drawing/2014/main" id="{62C8A1EB-2488-413D-B8A3-7920F7429873}"/>
              </a:ext>
            </a:extLst>
          </p:cNvPr>
          <p:cNvSpPr/>
          <p:nvPr/>
        </p:nvSpPr>
        <p:spPr>
          <a:xfrm>
            <a:off x="1057005" y="35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10100100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</a:t>
            </a:r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D1BF8058-249D-411F-AD38-275A55DC4E98}"/>
              </a:ext>
            </a:extLst>
          </p:cNvPr>
          <p:cNvSpPr/>
          <p:nvPr/>
        </p:nvSpPr>
        <p:spPr>
          <a:xfrm>
            <a:off x="1777005" y="35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01111111</a:t>
            </a:r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06809757-7244-4C5B-BFB3-15350EFABEB1}"/>
              </a:ext>
            </a:extLst>
          </p:cNvPr>
          <p:cNvSpPr/>
          <p:nvPr/>
        </p:nvSpPr>
        <p:spPr>
          <a:xfrm>
            <a:off x="2497005" y="35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10101110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11111001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00111010</a:t>
            </a:r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D5BB0C52-D396-48ED-9906-7681E9084F59}"/>
              </a:ext>
            </a:extLst>
          </p:cNvPr>
          <p:cNvSpPr/>
          <p:nvPr/>
        </p:nvSpPr>
        <p:spPr>
          <a:xfrm>
            <a:off x="3217005" y="35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10000110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11101011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01010011</a:t>
            </a:r>
          </a:p>
        </p:txBody>
      </p:sp>
      <p:sp>
        <p:nvSpPr>
          <p:cNvPr id="199" name="Rectángulo 198">
            <a:extLst>
              <a:ext uri="{FF2B5EF4-FFF2-40B4-BE49-F238E27FC236}">
                <a16:creationId xmlns:a16="http://schemas.microsoft.com/office/drawing/2014/main" id="{335709B2-332F-47A7-8672-279AE8262826}"/>
              </a:ext>
            </a:extLst>
          </p:cNvPr>
          <p:cNvSpPr/>
          <p:nvPr/>
        </p:nvSpPr>
        <p:spPr>
          <a:xfrm>
            <a:off x="3937005" y="35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00100100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11011011</a:t>
            </a:r>
          </a:p>
        </p:txBody>
      </p: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A359100A-EB89-4DC3-BAED-E549E6D035E1}"/>
              </a:ext>
            </a:extLst>
          </p:cNvPr>
          <p:cNvSpPr/>
          <p:nvPr/>
        </p:nvSpPr>
        <p:spPr>
          <a:xfrm>
            <a:off x="4657005" y="35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01110111</a:t>
            </a:r>
          </a:p>
        </p:txBody>
      </p:sp>
      <p:sp>
        <p:nvSpPr>
          <p:cNvPr id="201" name="Rectángulo 200">
            <a:extLst>
              <a:ext uri="{FF2B5EF4-FFF2-40B4-BE49-F238E27FC236}">
                <a16:creationId xmlns:a16="http://schemas.microsoft.com/office/drawing/2014/main" id="{0052A98D-381C-42E5-90B3-DE8732D506A6}"/>
              </a:ext>
            </a:extLst>
          </p:cNvPr>
          <p:cNvSpPr/>
          <p:nvPr/>
        </p:nvSpPr>
        <p:spPr>
          <a:xfrm>
            <a:off x="5377005" y="35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00011010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00111010</a:t>
            </a:r>
          </a:p>
        </p:txBody>
      </p: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E36D0848-DA87-4079-B950-EA103A210AC0}"/>
              </a:ext>
            </a:extLst>
          </p:cNvPr>
          <p:cNvSpPr/>
          <p:nvPr/>
        </p:nvSpPr>
        <p:spPr>
          <a:xfrm>
            <a:off x="1057005" y="107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10101110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10000100</a:t>
            </a:r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8F54045E-517C-4B55-B6FD-A759E45BC614}"/>
              </a:ext>
            </a:extLst>
          </p:cNvPr>
          <p:cNvSpPr/>
          <p:nvPr/>
        </p:nvSpPr>
        <p:spPr>
          <a:xfrm>
            <a:off x="1777005" y="107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00100100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00100101</a:t>
            </a:r>
          </a:p>
        </p:txBody>
      </p:sp>
      <p:sp>
        <p:nvSpPr>
          <p:cNvPr id="204" name="Rectángulo 203">
            <a:extLst>
              <a:ext uri="{FF2B5EF4-FFF2-40B4-BE49-F238E27FC236}">
                <a16:creationId xmlns:a16="http://schemas.microsoft.com/office/drawing/2014/main" id="{33ACCE45-2B73-43DC-9C2B-F6D09008CA30}"/>
              </a:ext>
            </a:extLst>
          </p:cNvPr>
          <p:cNvSpPr/>
          <p:nvPr/>
        </p:nvSpPr>
        <p:spPr>
          <a:xfrm>
            <a:off x="2497005" y="107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01010011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101101101010101010101000</a:t>
            </a:r>
          </a:p>
        </p:txBody>
      </p:sp>
      <p:sp>
        <p:nvSpPr>
          <p:cNvPr id="205" name="Rectángulo 204">
            <a:extLst>
              <a:ext uri="{FF2B5EF4-FFF2-40B4-BE49-F238E27FC236}">
                <a16:creationId xmlns:a16="http://schemas.microsoft.com/office/drawing/2014/main" id="{F3545B7A-99D0-4C87-A585-402F09FB935C}"/>
              </a:ext>
            </a:extLst>
          </p:cNvPr>
          <p:cNvSpPr/>
          <p:nvPr/>
        </p:nvSpPr>
        <p:spPr>
          <a:xfrm>
            <a:off x="3217005" y="107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10101010101000001001000100000100</a:t>
            </a:r>
          </a:p>
        </p:txBody>
      </p:sp>
      <p:sp>
        <p:nvSpPr>
          <p:cNvPr id="206" name="Rectángulo 205">
            <a:extLst>
              <a:ext uri="{FF2B5EF4-FFF2-40B4-BE49-F238E27FC236}">
                <a16:creationId xmlns:a16="http://schemas.microsoft.com/office/drawing/2014/main" id="{37B5E355-ECFE-4EDC-8483-8007277F918C}"/>
              </a:ext>
            </a:extLst>
          </p:cNvPr>
          <p:cNvSpPr/>
          <p:nvPr/>
        </p:nvSpPr>
        <p:spPr>
          <a:xfrm>
            <a:off x="3937005" y="107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11011010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101010101000100010001000</a:t>
            </a:r>
          </a:p>
        </p:txBody>
      </p:sp>
      <p:sp>
        <p:nvSpPr>
          <p:cNvPr id="207" name="Rectángulo 206">
            <a:extLst>
              <a:ext uri="{FF2B5EF4-FFF2-40B4-BE49-F238E27FC236}">
                <a16:creationId xmlns:a16="http://schemas.microsoft.com/office/drawing/2014/main" id="{F5128F77-9431-4930-B82B-740C377B26A6}"/>
              </a:ext>
            </a:extLst>
          </p:cNvPr>
          <p:cNvSpPr/>
          <p:nvPr/>
        </p:nvSpPr>
        <p:spPr>
          <a:xfrm>
            <a:off x="4657005" y="107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01100001000010000001000000000100</a:t>
            </a: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4C0A635-FEB7-4B68-9DF0-193F4F4FDFB4}"/>
              </a:ext>
            </a:extLst>
          </p:cNvPr>
          <p:cNvSpPr/>
          <p:nvPr/>
        </p:nvSpPr>
        <p:spPr>
          <a:xfrm>
            <a:off x="5377005" y="107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01000110101010101101011011101111</a:t>
            </a:r>
          </a:p>
        </p:txBody>
      </p:sp>
      <p:sp>
        <p:nvSpPr>
          <p:cNvPr id="209" name="Rectángulo 208">
            <a:extLst>
              <a:ext uri="{FF2B5EF4-FFF2-40B4-BE49-F238E27FC236}">
                <a16:creationId xmlns:a16="http://schemas.microsoft.com/office/drawing/2014/main" id="{D5171606-5242-45FB-8DAA-986DC6234288}"/>
              </a:ext>
            </a:extLst>
          </p:cNvPr>
          <p:cNvSpPr/>
          <p:nvPr/>
        </p:nvSpPr>
        <p:spPr>
          <a:xfrm>
            <a:off x="337005" y="107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11011101</a:t>
            </a:r>
          </a:p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</a:t>
            </a:r>
          </a:p>
        </p:txBody>
      </p:sp>
      <p:sp>
        <p:nvSpPr>
          <p:cNvPr id="210" name="Rectángulo 209">
            <a:extLst>
              <a:ext uri="{FF2B5EF4-FFF2-40B4-BE49-F238E27FC236}">
                <a16:creationId xmlns:a16="http://schemas.microsoft.com/office/drawing/2014/main" id="{E029F38D-9FDC-4D83-83AF-5E644E0FC3E8}"/>
              </a:ext>
            </a:extLst>
          </p:cNvPr>
          <p:cNvSpPr/>
          <p:nvPr/>
        </p:nvSpPr>
        <p:spPr>
          <a:xfrm>
            <a:off x="337005" y="179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10101010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101001010010101010111111</a:t>
            </a:r>
          </a:p>
        </p:txBody>
      </p: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3333B0A4-A436-4084-AECE-D5AD63981843}"/>
              </a:ext>
            </a:extLst>
          </p:cNvPr>
          <p:cNvSpPr/>
          <p:nvPr/>
        </p:nvSpPr>
        <p:spPr>
          <a:xfrm>
            <a:off x="1057005" y="179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01010101101000010001011110110111</a:t>
            </a:r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F3FE56F5-D210-4590-A17B-3667C8EBFC97}"/>
              </a:ext>
            </a:extLst>
          </p:cNvPr>
          <p:cNvSpPr/>
          <p:nvPr/>
        </p:nvSpPr>
        <p:spPr>
          <a:xfrm>
            <a:off x="1777005" y="179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11011011111011101010001000100000</a:t>
            </a:r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DCA96D56-D220-4E59-84BC-D1D4A9541E0F}"/>
              </a:ext>
            </a:extLst>
          </p:cNvPr>
          <p:cNvSpPr/>
          <p:nvPr/>
        </p:nvSpPr>
        <p:spPr>
          <a:xfrm>
            <a:off x="2497005" y="179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01010010101010000001000111111111</a:t>
            </a:r>
          </a:p>
        </p:txBody>
      </p:sp>
      <p:sp>
        <p:nvSpPr>
          <p:cNvPr id="214" name="Rectángulo 213">
            <a:extLst>
              <a:ext uri="{FF2B5EF4-FFF2-40B4-BE49-F238E27FC236}">
                <a16:creationId xmlns:a16="http://schemas.microsoft.com/office/drawing/2014/main" id="{2D6AF4A8-9E60-4681-95A0-1262FECAECF1}"/>
              </a:ext>
            </a:extLst>
          </p:cNvPr>
          <p:cNvSpPr/>
          <p:nvPr/>
        </p:nvSpPr>
        <p:spPr>
          <a:xfrm>
            <a:off x="3217005" y="179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10010010101010101010000000100001</a:t>
            </a:r>
          </a:p>
        </p:txBody>
      </p:sp>
      <p:sp>
        <p:nvSpPr>
          <p:cNvPr id="215" name="Rectángulo 214">
            <a:extLst>
              <a:ext uri="{FF2B5EF4-FFF2-40B4-BE49-F238E27FC236}">
                <a16:creationId xmlns:a16="http://schemas.microsoft.com/office/drawing/2014/main" id="{19571F58-4DFB-4557-9AE7-BD371E7043C6}"/>
              </a:ext>
            </a:extLst>
          </p:cNvPr>
          <p:cNvSpPr/>
          <p:nvPr/>
        </p:nvSpPr>
        <p:spPr>
          <a:xfrm>
            <a:off x="3937005" y="179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00100010000001000001001000000001</a:t>
            </a:r>
          </a:p>
        </p:txBody>
      </p: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C1E38DFD-95B4-43AC-8B62-447A14DD0486}"/>
              </a:ext>
            </a:extLst>
          </p:cNvPr>
          <p:cNvSpPr/>
          <p:nvPr/>
        </p:nvSpPr>
        <p:spPr>
          <a:xfrm>
            <a:off x="4657005" y="179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11010101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010000100010000010000000</a:t>
            </a:r>
          </a:p>
        </p:txBody>
      </p:sp>
      <p:sp>
        <p:nvSpPr>
          <p:cNvPr id="217" name="Rectángulo 216">
            <a:extLst>
              <a:ext uri="{FF2B5EF4-FFF2-40B4-BE49-F238E27FC236}">
                <a16:creationId xmlns:a16="http://schemas.microsoft.com/office/drawing/2014/main" id="{436ED342-7FCA-4300-BB5E-F4DE849B82EB}"/>
              </a:ext>
            </a:extLst>
          </p:cNvPr>
          <p:cNvSpPr/>
          <p:nvPr/>
        </p:nvSpPr>
        <p:spPr>
          <a:xfrm>
            <a:off x="5377005" y="179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11001001100101110111101110100010</a:t>
            </a:r>
          </a:p>
        </p:txBody>
      </p:sp>
      <p:sp>
        <p:nvSpPr>
          <p:cNvPr id="218" name="Rectángulo 217">
            <a:extLst>
              <a:ext uri="{FF2B5EF4-FFF2-40B4-BE49-F238E27FC236}">
                <a16:creationId xmlns:a16="http://schemas.microsoft.com/office/drawing/2014/main" id="{2B6E8B95-852F-4109-8AA5-89100461E2D4}"/>
              </a:ext>
            </a:extLst>
          </p:cNvPr>
          <p:cNvSpPr/>
          <p:nvPr/>
        </p:nvSpPr>
        <p:spPr>
          <a:xfrm>
            <a:off x="1057005" y="251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10010100101010001001100010111011</a:t>
            </a:r>
          </a:p>
        </p:txBody>
      </p:sp>
      <p:sp>
        <p:nvSpPr>
          <p:cNvPr id="219" name="Rectángulo 218">
            <a:extLst>
              <a:ext uri="{FF2B5EF4-FFF2-40B4-BE49-F238E27FC236}">
                <a16:creationId xmlns:a16="http://schemas.microsoft.com/office/drawing/2014/main" id="{F2DD4DFB-D123-4718-A97C-769229DD539F}"/>
              </a:ext>
            </a:extLst>
          </p:cNvPr>
          <p:cNvSpPr/>
          <p:nvPr/>
        </p:nvSpPr>
        <p:spPr>
          <a:xfrm>
            <a:off x="1777005" y="251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10100101010100011010101011011011</a:t>
            </a:r>
          </a:p>
        </p:txBody>
      </p:sp>
      <p:sp>
        <p:nvSpPr>
          <p:cNvPr id="220" name="Rectángulo 219">
            <a:extLst>
              <a:ext uri="{FF2B5EF4-FFF2-40B4-BE49-F238E27FC236}">
                <a16:creationId xmlns:a16="http://schemas.microsoft.com/office/drawing/2014/main" id="{D9924B6F-3877-4657-BA9A-12B05319A321}"/>
              </a:ext>
            </a:extLst>
          </p:cNvPr>
          <p:cNvSpPr/>
          <p:nvPr/>
        </p:nvSpPr>
        <p:spPr>
          <a:xfrm>
            <a:off x="2497005" y="251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11111010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11010101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0101101010010101</a:t>
            </a:r>
          </a:p>
        </p:txBody>
      </p:sp>
      <p:sp>
        <p:nvSpPr>
          <p:cNvPr id="221" name="Rectángulo 220">
            <a:extLst>
              <a:ext uri="{FF2B5EF4-FFF2-40B4-BE49-F238E27FC236}">
                <a16:creationId xmlns:a16="http://schemas.microsoft.com/office/drawing/2014/main" id="{E349E286-1F9C-4AA2-8A90-647FB563C911}"/>
              </a:ext>
            </a:extLst>
          </p:cNvPr>
          <p:cNvSpPr/>
          <p:nvPr/>
        </p:nvSpPr>
        <p:spPr>
          <a:xfrm>
            <a:off x="3217005" y="251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10110101110111011011101101111011</a:t>
            </a:r>
          </a:p>
        </p:txBody>
      </p:sp>
      <p:sp>
        <p:nvSpPr>
          <p:cNvPr id="222" name="Rectángulo 221">
            <a:extLst>
              <a:ext uri="{FF2B5EF4-FFF2-40B4-BE49-F238E27FC236}">
                <a16:creationId xmlns:a16="http://schemas.microsoft.com/office/drawing/2014/main" id="{0393AECB-031D-4C33-B3C7-25B45E5B7FAF}"/>
              </a:ext>
            </a:extLst>
          </p:cNvPr>
          <p:cNvSpPr/>
          <p:nvPr/>
        </p:nvSpPr>
        <p:spPr>
          <a:xfrm>
            <a:off x="3937005" y="251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110101010001001010101010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01010100</a:t>
            </a:r>
          </a:p>
        </p:txBody>
      </p:sp>
      <p:sp>
        <p:nvSpPr>
          <p:cNvPr id="223" name="Rectángulo 222">
            <a:extLst>
              <a:ext uri="{FF2B5EF4-FFF2-40B4-BE49-F238E27FC236}">
                <a16:creationId xmlns:a16="http://schemas.microsoft.com/office/drawing/2014/main" id="{18572EFE-ED00-4234-9E06-8F745275D72C}"/>
              </a:ext>
            </a:extLst>
          </p:cNvPr>
          <p:cNvSpPr/>
          <p:nvPr/>
        </p:nvSpPr>
        <p:spPr>
          <a:xfrm>
            <a:off x="4657005" y="251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01010011110001110101010100011001</a:t>
            </a:r>
          </a:p>
        </p:txBody>
      </p:sp>
      <p:sp>
        <p:nvSpPr>
          <p:cNvPr id="224" name="Rectángulo 223">
            <a:extLst>
              <a:ext uri="{FF2B5EF4-FFF2-40B4-BE49-F238E27FC236}">
                <a16:creationId xmlns:a16="http://schemas.microsoft.com/office/drawing/2014/main" id="{E66A0C86-938E-4D10-BAAD-B652302C03BE}"/>
              </a:ext>
            </a:extLst>
          </p:cNvPr>
          <p:cNvSpPr/>
          <p:nvPr/>
        </p:nvSpPr>
        <p:spPr>
          <a:xfrm>
            <a:off x="5377005" y="251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01001010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101101010110010101010101</a:t>
            </a:r>
          </a:p>
        </p:txBody>
      </p:sp>
      <p:sp>
        <p:nvSpPr>
          <p:cNvPr id="225" name="Rectángulo 224">
            <a:extLst>
              <a:ext uri="{FF2B5EF4-FFF2-40B4-BE49-F238E27FC236}">
                <a16:creationId xmlns:a16="http://schemas.microsoft.com/office/drawing/2014/main" id="{22AA7ABC-4460-4C86-A00C-53F66C24F3D3}"/>
              </a:ext>
            </a:extLst>
          </p:cNvPr>
          <p:cNvSpPr/>
          <p:nvPr/>
        </p:nvSpPr>
        <p:spPr>
          <a:xfrm>
            <a:off x="337005" y="251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10101001000010010000000100010000</a:t>
            </a:r>
          </a:p>
        </p:txBody>
      </p: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28E7E405-E62A-4877-8D27-649F7FCC2933}"/>
              </a:ext>
            </a:extLst>
          </p:cNvPr>
          <p:cNvSpPr/>
          <p:nvPr/>
        </p:nvSpPr>
        <p:spPr>
          <a:xfrm>
            <a:off x="337005" y="323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101010101010101010101010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10100110</a:t>
            </a:r>
          </a:p>
        </p:txBody>
      </p: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F0286A0B-E52E-4462-B728-3D9535AFC232}"/>
              </a:ext>
            </a:extLst>
          </p:cNvPr>
          <p:cNvSpPr/>
          <p:nvPr/>
        </p:nvSpPr>
        <p:spPr>
          <a:xfrm>
            <a:off x="1057005" y="323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10110101010101010100001010000100</a:t>
            </a:r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5823D96F-1890-4010-8183-D6BDCC94CA37}"/>
              </a:ext>
            </a:extLst>
          </p:cNvPr>
          <p:cNvSpPr/>
          <p:nvPr/>
        </p:nvSpPr>
        <p:spPr>
          <a:xfrm>
            <a:off x="1777005" y="323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11001001001010101010110010111111</a:t>
            </a:r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1F433EA0-CD92-43E5-B3B9-1CBAD10AC15A}"/>
              </a:ext>
            </a:extLst>
          </p:cNvPr>
          <p:cNvSpPr/>
          <p:nvPr/>
        </p:nvSpPr>
        <p:spPr>
          <a:xfrm>
            <a:off x="2497005" y="323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10010100110011001011010100101010</a:t>
            </a:r>
          </a:p>
        </p:txBody>
      </p:sp>
      <p:sp>
        <p:nvSpPr>
          <p:cNvPr id="230" name="Rectángulo 229">
            <a:extLst>
              <a:ext uri="{FF2B5EF4-FFF2-40B4-BE49-F238E27FC236}">
                <a16:creationId xmlns:a16="http://schemas.microsoft.com/office/drawing/2014/main" id="{59001765-29E7-41B0-8761-0E8B17D17C12}"/>
              </a:ext>
            </a:extLst>
          </p:cNvPr>
          <p:cNvSpPr/>
          <p:nvPr/>
        </p:nvSpPr>
        <p:spPr>
          <a:xfrm>
            <a:off x="3217005" y="323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01011101011010101010101010000000</a:t>
            </a:r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901D1CA1-BE2B-43C3-9748-9EE2DA86E566}"/>
              </a:ext>
            </a:extLst>
          </p:cNvPr>
          <p:cNvSpPr/>
          <p:nvPr/>
        </p:nvSpPr>
        <p:spPr>
          <a:xfrm>
            <a:off x="3937005" y="323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00101011000101010101010100101000</a:t>
            </a:r>
          </a:p>
        </p:txBody>
      </p:sp>
      <p:sp>
        <p:nvSpPr>
          <p:cNvPr id="232" name="Rectángulo 231">
            <a:extLst>
              <a:ext uri="{FF2B5EF4-FFF2-40B4-BE49-F238E27FC236}">
                <a16:creationId xmlns:a16="http://schemas.microsoft.com/office/drawing/2014/main" id="{466C9DC8-826E-4473-971E-779B359A800C}"/>
              </a:ext>
            </a:extLst>
          </p:cNvPr>
          <p:cNvSpPr/>
          <p:nvPr/>
        </p:nvSpPr>
        <p:spPr>
          <a:xfrm>
            <a:off x="4657005" y="323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1101010101101110</a:t>
            </a:r>
            <a:r>
              <a: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10101001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00101010</a:t>
            </a:r>
          </a:p>
        </p:txBody>
      </p:sp>
      <p:sp>
        <p:nvSpPr>
          <p:cNvPr id="233" name="Rectángulo 232">
            <a:extLst>
              <a:ext uri="{FF2B5EF4-FFF2-40B4-BE49-F238E27FC236}">
                <a16:creationId xmlns:a16="http://schemas.microsoft.com/office/drawing/2014/main" id="{4AE6C812-CB6E-4412-B18F-F4FC646A4499}"/>
              </a:ext>
            </a:extLst>
          </p:cNvPr>
          <p:cNvSpPr/>
          <p:nvPr/>
        </p:nvSpPr>
        <p:spPr>
          <a:xfrm>
            <a:off x="5377005" y="323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10110101010101010101010100010100</a:t>
            </a:r>
          </a:p>
        </p:txBody>
      </p:sp>
      <p:sp>
        <p:nvSpPr>
          <p:cNvPr id="234" name="Rectángulo 233">
            <a:extLst>
              <a:ext uri="{FF2B5EF4-FFF2-40B4-BE49-F238E27FC236}">
                <a16:creationId xmlns:a16="http://schemas.microsoft.com/office/drawing/2014/main" id="{4B1F6C17-02AC-4E2E-8552-21B2961488D2}"/>
              </a:ext>
            </a:extLst>
          </p:cNvPr>
          <p:cNvSpPr/>
          <p:nvPr/>
        </p:nvSpPr>
        <p:spPr>
          <a:xfrm>
            <a:off x="1057005" y="395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11010101001001101001010101000001</a:t>
            </a:r>
          </a:p>
        </p:txBody>
      </p:sp>
      <p:sp>
        <p:nvSpPr>
          <p:cNvPr id="235" name="Rectángulo 234">
            <a:extLst>
              <a:ext uri="{FF2B5EF4-FFF2-40B4-BE49-F238E27FC236}">
                <a16:creationId xmlns:a16="http://schemas.microsoft.com/office/drawing/2014/main" id="{848D8C98-CFBB-4245-BA5A-6C26A8EFC196}"/>
              </a:ext>
            </a:extLst>
          </p:cNvPr>
          <p:cNvSpPr/>
          <p:nvPr/>
        </p:nvSpPr>
        <p:spPr>
          <a:xfrm>
            <a:off x="1777005" y="395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11110101110110101101010101101001</a:t>
            </a:r>
          </a:p>
        </p:txBody>
      </p:sp>
      <p:sp>
        <p:nvSpPr>
          <p:cNvPr id="236" name="Rectángulo 235">
            <a:extLst>
              <a:ext uri="{FF2B5EF4-FFF2-40B4-BE49-F238E27FC236}">
                <a16:creationId xmlns:a16="http://schemas.microsoft.com/office/drawing/2014/main" id="{BA84571D-356B-4591-BE36-5C8501C4304F}"/>
              </a:ext>
            </a:extLst>
          </p:cNvPr>
          <p:cNvSpPr/>
          <p:nvPr/>
        </p:nvSpPr>
        <p:spPr>
          <a:xfrm>
            <a:off x="2497005" y="395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10111001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01101010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0101001000100100</a:t>
            </a:r>
          </a:p>
        </p:txBody>
      </p:sp>
      <p:sp>
        <p:nvSpPr>
          <p:cNvPr id="237" name="Rectángulo 236">
            <a:extLst>
              <a:ext uri="{FF2B5EF4-FFF2-40B4-BE49-F238E27FC236}">
                <a16:creationId xmlns:a16="http://schemas.microsoft.com/office/drawing/2014/main" id="{B180E8FE-BDE2-47B1-B0E4-33EEA2339F72}"/>
              </a:ext>
            </a:extLst>
          </p:cNvPr>
          <p:cNvSpPr/>
          <p:nvPr/>
        </p:nvSpPr>
        <p:spPr>
          <a:xfrm>
            <a:off x="3217005" y="395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11001001010101010101010100100010</a:t>
            </a:r>
          </a:p>
        </p:txBody>
      </p:sp>
      <p:sp>
        <p:nvSpPr>
          <p:cNvPr id="238" name="Rectángulo 237">
            <a:extLst>
              <a:ext uri="{FF2B5EF4-FFF2-40B4-BE49-F238E27FC236}">
                <a16:creationId xmlns:a16="http://schemas.microsoft.com/office/drawing/2014/main" id="{C6A47D9B-BA61-4C98-9541-8FAF87F45BE7}"/>
              </a:ext>
            </a:extLst>
          </p:cNvPr>
          <p:cNvSpPr/>
          <p:nvPr/>
        </p:nvSpPr>
        <p:spPr>
          <a:xfrm>
            <a:off x="3937005" y="395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11110101000100010101111100110101</a:t>
            </a:r>
          </a:p>
        </p:txBody>
      </p:sp>
      <p:sp>
        <p:nvSpPr>
          <p:cNvPr id="239" name="Rectángulo 238">
            <a:extLst>
              <a:ext uri="{FF2B5EF4-FFF2-40B4-BE49-F238E27FC236}">
                <a16:creationId xmlns:a16="http://schemas.microsoft.com/office/drawing/2014/main" id="{7B04A3EF-C539-4A9A-A667-A40E4A932AD3}"/>
              </a:ext>
            </a:extLst>
          </p:cNvPr>
          <p:cNvSpPr/>
          <p:nvPr/>
        </p:nvSpPr>
        <p:spPr>
          <a:xfrm>
            <a:off x="4657005" y="395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01101010101010100101010101001010</a:t>
            </a:r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69624BA6-A795-4790-B1E2-191FA865C9FC}"/>
              </a:ext>
            </a:extLst>
          </p:cNvPr>
          <p:cNvSpPr/>
          <p:nvPr/>
        </p:nvSpPr>
        <p:spPr>
          <a:xfrm>
            <a:off x="5377005" y="395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00010010001000010000010010101010</a:t>
            </a:r>
          </a:p>
        </p:txBody>
      </p:sp>
      <p:sp>
        <p:nvSpPr>
          <p:cNvPr id="241" name="Rectángulo 240">
            <a:extLst>
              <a:ext uri="{FF2B5EF4-FFF2-40B4-BE49-F238E27FC236}">
                <a16:creationId xmlns:a16="http://schemas.microsoft.com/office/drawing/2014/main" id="{C223C3AE-AAD6-479C-93D2-182795BFB409}"/>
              </a:ext>
            </a:extLst>
          </p:cNvPr>
          <p:cNvSpPr/>
          <p:nvPr/>
        </p:nvSpPr>
        <p:spPr>
          <a:xfrm>
            <a:off x="337005" y="395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11010101111110101010010010100111</a:t>
            </a:r>
          </a:p>
        </p:txBody>
      </p:sp>
      <p:sp>
        <p:nvSpPr>
          <p:cNvPr id="242" name="Rectángulo 241">
            <a:extLst>
              <a:ext uri="{FF2B5EF4-FFF2-40B4-BE49-F238E27FC236}">
                <a16:creationId xmlns:a16="http://schemas.microsoft.com/office/drawing/2014/main" id="{BFC3BB89-8B91-4AA2-8281-9C351A301568}"/>
              </a:ext>
            </a:extLst>
          </p:cNvPr>
          <p:cNvSpPr/>
          <p:nvPr/>
        </p:nvSpPr>
        <p:spPr>
          <a:xfrm>
            <a:off x="337005" y="467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00101010010101001001010110101111</a:t>
            </a:r>
          </a:p>
        </p:txBody>
      </p:sp>
      <p:sp>
        <p:nvSpPr>
          <p:cNvPr id="243" name="Rectángulo 242">
            <a:extLst>
              <a:ext uri="{FF2B5EF4-FFF2-40B4-BE49-F238E27FC236}">
                <a16:creationId xmlns:a16="http://schemas.microsoft.com/office/drawing/2014/main" id="{CBF9AA6A-7BD7-4F86-83C8-DB7E78F2102E}"/>
              </a:ext>
            </a:extLst>
          </p:cNvPr>
          <p:cNvSpPr/>
          <p:nvPr/>
        </p:nvSpPr>
        <p:spPr>
          <a:xfrm>
            <a:off x="1057005" y="467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10110101001011010010110100011100</a:t>
            </a:r>
          </a:p>
        </p:txBody>
      </p:sp>
      <p:sp>
        <p:nvSpPr>
          <p:cNvPr id="244" name="Rectángulo 243">
            <a:extLst>
              <a:ext uri="{FF2B5EF4-FFF2-40B4-BE49-F238E27FC236}">
                <a16:creationId xmlns:a16="http://schemas.microsoft.com/office/drawing/2014/main" id="{C11DC320-A15B-43A3-A6B6-F09D039B41AE}"/>
              </a:ext>
            </a:extLst>
          </p:cNvPr>
          <p:cNvSpPr/>
          <p:nvPr/>
        </p:nvSpPr>
        <p:spPr>
          <a:xfrm>
            <a:off x="1777005" y="467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11010100101001111101111111100000</a:t>
            </a:r>
          </a:p>
        </p:txBody>
      </p:sp>
      <p:sp>
        <p:nvSpPr>
          <p:cNvPr id="245" name="Rectángulo 244">
            <a:extLst>
              <a:ext uri="{FF2B5EF4-FFF2-40B4-BE49-F238E27FC236}">
                <a16:creationId xmlns:a16="http://schemas.microsoft.com/office/drawing/2014/main" id="{163F91D5-E0EE-49F0-B4EA-8FB5257B385E}"/>
              </a:ext>
            </a:extLst>
          </p:cNvPr>
          <p:cNvSpPr/>
          <p:nvPr/>
        </p:nvSpPr>
        <p:spPr>
          <a:xfrm>
            <a:off x="2497005" y="467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00001011011011101110111110100001</a:t>
            </a:r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63DAD3CE-2CDA-4735-8E65-3111A9893354}"/>
              </a:ext>
            </a:extLst>
          </p:cNvPr>
          <p:cNvSpPr/>
          <p:nvPr/>
        </p:nvSpPr>
        <p:spPr>
          <a:xfrm>
            <a:off x="3217005" y="467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11010000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11110111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0101001000111111</a:t>
            </a:r>
          </a:p>
        </p:txBody>
      </p:sp>
      <p:sp>
        <p:nvSpPr>
          <p:cNvPr id="247" name="Rectángulo 246">
            <a:extLst>
              <a:ext uri="{FF2B5EF4-FFF2-40B4-BE49-F238E27FC236}">
                <a16:creationId xmlns:a16="http://schemas.microsoft.com/office/drawing/2014/main" id="{10D324AE-45DF-4158-8B1A-65C0986B397A}"/>
              </a:ext>
            </a:extLst>
          </p:cNvPr>
          <p:cNvSpPr/>
          <p:nvPr/>
        </p:nvSpPr>
        <p:spPr>
          <a:xfrm>
            <a:off x="3937005" y="467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11011010001000001011111110000110</a:t>
            </a:r>
          </a:p>
        </p:txBody>
      </p:sp>
      <p:sp>
        <p:nvSpPr>
          <p:cNvPr id="248" name="Rectángulo 247">
            <a:extLst>
              <a:ext uri="{FF2B5EF4-FFF2-40B4-BE49-F238E27FC236}">
                <a16:creationId xmlns:a16="http://schemas.microsoft.com/office/drawing/2014/main" id="{D11BF178-13D7-470D-9709-71A42558AC53}"/>
              </a:ext>
            </a:extLst>
          </p:cNvPr>
          <p:cNvSpPr/>
          <p:nvPr/>
        </p:nvSpPr>
        <p:spPr>
          <a:xfrm>
            <a:off x="4657005" y="467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11110101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00000011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1010111111111111</a:t>
            </a:r>
          </a:p>
        </p:txBody>
      </p:sp>
      <p:sp>
        <p:nvSpPr>
          <p:cNvPr id="249" name="Rectángulo 248">
            <a:extLst>
              <a:ext uri="{FF2B5EF4-FFF2-40B4-BE49-F238E27FC236}">
                <a16:creationId xmlns:a16="http://schemas.microsoft.com/office/drawing/2014/main" id="{EEE89647-A6BE-43C4-BB62-7DD4F6F67BB2}"/>
              </a:ext>
            </a:extLst>
          </p:cNvPr>
          <p:cNvSpPr/>
          <p:nvPr/>
        </p:nvSpPr>
        <p:spPr>
          <a:xfrm>
            <a:off x="5377005" y="467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11101101000101001010100101010101</a:t>
            </a:r>
          </a:p>
        </p:txBody>
      </p:sp>
      <p:sp>
        <p:nvSpPr>
          <p:cNvPr id="250" name="Rectángulo 249">
            <a:extLst>
              <a:ext uri="{FF2B5EF4-FFF2-40B4-BE49-F238E27FC236}">
                <a16:creationId xmlns:a16="http://schemas.microsoft.com/office/drawing/2014/main" id="{16DCA9EE-A8B5-44C6-8174-9DCFAEF52EF5}"/>
              </a:ext>
            </a:extLst>
          </p:cNvPr>
          <p:cNvSpPr/>
          <p:nvPr/>
        </p:nvSpPr>
        <p:spPr>
          <a:xfrm>
            <a:off x="1057005" y="539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11110010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10100010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1001010100000011</a:t>
            </a:r>
          </a:p>
        </p:txBody>
      </p:sp>
      <p:sp>
        <p:nvSpPr>
          <p:cNvPr id="251" name="Rectángulo 250">
            <a:extLst>
              <a:ext uri="{FF2B5EF4-FFF2-40B4-BE49-F238E27FC236}">
                <a16:creationId xmlns:a16="http://schemas.microsoft.com/office/drawing/2014/main" id="{B493DFAC-FC84-4607-BDA7-0ACB69660ABA}"/>
              </a:ext>
            </a:extLst>
          </p:cNvPr>
          <p:cNvSpPr/>
          <p:nvPr/>
        </p:nvSpPr>
        <p:spPr>
          <a:xfrm>
            <a:off x="1777005" y="539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11100010010001110011110111000000</a:t>
            </a:r>
          </a:p>
        </p:txBody>
      </p:sp>
      <p:sp>
        <p:nvSpPr>
          <p:cNvPr id="252" name="Rectángulo 251">
            <a:extLst>
              <a:ext uri="{FF2B5EF4-FFF2-40B4-BE49-F238E27FC236}">
                <a16:creationId xmlns:a16="http://schemas.microsoft.com/office/drawing/2014/main" id="{283DEA1C-B442-404D-84C4-36910E8E6025}"/>
              </a:ext>
            </a:extLst>
          </p:cNvPr>
          <p:cNvSpPr/>
          <p:nvPr/>
        </p:nvSpPr>
        <p:spPr>
          <a:xfrm>
            <a:off x="2497005" y="539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11010010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10000101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1000101010101010</a:t>
            </a:r>
          </a:p>
        </p:txBody>
      </p:sp>
      <p:sp>
        <p:nvSpPr>
          <p:cNvPr id="253" name="Rectángulo 252">
            <a:extLst>
              <a:ext uri="{FF2B5EF4-FFF2-40B4-BE49-F238E27FC236}">
                <a16:creationId xmlns:a16="http://schemas.microsoft.com/office/drawing/2014/main" id="{E8A889F7-375C-4CE3-A748-B9849CA0F279}"/>
              </a:ext>
            </a:extLst>
          </p:cNvPr>
          <p:cNvSpPr/>
          <p:nvPr/>
        </p:nvSpPr>
        <p:spPr>
          <a:xfrm>
            <a:off x="3217005" y="539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11010111010101101110110100001110</a:t>
            </a:r>
          </a:p>
        </p:txBody>
      </p:sp>
      <p:sp>
        <p:nvSpPr>
          <p:cNvPr id="254" name="Rectángulo 253">
            <a:extLst>
              <a:ext uri="{FF2B5EF4-FFF2-40B4-BE49-F238E27FC236}">
                <a16:creationId xmlns:a16="http://schemas.microsoft.com/office/drawing/2014/main" id="{29273FB4-353F-440E-857D-DE3A462F34B7}"/>
              </a:ext>
            </a:extLst>
          </p:cNvPr>
          <p:cNvSpPr/>
          <p:nvPr/>
        </p:nvSpPr>
        <p:spPr>
          <a:xfrm>
            <a:off x="3937005" y="539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10101010100100011011000011111101</a:t>
            </a:r>
          </a:p>
        </p:txBody>
      </p:sp>
      <p:sp>
        <p:nvSpPr>
          <p:cNvPr id="255" name="Rectángulo 254">
            <a:extLst>
              <a:ext uri="{FF2B5EF4-FFF2-40B4-BE49-F238E27FC236}">
                <a16:creationId xmlns:a16="http://schemas.microsoft.com/office/drawing/2014/main" id="{8927FAA5-9E0B-491C-AE9F-DB33BD1F240A}"/>
              </a:ext>
            </a:extLst>
          </p:cNvPr>
          <p:cNvSpPr/>
          <p:nvPr/>
        </p:nvSpPr>
        <p:spPr>
          <a:xfrm>
            <a:off x="4657005" y="539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11000100100101010000100011100101</a:t>
            </a:r>
          </a:p>
        </p:txBody>
      </p:sp>
      <p:sp>
        <p:nvSpPr>
          <p:cNvPr id="256" name="Rectángulo 255">
            <a:extLst>
              <a:ext uri="{FF2B5EF4-FFF2-40B4-BE49-F238E27FC236}">
                <a16:creationId xmlns:a16="http://schemas.microsoft.com/office/drawing/2014/main" id="{D9C75A67-78F8-4F40-B2BD-71E965EC5D13}"/>
              </a:ext>
            </a:extLst>
          </p:cNvPr>
          <p:cNvSpPr/>
          <p:nvPr/>
        </p:nvSpPr>
        <p:spPr>
          <a:xfrm>
            <a:off x="5377005" y="5391553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11010100</a:t>
            </a:r>
            <a:r>
              <a:rPr lang="es-CL" sz="900" dirty="0">
                <a:solidFill>
                  <a:srgbClr val="FF1111"/>
                </a:solidFill>
                <a:latin typeface="Consolas" panose="020B0609020204030204" pitchFamily="49" charset="0"/>
              </a:rPr>
              <a:t>10101010</a:t>
            </a:r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1010010101000010</a:t>
            </a:r>
          </a:p>
        </p:txBody>
      </p:sp>
      <p:sp>
        <p:nvSpPr>
          <p:cNvPr id="257" name="Rectángulo 256">
            <a:extLst>
              <a:ext uri="{FF2B5EF4-FFF2-40B4-BE49-F238E27FC236}">
                <a16:creationId xmlns:a16="http://schemas.microsoft.com/office/drawing/2014/main" id="{6DD144EB-EF20-4C56-AA07-169ADEF9842B}"/>
              </a:ext>
            </a:extLst>
          </p:cNvPr>
          <p:cNvSpPr/>
          <p:nvPr/>
        </p:nvSpPr>
        <p:spPr>
          <a:xfrm>
            <a:off x="337005" y="539155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01101010001010101001010100101001</a:t>
            </a:r>
          </a:p>
        </p:txBody>
      </p:sp>
    </p:spTree>
    <p:extLst>
      <p:ext uri="{BB962C8B-B14F-4D97-AF65-F5344CB8AC3E}">
        <p14:creationId xmlns:p14="http://schemas.microsoft.com/office/powerpoint/2010/main" val="570054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8995E7-3BB4-42B3-872A-AEFEE7A4EAD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es el número de piezas distintas y están numeradas de 0 a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CL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𝒛𝒐𝒃𝒓𝒊𝒔𝒕𝑰𝒏𝒊𝒕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matriz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dimensiones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s-CL" b="1" dirty="0"/>
                  <a:t> </a:t>
                </a: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celda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mero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aleatorio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uniforme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dirty="0"/>
                  <a:t>Esta función se llama al principio del programa y se usa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s-CL" b="1" dirty="0"/>
                  <a:t> </a:t>
                </a:r>
                <a:r>
                  <a:rPr lang="es-CL" dirty="0"/>
                  <a:t>para calcular el hash de los tableros</a:t>
                </a:r>
                <a:r>
                  <a:rPr lang="es-CL" b="1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8995E7-3BB4-42B3-872A-AEFEE7A4E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63" r="-982" b="-104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61B6460-D340-40CA-8706-A569E25EBD0A}"/>
              </a:ext>
            </a:extLst>
          </p:cNvPr>
          <p:cNvSpPr/>
          <p:nvPr/>
        </p:nvSpPr>
        <p:spPr>
          <a:xfrm>
            <a:off x="228600" y="1451487"/>
            <a:ext cx="8686800" cy="3421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056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8995E7-3BB4-42B3-872A-AEFEE7A4EAD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𝒛𝒐𝒃𝒓𝒊𝒔𝒕𝑯𝒂𝒔𝒉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𝒓𝒐𝒘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𝒄𝒐𝒍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𝒓𝒐𝒘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𝒄𝒐𝒍</m:t>
                        </m:r>
                      </m:e>
                    </m:d>
                  </m:oMath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𝒄𝒐𝒍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𝒗𝒂𝒍𝒖𝒆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8995E7-3BB4-42B3-872A-AEFEE7A4E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5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FD16-C1F6-42E6-BB4C-011F9C83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Primero lo primero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C558-995C-45D3-8495-68CE8E87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¿</a:t>
            </a:r>
            <a:r>
              <a:rPr lang="es-CL" dirty="0"/>
              <a:t>Qué propiedades</a:t>
            </a:r>
            <a:r>
              <a:rPr lang="en-US" dirty="0"/>
              <a:t> </a:t>
            </a:r>
            <a:r>
              <a:rPr lang="es-CL" dirty="0"/>
              <a:t>nos</a:t>
            </a:r>
            <a:r>
              <a:rPr lang="en-US" dirty="0"/>
              <a:t> </a:t>
            </a:r>
            <a:r>
              <a:rPr lang="es-CL" dirty="0"/>
              <a:t>interesan</a:t>
            </a:r>
            <a:r>
              <a:rPr lang="en-US" dirty="0"/>
              <a:t> para la </a:t>
            </a:r>
            <a:r>
              <a:rPr lang="en-US" dirty="0" err="1"/>
              <a:t>función</a:t>
            </a:r>
            <a:r>
              <a:rPr lang="en-US" dirty="0"/>
              <a:t> de Hash?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F9D9F-7C8E-41F7-AACD-3D39EE77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Hasheando</a:t>
            </a:r>
            <a:r>
              <a:rPr lang="es-CL" dirty="0"/>
              <a:t> tableros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8254D73-BC4D-4694-ADE3-55CFFD22D7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Este método se conoce como </a:t>
                </a:r>
                <a:r>
                  <a:rPr lang="es-CL" i="1" dirty="0"/>
                  <a:t>Zobrist </a:t>
                </a:r>
                <a:r>
                  <a:rPr lang="es-CL" i="1" dirty="0" err="1"/>
                  <a:t>hashing</a:t>
                </a:r>
                <a:r>
                  <a:rPr lang="es-CL" i="1" dirty="0"/>
                  <a:t> </a:t>
                </a:r>
                <a:r>
                  <a:rPr lang="es-CL" dirty="0"/>
                  <a:t>ya que fue inventado por Albert </a:t>
                </a:r>
                <a:r>
                  <a:rPr lang="es-CL" dirty="0" err="1"/>
                  <a:t>Linsey</a:t>
                </a:r>
                <a:r>
                  <a:rPr lang="es-CL" dirty="0"/>
                  <a:t> Zobrist</a:t>
                </a:r>
              </a:p>
              <a:p>
                <a:endParaRPr lang="es-CL" dirty="0">
                  <a:solidFill>
                    <a:schemeClr val="tx1"/>
                  </a:solidFill>
                </a:endParaRPr>
              </a:p>
              <a:p>
                <a:r>
                  <a:rPr lang="es-CL" dirty="0">
                    <a:solidFill>
                      <a:schemeClr val="tx1"/>
                    </a:solidFill>
                  </a:rPr>
                  <a:t>El resultado final del hash distribuye de manera uniforme entre 0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siempre y cuando los números iniciales sean uniformes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8254D73-BC4D-4694-ADE3-55CFFD22D7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24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FD16-C1F6-42E6-BB4C-011F9C83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Propiedades</a:t>
            </a:r>
            <a:r>
              <a:rPr lang="en-US" dirty="0"/>
              <a:t> </a:t>
            </a:r>
            <a:r>
              <a:rPr lang="en-US" dirty="0" err="1"/>
              <a:t>deseables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C558-995C-45D3-8495-68CE8E87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Idealmente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de hash </a:t>
            </a:r>
            <a:r>
              <a:rPr lang="en-US" dirty="0" err="1"/>
              <a:t>debería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 </a:t>
            </a:r>
            <a:r>
              <a:rPr lang="en-US" dirty="0" err="1"/>
              <a:t>rápida</a:t>
            </a:r>
            <a:r>
              <a:rPr lang="en-US" dirty="0"/>
              <a:t> de </a:t>
            </a:r>
            <a:r>
              <a:rPr lang="en-US" dirty="0" err="1"/>
              <a:t>calcular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Distribuir</a:t>
            </a:r>
            <a:r>
              <a:rPr lang="en-US" dirty="0"/>
              <a:t> </a:t>
            </a:r>
            <a:r>
              <a:rPr lang="en-US" dirty="0" err="1"/>
              <a:t>uniforme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Tener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colisiones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 compacta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y solo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del </a:t>
            </a:r>
            <a:r>
              <a:rPr lang="en-US" dirty="0" err="1"/>
              <a:t>dato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2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9D4-2C47-4510-815C-F53BCB9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Hasheando</a:t>
            </a:r>
            <a:r>
              <a:rPr lang="en-US" dirty="0"/>
              <a:t> </a:t>
            </a:r>
            <a:r>
              <a:rPr lang="en-US" dirty="0" err="1"/>
              <a:t>números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E35AC-B626-40E9-A11F-09D3136C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dirty="0" err="1"/>
              <a:t>Digamos</a:t>
            </a:r>
            <a:r>
              <a:rPr lang="en-US" dirty="0"/>
              <a:t> que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dominio</a:t>
            </a:r>
            <a:r>
              <a:rPr lang="en-US" dirty="0"/>
              <a:t> son RUTs de los </a:t>
            </a:r>
            <a:r>
              <a:rPr lang="en-US" dirty="0" err="1"/>
              <a:t>alumnos</a:t>
            </a:r>
            <a:r>
              <a:rPr lang="en-US" dirty="0"/>
              <a:t> de la </a:t>
            </a:r>
            <a:r>
              <a:rPr lang="en-US" dirty="0" err="1"/>
              <a:t>universidad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Tratemos</a:t>
            </a:r>
            <a:r>
              <a:rPr lang="en-US" dirty="0"/>
              <a:t> de </a:t>
            </a:r>
            <a:r>
              <a:rPr lang="en-US" dirty="0" err="1"/>
              <a:t>usar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verificador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hash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calcula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82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9D4-2C47-4510-815C-F53BCB9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Hasheando</a:t>
            </a:r>
            <a:r>
              <a:rPr lang="en-US" dirty="0"/>
              <a:t> </a:t>
            </a:r>
            <a:r>
              <a:rPr lang="en-US" dirty="0" err="1"/>
              <a:t>números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5E35AC-B626-40E9-A11F-09D3136C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2" cy="4904072"/>
              </a:xfrm>
            </p:spPr>
            <p:txBody>
              <a:bodyPr anchor="ctr">
                <a:normAutofit fontScale="85000" lnSpcReduction="20000"/>
              </a:bodyPr>
              <a:lstStyle/>
              <a:p>
                <a:r>
                  <a:rPr lang="en-US" dirty="0"/>
                  <a:t>18.936.676-?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6×2=12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7×3=21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6×4=24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5=30</m:t>
                    </m:r>
                  </m:oMath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6=18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7=63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2=16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3=3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Sumamos</a:t>
                </a:r>
                <a:r>
                  <a:rPr lang="en-US" dirty="0"/>
                  <a:t> y </a:t>
                </a:r>
                <a:r>
                  <a:rPr lang="en-US" dirty="0" err="1"/>
                  <a:t>nos</a:t>
                </a:r>
                <a:r>
                  <a:rPr lang="en-US" dirty="0"/>
                  <a:t> da 187, </a:t>
                </a:r>
                <a:r>
                  <a:rPr lang="en-US" dirty="0" err="1"/>
                  <a:t>luego</a:t>
                </a:r>
                <a:r>
                  <a:rPr lang="en-US" dirty="0"/>
                  <a:t> </a:t>
                </a:r>
                <a:r>
                  <a:rPr lang="en-US" dirty="0" err="1"/>
                  <a:t>calculamos</a:t>
                </a:r>
                <a:r>
                  <a:rPr lang="en-US" dirty="0"/>
                  <a:t> el </a:t>
                </a:r>
                <a:r>
                  <a:rPr lang="en-US" dirty="0" err="1"/>
                  <a:t>módulo</a:t>
                </a:r>
                <a:r>
                  <a:rPr lang="en-US" dirty="0"/>
                  <a:t> 11</a:t>
                </a:r>
              </a:p>
              <a:p>
                <a:r>
                  <a:rPr lang="en-US" dirty="0"/>
                  <a:t>187 % 11 = 0</a:t>
                </a:r>
              </a:p>
              <a:p>
                <a:r>
                  <a:rPr lang="en-US" dirty="0"/>
                  <a:t>Y lo </a:t>
                </a:r>
                <a:r>
                  <a:rPr lang="en-US" dirty="0" err="1"/>
                  <a:t>restamos</a:t>
                </a:r>
                <a:r>
                  <a:rPr lang="en-US" dirty="0"/>
                  <a:t> a 11</a:t>
                </a:r>
              </a:p>
              <a:p>
                <a:pPr marL="0" indent="0">
                  <a:buNone/>
                </a:pPr>
                <a:r>
                  <a:rPr lang="en-US" dirty="0"/>
                  <a:t> 11 – 0 = 11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dirty="0" err="1"/>
                  <a:t>Finalmente</a:t>
                </a:r>
                <a:r>
                  <a:rPr lang="en-US" b="0" dirty="0"/>
                  <a:t> </a:t>
                </a:r>
                <a:r>
                  <a:rPr lang="en-US" b="0" dirty="0" err="1"/>
                  <a:t>si</a:t>
                </a:r>
                <a:r>
                  <a:rPr lang="en-US" b="0" dirty="0"/>
                  <a:t> el </a:t>
                </a:r>
                <a:r>
                  <a:rPr lang="en-US" b="0" dirty="0" err="1"/>
                  <a:t>resultado</a:t>
                </a:r>
                <a:r>
                  <a:rPr lang="en-US" b="0" dirty="0"/>
                  <a:t> </a:t>
                </a:r>
                <a:r>
                  <a:rPr lang="en-US" b="0" dirty="0" err="1"/>
                  <a:t>fue</a:t>
                </a:r>
                <a:r>
                  <a:rPr lang="en-US" b="0" dirty="0"/>
                  <a:t> 10, lo </a:t>
                </a:r>
                <a:r>
                  <a:rPr lang="en-US" b="0" dirty="0" err="1"/>
                  <a:t>cambiamos</a:t>
                </a:r>
                <a:r>
                  <a:rPr lang="en-US" b="0" dirty="0"/>
                  <a:t> por k y </a:t>
                </a:r>
                <a:r>
                  <a:rPr lang="en-US" b="0" dirty="0" err="1"/>
                  <a:t>si</a:t>
                </a:r>
                <a:r>
                  <a:rPr lang="en-US" b="0" dirty="0"/>
                  <a:t> </a:t>
                </a:r>
                <a:r>
                  <a:rPr lang="en-US" b="0" dirty="0" err="1"/>
                  <a:t>fue</a:t>
                </a:r>
                <a:r>
                  <a:rPr lang="en-US" b="0" dirty="0"/>
                  <a:t> 11 lo </a:t>
                </a:r>
                <a:r>
                  <a:rPr lang="en-US" b="0" dirty="0" err="1"/>
                  <a:t>cambiamos</a:t>
                </a:r>
                <a:r>
                  <a:rPr lang="en-US" b="0" dirty="0"/>
                  <a:t> por 0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5E35AC-B626-40E9-A11F-09D3136C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2" cy="4904072"/>
              </a:xfrm>
              <a:blipFill>
                <a:blip r:embed="rId3"/>
                <a:stretch>
                  <a:fillRect l="-1058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38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9D4-2C47-4510-815C-F53BCB9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Hasheando</a:t>
            </a:r>
            <a:r>
              <a:rPr lang="en-US" dirty="0"/>
              <a:t> </a:t>
            </a:r>
            <a:r>
              <a:rPr lang="en-US" dirty="0" err="1"/>
              <a:t>números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E35AC-B626-40E9-A11F-09D3136C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/>
              <a:t>Asumamos</a:t>
            </a:r>
            <a:r>
              <a:rPr lang="en-US" dirty="0"/>
              <a:t> que el valor del hash es el </a:t>
            </a:r>
            <a:r>
              <a:rPr lang="en-US" dirty="0" err="1"/>
              <a:t>obtenido</a:t>
            </a:r>
            <a:r>
              <a:rPr lang="en-US" dirty="0"/>
              <a:t> antes de </a:t>
            </a:r>
            <a:r>
              <a:rPr lang="en-US" dirty="0" err="1"/>
              <a:t>hacer</a:t>
            </a:r>
            <a:r>
              <a:rPr lang="en-US" dirty="0"/>
              <a:t> el modulo</a:t>
            </a:r>
          </a:p>
          <a:p>
            <a:endParaRPr lang="en-US" dirty="0"/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mencionadas</a:t>
            </a:r>
            <a:r>
              <a:rPr lang="en-US" dirty="0"/>
              <a:t> </a:t>
            </a:r>
            <a:r>
              <a:rPr lang="en-US" dirty="0" err="1"/>
              <a:t>cumple</a:t>
            </a:r>
            <a:r>
              <a:rPr lang="en-US" dirty="0"/>
              <a:t> el hash?</a:t>
            </a:r>
          </a:p>
        </p:txBody>
      </p:sp>
    </p:spTree>
    <p:extLst>
      <p:ext uri="{BB962C8B-B14F-4D97-AF65-F5344CB8AC3E}">
        <p14:creationId xmlns:p14="http://schemas.microsoft.com/office/powerpoint/2010/main" val="137524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9D4-2C47-4510-815C-F53BCB9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Hasheando</a:t>
            </a:r>
            <a:r>
              <a:rPr lang="en-US" dirty="0"/>
              <a:t> </a:t>
            </a:r>
            <a:r>
              <a:rPr lang="en-US" dirty="0" err="1"/>
              <a:t>números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E35AC-B626-40E9-A11F-09D3136C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Ser </a:t>
            </a:r>
            <a:r>
              <a:rPr lang="en-US" dirty="0" err="1"/>
              <a:t>rápida</a:t>
            </a:r>
            <a:r>
              <a:rPr lang="en-US" dirty="0"/>
              <a:t> de </a:t>
            </a:r>
            <a:r>
              <a:rPr lang="en-US" dirty="0" err="1"/>
              <a:t>calcular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Distribuir</a:t>
            </a:r>
            <a:r>
              <a:rPr lang="en-US" dirty="0"/>
              <a:t> </a:t>
            </a:r>
            <a:r>
              <a:rPr lang="en-US" dirty="0" err="1"/>
              <a:t>uniforme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Tener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colisiones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Ser compacta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Usar toda y solo la información relevante del dato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8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9D4-2C47-4510-815C-F53BCB9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Hasheando</a:t>
            </a:r>
            <a:r>
              <a:rPr lang="en-US" dirty="0"/>
              <a:t> </a:t>
            </a:r>
            <a:r>
              <a:rPr lang="en-US" dirty="0" err="1"/>
              <a:t>números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E35AC-B626-40E9-A11F-09D3136C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err="1"/>
              <a:t>Aprovechemos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que </a:t>
            </a:r>
            <a:r>
              <a:rPr lang="en-US" dirty="0" err="1"/>
              <a:t>tenemos</a:t>
            </a:r>
            <a:r>
              <a:rPr lang="en-US" dirty="0"/>
              <a:t> del </a:t>
            </a:r>
            <a:r>
              <a:rPr lang="en-US" dirty="0" err="1"/>
              <a:t>dominio</a:t>
            </a:r>
            <a:r>
              <a:rPr lang="en-US" dirty="0"/>
              <a:t>  para una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función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sabemos</a:t>
            </a:r>
            <a:r>
              <a:rPr lang="en-US" dirty="0"/>
              <a:t> del </a:t>
            </a:r>
            <a:r>
              <a:rPr lang="en-US" dirty="0" err="1"/>
              <a:t>dominio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071964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7117</TotalTime>
  <Words>1379</Words>
  <Application>Microsoft Office PowerPoint</Application>
  <PresentationFormat>Presentación en pantalla (4:3)</PresentationFormat>
  <Paragraphs>600</Paragraphs>
  <Slides>30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Wingdings</vt:lpstr>
      <vt:lpstr>IIC2133</vt:lpstr>
      <vt:lpstr>Función de hash</vt:lpstr>
      <vt:lpstr>Presentación de PowerPoint</vt:lpstr>
      <vt:lpstr>Primero lo primero</vt:lpstr>
      <vt:lpstr>Propiedades deseables</vt:lpstr>
      <vt:lpstr>Hasheando números</vt:lpstr>
      <vt:lpstr>Hasheando números</vt:lpstr>
      <vt:lpstr>Hasheando números</vt:lpstr>
      <vt:lpstr>Hasheando números</vt:lpstr>
      <vt:lpstr>Hasheando números</vt:lpstr>
      <vt:lpstr>Hasheando números</vt:lpstr>
      <vt:lpstr>Hasheando números</vt:lpstr>
      <vt:lpstr>Hasheando strings</vt:lpstr>
      <vt:lpstr>Presentación de PowerPoint</vt:lpstr>
      <vt:lpstr>Hasheando strings</vt:lpstr>
      <vt:lpstr>Hasheando strings</vt:lpstr>
      <vt:lpstr>Presentación de PowerPoint</vt:lpstr>
      <vt:lpstr>Hasheando tableros: Damas</vt:lpstr>
      <vt:lpstr>Hasheando tableros</vt:lpstr>
      <vt:lpstr>Hasheando tableros</vt:lpstr>
      <vt:lpstr>Hasheando tableros</vt:lpstr>
      <vt:lpstr>XOR</vt:lpstr>
      <vt:lpstr>Números aleatorios y XOR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Hasheando tableros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</dc:title>
  <dc:creator>Vicente Errázuriz Quiroga</dc:creator>
  <cp:lastModifiedBy>Vicente Domínguez Manquenahuel</cp:lastModifiedBy>
  <cp:revision>156</cp:revision>
  <dcterms:created xsi:type="dcterms:W3CDTF">2018-04-10T05:57:42Z</dcterms:created>
  <dcterms:modified xsi:type="dcterms:W3CDTF">2020-05-13T18:11:26Z</dcterms:modified>
</cp:coreProperties>
</file>