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4" r:id="rId1"/>
  </p:sldMasterIdLst>
  <p:notesMasterIdLst>
    <p:notesMasterId r:id="rId18"/>
  </p:notesMasterIdLst>
  <p:sldIdLst>
    <p:sldId id="256" r:id="rId2"/>
    <p:sldId id="257" r:id="rId3"/>
    <p:sldId id="263" r:id="rId4"/>
    <p:sldId id="316" r:id="rId5"/>
    <p:sldId id="315" r:id="rId6"/>
    <p:sldId id="324" r:id="rId7"/>
    <p:sldId id="314" r:id="rId8"/>
    <p:sldId id="312" r:id="rId9"/>
    <p:sldId id="313" r:id="rId10"/>
    <p:sldId id="317" r:id="rId11"/>
    <p:sldId id="321" r:id="rId12"/>
    <p:sldId id="318" r:id="rId13"/>
    <p:sldId id="319" r:id="rId14"/>
    <p:sldId id="320" r:id="rId15"/>
    <p:sldId id="322" r:id="rId16"/>
    <p:sldId id="3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76"/>
    <p:restoredTop sz="94632"/>
  </p:normalViewPr>
  <p:slideViewPr>
    <p:cSldViewPr snapToGrid="0" snapToObjects="1">
      <p:cViewPr varScale="1">
        <p:scale>
          <a:sx n="79" d="100"/>
          <a:sy n="79" d="100"/>
        </p:scale>
        <p:origin x="24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774A6-C461-6844-A874-185CF76ED92E}" type="datetimeFigureOut">
              <a:rPr lang="en-US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CE927-BA8B-D641-B74E-414C0CB8916E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5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2400"/>
              </a:spcBef>
              <a:buNone/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03225" indent="-176213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tabLst/>
              <a:defRPr sz="19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0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11/11/20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8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11/11/20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0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11/11/20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0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11/11/20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4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11/11/20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CE1DED-FCC5-6C47-806C-B64D3E504AC4}" type="datetimeFigureOut">
              <a:rPr lang="en-US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076C-FF01-D844-9789-DA9C84101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Calibri" panose="020F0502020204030204" pitchFamily="34" charset="0"/>
                <a:cs typeface="Calibri" panose="020F0502020204030204" pitchFamily="34" charset="0"/>
              </a:rPr>
              <a:t>Repaso I2</a:t>
            </a:r>
            <a:endParaRPr lang="en-US" sz="54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6BA56-2B09-F047-AF7B-2D87682F0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Estructuras de Datos y Algoritmos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0F9E3-8412-0A4B-8EA4-62042F3E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2-2020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E428-CDA0-D04B-B22B-EA479E79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Yadran Eterovic</a:t>
            </a:r>
          </a:p>
        </p:txBody>
      </p:sp>
    </p:spTree>
    <p:extLst>
      <p:ext uri="{BB962C8B-B14F-4D97-AF65-F5344CB8AC3E}">
        <p14:creationId xmlns:p14="http://schemas.microsoft.com/office/powerpoint/2010/main" val="429230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0905-9A55-074B-B602-062A9BD7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E6225B-7D3C-EF45-93B7-CB677F1798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457700" y="232063"/>
            <a:ext cx="7200900" cy="638473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3175" defTabSz="911225"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sz="1800">
                <a:latin typeface="Consolas" charset="0"/>
                <a:ea typeface="ＭＳ Ｐゴシック" charset="0"/>
                <a:cs typeface="Courier" charset="0"/>
              </a:rPr>
              <a:t>dfs():</a:t>
            </a:r>
          </a:p>
          <a:p>
            <a:pPr marL="3175" defTabSz="911225"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sz="1800">
                <a:latin typeface="Consolas" charset="0"/>
                <a:ea typeface="ＭＳ Ｐゴシック" charset="0"/>
                <a:cs typeface="Courier" charset="0"/>
              </a:rPr>
              <a:t>	for each u in V:</a:t>
            </a:r>
          </a:p>
          <a:p>
            <a:pPr marL="3175" defTabSz="911225"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sz="1800">
                <a:latin typeface="Consolas" charset="0"/>
                <a:ea typeface="ＭＳ Ｐゴシック" charset="0"/>
                <a:cs typeface="Courier" charset="0"/>
              </a:rPr>
              <a:t>		u.color = white</a:t>
            </a:r>
          </a:p>
          <a:p>
            <a:pPr marL="3175" defTabSz="911225"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		</a:t>
            </a:r>
            <a:r>
              <a:rPr lang="en-US" sz="1800">
                <a:latin typeface="Consolas" charset="0"/>
                <a:ea typeface="ＭＳ Ｐゴシック" charset="0"/>
                <a:cs typeface="Consolas" charset="0"/>
              </a:rPr>
              <a:t>[</a:t>
            </a: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</a:rPr>
              <a:t>u] = null</a:t>
            </a:r>
          </a:p>
          <a:p>
            <a:pPr marL="3175" defTabSz="911225"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</a:rPr>
              <a:t>	time = 0</a:t>
            </a:r>
          </a:p>
          <a:p>
            <a:pPr marL="3175" defTabSz="911225"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</a:rPr>
              <a:t>	for each u in V:</a:t>
            </a:r>
          </a:p>
          <a:p>
            <a:pPr marL="3175" defTabSz="911225"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</a:rPr>
              <a:t>		if u.color == white:</a:t>
            </a:r>
          </a:p>
          <a:p>
            <a:pPr marL="3175" defTabSz="911225"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</a:rPr>
              <a:t>			time = dfsVisit(u, time)</a:t>
            </a:r>
          </a:p>
          <a:p>
            <a:pPr indent="3175" defTabSz="911225">
              <a:spcBef>
                <a:spcPct val="5000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</a:rPr>
              <a:t>dfsVisit(u, time):</a:t>
            </a:r>
          </a:p>
          <a:p>
            <a:pPr indent="3175" defTabSz="911225"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</a:rPr>
              <a:t>	u.color = gray</a:t>
            </a:r>
          </a:p>
          <a:p>
            <a:pPr indent="3175" defTabSz="911225"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</a:rPr>
              <a:t>	time = time+1</a:t>
            </a:r>
          </a:p>
          <a:p>
            <a:pPr indent="3175" defTabSz="911225"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</a:rPr>
              <a:t>	u.start = time</a:t>
            </a:r>
          </a:p>
          <a:p>
            <a:pPr indent="3175" defTabSz="911225"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</a:rPr>
              <a:t>	for each v in </a:t>
            </a: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</a:t>
            </a: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</a:rPr>
              <a:t>[u]:</a:t>
            </a:r>
          </a:p>
          <a:p>
            <a:pPr indent="3175" defTabSz="911225"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</a:rPr>
              <a:t>		if v.color == white:</a:t>
            </a:r>
          </a:p>
          <a:p>
            <a:pPr indent="3175" defTabSz="911225"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</a:rPr>
              <a:t>			</a:t>
            </a: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sz="1800">
                <a:latin typeface="Consolas" charset="0"/>
                <a:ea typeface="ＭＳ Ｐゴシック" charset="0"/>
                <a:cs typeface="Consolas" charset="0"/>
              </a:rPr>
              <a:t>[</a:t>
            </a: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</a:rPr>
              <a:t>v] = u</a:t>
            </a:r>
          </a:p>
          <a:p>
            <a:pPr indent="3175" defTabSz="911225"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</a:rPr>
              <a:t>			time = dfsVisit(v, time)</a:t>
            </a:r>
          </a:p>
          <a:p>
            <a:pPr indent="3175" defTabSz="911225"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</a:rPr>
              <a:t>	u.color = black</a:t>
            </a:r>
          </a:p>
          <a:p>
            <a:pPr indent="3175" defTabSz="911225"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</a:rPr>
              <a:t>	time = time+1</a:t>
            </a:r>
          </a:p>
          <a:p>
            <a:pPr indent="3175" defTabSz="911225"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</a:rPr>
              <a:t>	u.end = time</a:t>
            </a:r>
          </a:p>
          <a:p>
            <a:pPr indent="3175" defTabSz="911225"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1800">
                <a:latin typeface="Consolas" charset="0"/>
                <a:ea typeface="ＭＳ Ｐゴシック" charset="0"/>
                <a:cs typeface="Consolas" charset="0"/>
              </a:rPr>
              <a:t>	return time</a:t>
            </a:r>
          </a:p>
        </p:txBody>
      </p:sp>
    </p:spTree>
    <p:extLst>
      <p:ext uri="{BB962C8B-B14F-4D97-AF65-F5344CB8AC3E}">
        <p14:creationId xmlns:p14="http://schemas.microsoft.com/office/powerpoint/2010/main" val="34372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97CC-6036-9548-98FE-6E2AA493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0B57BC-4092-4D45-9A69-1133996AD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949" y="972392"/>
            <a:ext cx="7964692" cy="4904072"/>
          </a:xfrm>
        </p:spPr>
        <p:txBody>
          <a:bodyPr anchor="ctr">
            <a:normAutofit fontScale="92500" lnSpcReduction="20000"/>
          </a:bodyPr>
          <a:lstStyle/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>
                <a:latin typeface="Consolas" charset="0"/>
                <a:ea typeface="ＭＳ Ｐゴシック" charset="0"/>
                <a:cs typeface="Courier" charset="0"/>
              </a:rPr>
              <a:t>BFS(s): </a:t>
            </a:r>
            <a:r>
              <a:rPr lang="en-US" i="1">
                <a:latin typeface="Century Schoolbook"/>
                <a:ea typeface="ＭＳ Ｐゴシック" charset="0"/>
                <a:cs typeface="Century Schoolbook"/>
              </a:rPr>
              <a:t>—</a:t>
            </a:r>
            <a:r>
              <a:rPr lang="en-US">
                <a:latin typeface="Consolas"/>
                <a:ea typeface="ＭＳ Ｐゴシック" charset="0"/>
                <a:cs typeface="Consolas"/>
              </a:rPr>
              <a:t>s</a:t>
            </a:r>
            <a:r>
              <a:rPr lang="en-US" i="1">
                <a:latin typeface="Century Schoolbook"/>
                <a:ea typeface="ＭＳ Ｐゴシック" charset="0"/>
                <a:cs typeface="Century Schoolbook"/>
              </a:rPr>
              <a:t> es el vértice de partida</a:t>
            </a:r>
            <a:endParaRPr lang="en-US" i="1">
              <a:latin typeface="Consolas" charset="0"/>
              <a:ea typeface="ＭＳ Ｐゴシック" charset="0"/>
              <a:cs typeface="Courier" charset="0"/>
            </a:endParaRP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>
                <a:latin typeface="Consolas" charset="0"/>
                <a:ea typeface="ＭＳ Ｐゴシック" charset="0"/>
                <a:cs typeface="Courier" charset="0"/>
              </a:rPr>
              <a:t>	for each u in V–{s}: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>
                <a:latin typeface="Consolas" charset="0"/>
                <a:ea typeface="ＭＳ Ｐゴシック" charset="0"/>
                <a:cs typeface="Courier" charset="0"/>
              </a:rPr>
              <a:t>		u.color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>
                <a:latin typeface="Consolas" charset="0"/>
                <a:ea typeface="ＭＳ Ｐゴシック" charset="0"/>
                <a:cs typeface="Courier" charset="0"/>
              </a:rPr>
              <a:t> white; u.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</a:t>
            </a:r>
            <a:r>
              <a:rPr lang="en-US">
                <a:latin typeface="Consolas" charset="0"/>
                <a:ea typeface="ＭＳ Ｐゴシック" charset="0"/>
                <a:cs typeface="Consolas" charset="0"/>
              </a:rPr>
              <a:t>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>
                <a:latin typeface="Consolas" charset="0"/>
                <a:ea typeface="ＭＳ Ｐゴシック" charset="0"/>
                <a:cs typeface="Consolas" charset="0"/>
              </a:rPr>
              <a:t>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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;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[u]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null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s.color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gray; s.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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0;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[s]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null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Q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cola; Q.enqueue(s)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while !Q.empty():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u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Q.dequeue()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for each v in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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[u]: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if v.color == white: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	v.color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gray; v.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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u.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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+1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	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[v]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u; Q.enqueue(v)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u.color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black</a:t>
            </a:r>
            <a:endParaRPr lang="en-US">
              <a:latin typeface="Consolas" charset="0"/>
              <a:ea typeface="ＭＳ Ｐゴシック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8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A84C-0CF1-7145-B5BC-07C1AD07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Ordenación topológica:</a:t>
            </a:r>
            <a:br>
              <a:rPr lang="en-US"/>
            </a:br>
            <a:r>
              <a:rPr lang="en-US"/>
              <a:t>grafos direccionales sin ciclos</a:t>
            </a:r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6B2B4EFA-98D7-5F40-8215-4437ABDE0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3742" y="2487345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5" name="TextBox 35">
            <a:extLst>
              <a:ext uri="{FF2B5EF4-FFF2-40B4-BE49-F238E27FC236}">
                <a16:creationId xmlns:a16="http://schemas.microsoft.com/office/drawing/2014/main" id="{2CB19B5C-3C05-5C44-98C7-998B19179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7742" y="4544745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6" name="TextBox 36">
            <a:extLst>
              <a:ext uri="{FF2B5EF4-FFF2-40B4-BE49-F238E27FC236}">
                <a16:creationId xmlns:a16="http://schemas.microsoft.com/office/drawing/2014/main" id="{F21F5E61-6979-1E4D-9E83-687B6A2FC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742" y="4544745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9CA9A705-2948-BE4E-934F-FF1E838CD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342" y="963345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004BB70-270D-B94B-919A-8904C1507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742" y="2487345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77B425EC-8EE0-0B41-BF7B-15B0A6ABC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4142" y="2474093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4DE44AC7-77A5-664F-8BD5-9A94351B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142" y="2474093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9074EBB9-A7CE-CA48-A5EB-1397E024A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342" y="3935145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6A067759-B77B-4C4E-9714-12EAA9B4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942" y="3935145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6C14A810-4857-964D-9D4F-E743A41A4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742" y="963345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4" name="AutoShape 10">
            <a:extLst>
              <a:ext uri="{FF2B5EF4-FFF2-40B4-BE49-F238E27FC236}">
                <a16:creationId xmlns:a16="http://schemas.microsoft.com/office/drawing/2014/main" id="{226AF362-A010-B84F-9BBA-57CE099C54BD}"/>
              </a:ext>
            </a:extLst>
          </p:cNvPr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7178942" y="1268145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1">
            <a:extLst>
              <a:ext uri="{FF2B5EF4-FFF2-40B4-BE49-F238E27FC236}">
                <a16:creationId xmlns:a16="http://schemas.microsoft.com/office/drawing/2014/main" id="{03F7D47A-F210-FA46-A0EB-ED952DAFF68B}"/>
              </a:ext>
            </a:extLst>
          </p:cNvPr>
          <p:cNvCxnSpPr>
            <a:cxnSpLocks noChangeShapeType="1"/>
            <a:stCxn id="7" idx="5"/>
            <a:endCxn id="8" idx="1"/>
          </p:cNvCxnSpPr>
          <p:nvPr/>
        </p:nvCxnSpPr>
        <p:spPr bwMode="auto">
          <a:xfrm>
            <a:off x="7090042" y="1484045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2">
            <a:extLst>
              <a:ext uri="{FF2B5EF4-FFF2-40B4-BE49-F238E27FC236}">
                <a16:creationId xmlns:a16="http://schemas.microsoft.com/office/drawing/2014/main" id="{BE93ECD0-2E16-A043-A015-179647AAC983}"/>
              </a:ext>
            </a:extLst>
          </p:cNvPr>
          <p:cNvCxnSpPr>
            <a:cxnSpLocks noChangeShapeType="1"/>
            <a:stCxn id="13" idx="3"/>
            <a:endCxn id="8" idx="7"/>
          </p:cNvCxnSpPr>
          <p:nvPr/>
        </p:nvCxnSpPr>
        <p:spPr bwMode="auto">
          <a:xfrm flipH="1">
            <a:off x="8385442" y="1484045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3">
            <a:extLst>
              <a:ext uri="{FF2B5EF4-FFF2-40B4-BE49-F238E27FC236}">
                <a16:creationId xmlns:a16="http://schemas.microsoft.com/office/drawing/2014/main" id="{342F01FD-4221-E94E-8335-82979EECE93D}"/>
              </a:ext>
            </a:extLst>
          </p:cNvPr>
          <p:cNvCxnSpPr>
            <a:cxnSpLocks noChangeShapeType="1"/>
            <a:stCxn id="8" idx="2"/>
            <a:endCxn id="10" idx="6"/>
          </p:cNvCxnSpPr>
          <p:nvPr/>
        </p:nvCxnSpPr>
        <p:spPr bwMode="auto">
          <a:xfrm flipH="1" flipV="1">
            <a:off x="5578742" y="2778893"/>
            <a:ext cx="2286000" cy="1325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4">
            <a:extLst>
              <a:ext uri="{FF2B5EF4-FFF2-40B4-BE49-F238E27FC236}">
                <a16:creationId xmlns:a16="http://schemas.microsoft.com/office/drawing/2014/main" id="{4C982689-D1E8-8540-8849-0CC4A2992590}"/>
              </a:ext>
            </a:extLst>
          </p:cNvPr>
          <p:cNvCxnSpPr>
            <a:cxnSpLocks noChangeShapeType="1"/>
            <a:stCxn id="8" idx="6"/>
            <a:endCxn id="9" idx="2"/>
          </p:cNvCxnSpPr>
          <p:nvPr/>
        </p:nvCxnSpPr>
        <p:spPr bwMode="auto">
          <a:xfrm flipV="1">
            <a:off x="8474342" y="2778893"/>
            <a:ext cx="2209800" cy="132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5">
            <a:extLst>
              <a:ext uri="{FF2B5EF4-FFF2-40B4-BE49-F238E27FC236}">
                <a16:creationId xmlns:a16="http://schemas.microsoft.com/office/drawing/2014/main" id="{85B8E544-4500-4249-8AAA-F2F6F4F3CDEE}"/>
              </a:ext>
            </a:extLst>
          </p:cNvPr>
          <p:cNvCxnSpPr>
            <a:cxnSpLocks noChangeShapeType="1"/>
            <a:stCxn id="8" idx="3"/>
            <a:endCxn id="11" idx="7"/>
          </p:cNvCxnSpPr>
          <p:nvPr/>
        </p:nvCxnSpPr>
        <p:spPr bwMode="auto">
          <a:xfrm flipH="1">
            <a:off x="7090042" y="3008045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6">
            <a:extLst>
              <a:ext uri="{FF2B5EF4-FFF2-40B4-BE49-F238E27FC236}">
                <a16:creationId xmlns:a16="http://schemas.microsoft.com/office/drawing/2014/main" id="{F2FE722C-B525-264E-AACF-43E555DB6104}"/>
              </a:ext>
            </a:extLst>
          </p:cNvPr>
          <p:cNvCxnSpPr>
            <a:cxnSpLocks noChangeShapeType="1"/>
            <a:stCxn id="8" idx="5"/>
            <a:endCxn id="12" idx="1"/>
          </p:cNvCxnSpPr>
          <p:nvPr/>
        </p:nvCxnSpPr>
        <p:spPr bwMode="auto">
          <a:xfrm>
            <a:off x="8385442" y="3008045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2E90F07D-F608-3247-9134-2714E9ADD74C}"/>
              </a:ext>
            </a:extLst>
          </p:cNvPr>
          <p:cNvCxnSpPr>
            <a:cxnSpLocks noChangeShapeType="1"/>
            <a:stCxn id="13" idx="5"/>
            <a:endCxn id="9" idx="1"/>
          </p:cNvCxnSpPr>
          <p:nvPr/>
        </p:nvCxnSpPr>
        <p:spPr bwMode="auto">
          <a:xfrm>
            <a:off x="9528068" y="1483671"/>
            <a:ext cx="1245348" cy="1079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9">
            <a:extLst>
              <a:ext uri="{FF2B5EF4-FFF2-40B4-BE49-F238E27FC236}">
                <a16:creationId xmlns:a16="http://schemas.microsoft.com/office/drawing/2014/main" id="{6BAAD16F-771C-174C-A86E-572198DE6305}"/>
              </a:ext>
            </a:extLst>
          </p:cNvPr>
          <p:cNvCxnSpPr>
            <a:cxnSpLocks noChangeShapeType="1"/>
            <a:stCxn id="10" idx="5"/>
            <a:endCxn id="11" idx="1"/>
          </p:cNvCxnSpPr>
          <p:nvPr/>
        </p:nvCxnSpPr>
        <p:spPr bwMode="auto">
          <a:xfrm>
            <a:off x="5489468" y="2994419"/>
            <a:ext cx="1169148" cy="103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8F4A4EA7-D60C-4046-8B49-B68E1FABDA06}"/>
              </a:ext>
            </a:extLst>
          </p:cNvPr>
          <p:cNvCxnSpPr>
            <a:cxnSpLocks noChangeShapeType="1"/>
            <a:stCxn id="9" idx="3"/>
            <a:endCxn id="12" idx="7"/>
          </p:cNvCxnSpPr>
          <p:nvPr/>
        </p:nvCxnSpPr>
        <p:spPr bwMode="auto">
          <a:xfrm flipH="1">
            <a:off x="9604268" y="2994419"/>
            <a:ext cx="1169148" cy="1030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0569D770-0BD9-2248-BB33-20391D1FD950}"/>
              </a:ext>
            </a:extLst>
          </p:cNvPr>
          <p:cNvCxnSpPr>
            <a:cxnSpLocks noChangeShapeType="1"/>
            <a:stCxn id="12" idx="2"/>
            <a:endCxn id="11" idx="6"/>
          </p:cNvCxnSpPr>
          <p:nvPr/>
        </p:nvCxnSpPr>
        <p:spPr bwMode="auto">
          <a:xfrm flipH="1">
            <a:off x="7178942" y="4239945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37">
            <a:extLst>
              <a:ext uri="{FF2B5EF4-FFF2-40B4-BE49-F238E27FC236}">
                <a16:creationId xmlns:a16="http://schemas.microsoft.com/office/drawing/2014/main" id="{E322D94D-883B-C44B-8099-402909A4A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342" y="734745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[7, 14]</a:t>
            </a:r>
          </a:p>
        </p:txBody>
      </p:sp>
      <p:sp>
        <p:nvSpPr>
          <p:cNvPr id="26" name="TextBox 40">
            <a:extLst>
              <a:ext uri="{FF2B5EF4-FFF2-40B4-BE49-F238E27FC236}">
                <a16:creationId xmlns:a16="http://schemas.microsoft.com/office/drawing/2014/main" id="{03EFDF36-F002-BB48-8726-7742178FA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7342" y="963345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[8, 13]</a:t>
            </a:r>
          </a:p>
        </p:txBody>
      </p:sp>
      <p:sp>
        <p:nvSpPr>
          <p:cNvPr id="27" name="TextBox 39">
            <a:extLst>
              <a:ext uri="{FF2B5EF4-FFF2-40B4-BE49-F238E27FC236}">
                <a16:creationId xmlns:a16="http://schemas.microsoft.com/office/drawing/2014/main" id="{5AB59FF6-0445-D947-9C1C-C1827E13E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342" y="2487345"/>
            <a:ext cx="1141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[10, 11]</a:t>
            </a:r>
          </a:p>
        </p:txBody>
      </p:sp>
      <p:sp>
        <p:nvSpPr>
          <p:cNvPr id="28" name="TextBox 38">
            <a:extLst>
              <a:ext uri="{FF2B5EF4-FFF2-40B4-BE49-F238E27FC236}">
                <a16:creationId xmlns:a16="http://schemas.microsoft.com/office/drawing/2014/main" id="{FBCF4B80-B903-4B46-831B-F25DB7890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2342" y="3020745"/>
            <a:ext cx="9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10253F"/>
                </a:solidFill>
                <a:latin typeface="Calibri" charset="0"/>
                <a:cs typeface="Calibri" charset="0"/>
              </a:rPr>
              <a:t>[9, 12]</a:t>
            </a: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DBEA0F63-C3E5-4547-84BA-0AF304B4D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919" y="511542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33C96239-4487-0941-832D-A4358960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549" y="511542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1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D2C88565-F42F-454D-81A3-666FF4B90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185" y="511542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816C40CC-A88F-9848-98D9-6AA056C26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290" y="511542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3B4DB483-17B1-5B4C-A7C2-1DF22E874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424" y="511542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E413A1C1-5DCF-D24C-9D2D-0387170B8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4257" y="511542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5" name="Oval 3">
            <a:extLst>
              <a:ext uri="{FF2B5EF4-FFF2-40B4-BE49-F238E27FC236}">
                <a16:creationId xmlns:a16="http://schemas.microsoft.com/office/drawing/2014/main" id="{1C1A21E4-9779-DC4D-8B99-5D934B94B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4090" y="5115420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F6C29E-AD92-4647-8A2F-2372AC736C07}"/>
              </a:ext>
            </a:extLst>
          </p:cNvPr>
          <p:cNvSpPr txBox="1"/>
          <p:nvPr/>
        </p:nvSpPr>
        <p:spPr>
          <a:xfrm>
            <a:off x="3780050" y="5160971"/>
            <a:ext cx="140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Lista</a:t>
            </a:r>
            <a:r>
              <a:rPr lang="es-CL" dirty="0"/>
              <a:t> </a:t>
            </a:r>
            <a:r>
              <a:rPr lang="es-CL" sz="2800" i="1" dirty="0"/>
              <a:t>L</a:t>
            </a:r>
            <a:r>
              <a:rPr lang="es-CL" sz="2800" dirty="0"/>
              <a:t>: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7326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5CFB-755D-D349-B77E-FC7B339C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Componentes furtemente conectadas:</a:t>
            </a:r>
            <a:br>
              <a:rPr lang="en-US"/>
            </a:br>
            <a:r>
              <a:rPr lang="en-US"/>
              <a:t>grafos direccionales con ciclos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328831-3698-294F-A6CB-E9F9C8210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8397" y="2143793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4C17EB-9E6B-7B46-B273-2160BD598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197" y="2143793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5BCB24-0B42-7845-AA2C-A4547CD70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797" y="2143793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1FEF24-CF60-CE4A-81CD-2FAEFFC05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797" y="4124993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673DB6-1497-774F-B225-CD2002A97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8397" y="4124993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C87637-E2D6-0144-80CD-BE3501536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197" y="4124993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6BA50C-CC7E-F648-8F29-36B193D96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9197" y="4124993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87BC3D-10B6-3241-8BF9-2DC0471BE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9197" y="2143793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cxnSp>
        <p:nvCxnSpPr>
          <p:cNvPr id="12" name="Straight Arrow Connector 13">
            <a:extLst>
              <a:ext uri="{FF2B5EF4-FFF2-40B4-BE49-F238E27FC236}">
                <a16:creationId xmlns:a16="http://schemas.microsoft.com/office/drawing/2014/main" id="{CDB841D6-785A-4E49-8607-5D3BFA4ADF13}"/>
              </a:ext>
            </a:extLst>
          </p:cNvPr>
          <p:cNvCxnSpPr>
            <a:cxnSpLocks noChangeShapeType="1"/>
            <a:stCxn id="6" idx="3"/>
            <a:endCxn id="8" idx="7"/>
          </p:cNvCxnSpPr>
          <p:nvPr/>
        </p:nvCxnSpPr>
        <p:spPr bwMode="auto">
          <a:xfrm flipH="1">
            <a:off x="4602955" y="2758351"/>
            <a:ext cx="1548284" cy="1472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Straight Arrow Connector 15">
            <a:extLst>
              <a:ext uri="{FF2B5EF4-FFF2-40B4-BE49-F238E27FC236}">
                <a16:creationId xmlns:a16="http://schemas.microsoft.com/office/drawing/2014/main" id="{3F80FDBC-2591-674E-987F-ACD7AA815ECE}"/>
              </a:ext>
            </a:extLst>
          </p:cNvPr>
          <p:cNvCxnSpPr>
            <a:cxnSpLocks noChangeShapeType="1"/>
            <a:stCxn id="8" idx="0"/>
            <a:endCxn id="4" idx="4"/>
          </p:cNvCxnSpPr>
          <p:nvPr/>
        </p:nvCxnSpPr>
        <p:spPr bwMode="auto">
          <a:xfrm flipV="1">
            <a:off x="4348397" y="2863793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680FAA2E-8DBF-A248-B909-EED65E1F8D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08397" y="2503793"/>
            <a:ext cx="133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Arrow Connector 19">
            <a:extLst>
              <a:ext uri="{FF2B5EF4-FFF2-40B4-BE49-F238E27FC236}">
                <a16:creationId xmlns:a16="http://schemas.microsoft.com/office/drawing/2014/main" id="{64F2DAFB-CABD-2C47-963B-6A2E262DBD42}"/>
              </a:ext>
            </a:extLst>
          </p:cNvPr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6405797" y="2863793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Arrow Connector 21">
            <a:extLst>
              <a:ext uri="{FF2B5EF4-FFF2-40B4-BE49-F238E27FC236}">
                <a16:creationId xmlns:a16="http://schemas.microsoft.com/office/drawing/2014/main" id="{A8ED1564-ACAE-594E-9220-22F2DDFB37D1}"/>
              </a:ext>
            </a:extLst>
          </p:cNvPr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4708397" y="4484993"/>
            <a:ext cx="133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Straight Arrow Connector 23">
            <a:extLst>
              <a:ext uri="{FF2B5EF4-FFF2-40B4-BE49-F238E27FC236}">
                <a16:creationId xmlns:a16="http://schemas.microsoft.com/office/drawing/2014/main" id="{B2A1936D-E95B-3143-A2D4-218F0CF49B8C}"/>
              </a:ext>
            </a:extLst>
          </p:cNvPr>
          <p:cNvCxnSpPr>
            <a:cxnSpLocks noChangeShapeType="1"/>
            <a:stCxn id="6" idx="6"/>
            <a:endCxn id="5" idx="2"/>
          </p:cNvCxnSpPr>
          <p:nvPr/>
        </p:nvCxnSpPr>
        <p:spPr bwMode="auto">
          <a:xfrm>
            <a:off x="6765797" y="2503793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Straight Arrow Connector 25">
            <a:extLst>
              <a:ext uri="{FF2B5EF4-FFF2-40B4-BE49-F238E27FC236}">
                <a16:creationId xmlns:a16="http://schemas.microsoft.com/office/drawing/2014/main" id="{1DED3265-BACB-FA45-A3D7-BA34D8BDBA12}"/>
              </a:ext>
            </a:extLst>
          </p:cNvPr>
          <p:cNvCxnSpPr>
            <a:cxnSpLocks noChangeShapeType="1"/>
            <a:stCxn id="5" idx="4"/>
            <a:endCxn id="9" idx="0"/>
          </p:cNvCxnSpPr>
          <p:nvPr/>
        </p:nvCxnSpPr>
        <p:spPr bwMode="auto">
          <a:xfrm>
            <a:off x="8844197" y="2863793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Straight Arrow Connector 27">
            <a:extLst>
              <a:ext uri="{FF2B5EF4-FFF2-40B4-BE49-F238E27FC236}">
                <a16:creationId xmlns:a16="http://schemas.microsoft.com/office/drawing/2014/main" id="{A9685A35-B428-6A4F-A121-0439F0D5B3FA}"/>
              </a:ext>
            </a:extLst>
          </p:cNvPr>
          <p:cNvCxnSpPr>
            <a:cxnSpLocks noChangeShapeType="1"/>
            <a:stCxn id="11" idx="4"/>
            <a:endCxn id="10" idx="0"/>
          </p:cNvCxnSpPr>
          <p:nvPr/>
        </p:nvCxnSpPr>
        <p:spPr bwMode="auto">
          <a:xfrm>
            <a:off x="10749197" y="2863793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Arrow Connector 29">
            <a:extLst>
              <a:ext uri="{FF2B5EF4-FFF2-40B4-BE49-F238E27FC236}">
                <a16:creationId xmlns:a16="http://schemas.microsoft.com/office/drawing/2014/main" id="{73E57A73-F46D-F949-BD62-0B8FEB6BCBC5}"/>
              </a:ext>
            </a:extLst>
          </p:cNvPr>
          <p:cNvCxnSpPr>
            <a:cxnSpLocks noChangeShapeType="1"/>
            <a:stCxn id="9" idx="6"/>
            <a:endCxn id="10" idx="2"/>
          </p:cNvCxnSpPr>
          <p:nvPr/>
        </p:nvCxnSpPr>
        <p:spPr bwMode="auto">
          <a:xfrm>
            <a:off x="9204197" y="4484993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Straight Arrow Connector 31">
            <a:extLst>
              <a:ext uri="{FF2B5EF4-FFF2-40B4-BE49-F238E27FC236}">
                <a16:creationId xmlns:a16="http://schemas.microsoft.com/office/drawing/2014/main" id="{2278CD92-0224-844B-9FD2-E3B458286802}"/>
              </a:ext>
            </a:extLst>
          </p:cNvPr>
          <p:cNvCxnSpPr>
            <a:cxnSpLocks noChangeShapeType="1"/>
            <a:stCxn id="11" idx="2"/>
            <a:endCxn id="5" idx="6"/>
          </p:cNvCxnSpPr>
          <p:nvPr/>
        </p:nvCxnSpPr>
        <p:spPr bwMode="auto">
          <a:xfrm flipH="1">
            <a:off x="9204197" y="2503793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Curved Connector 33">
            <a:extLst>
              <a:ext uri="{FF2B5EF4-FFF2-40B4-BE49-F238E27FC236}">
                <a16:creationId xmlns:a16="http://schemas.microsoft.com/office/drawing/2014/main" id="{DA9CBF45-24BE-A049-98F3-BA64CC1AC223}"/>
              </a:ext>
            </a:extLst>
          </p:cNvPr>
          <p:cNvCxnSpPr>
            <a:cxnSpLocks noChangeShapeType="1"/>
            <a:stCxn id="5" idx="0"/>
            <a:endCxn id="11" idx="0"/>
          </p:cNvCxnSpPr>
          <p:nvPr/>
        </p:nvCxnSpPr>
        <p:spPr bwMode="auto">
          <a:xfrm rot="5400000" flipH="1" flipV="1">
            <a:off x="9796697" y="1191293"/>
            <a:ext cx="12700" cy="1905000"/>
          </a:xfrm>
          <a:prstGeom prst="curvedConnector3">
            <a:avLst>
              <a:gd name="adj1" fmla="val 3365220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Straight Arrow Connector 36">
            <a:extLst>
              <a:ext uri="{FF2B5EF4-FFF2-40B4-BE49-F238E27FC236}">
                <a16:creationId xmlns:a16="http://schemas.microsoft.com/office/drawing/2014/main" id="{B072BF42-5982-D046-83AF-64742C84CC50}"/>
              </a:ext>
            </a:extLst>
          </p:cNvPr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6765797" y="4484993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Curved Connector 38">
            <a:extLst>
              <a:ext uri="{FF2B5EF4-FFF2-40B4-BE49-F238E27FC236}">
                <a16:creationId xmlns:a16="http://schemas.microsoft.com/office/drawing/2014/main" id="{F353F4E3-9D11-934E-8438-88E0DE42D9C3}"/>
              </a:ext>
            </a:extLst>
          </p:cNvPr>
          <p:cNvCxnSpPr>
            <a:cxnSpLocks noChangeShapeType="1"/>
            <a:stCxn id="9" idx="4"/>
            <a:endCxn id="7" idx="4"/>
          </p:cNvCxnSpPr>
          <p:nvPr/>
        </p:nvCxnSpPr>
        <p:spPr bwMode="auto">
          <a:xfrm rot="5400000">
            <a:off x="7624997" y="3625793"/>
            <a:ext cx="12700" cy="2438400"/>
          </a:xfrm>
          <a:prstGeom prst="curvedConnector3">
            <a:avLst>
              <a:gd name="adj1" fmla="val 4226087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Shape 41">
            <a:extLst>
              <a:ext uri="{FF2B5EF4-FFF2-40B4-BE49-F238E27FC236}">
                <a16:creationId xmlns:a16="http://schemas.microsoft.com/office/drawing/2014/main" id="{90A84B27-63C9-CD4D-9BAC-F5722FEAE861}"/>
              </a:ext>
            </a:extLst>
          </p:cNvPr>
          <p:cNvCxnSpPr>
            <a:cxnSpLocks noChangeShapeType="1"/>
            <a:stCxn id="10" idx="4"/>
            <a:endCxn id="10" idx="6"/>
          </p:cNvCxnSpPr>
          <p:nvPr/>
        </p:nvCxnSpPr>
        <p:spPr bwMode="auto">
          <a:xfrm rot="5400000" flipH="1" flipV="1">
            <a:off x="10749197" y="4484993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5855BDCF-E3C2-1143-A211-B1E816EE73DD}"/>
              </a:ext>
            </a:extLst>
          </p:cNvPr>
          <p:cNvSpPr/>
          <p:nvPr/>
        </p:nvSpPr>
        <p:spPr>
          <a:xfrm flipV="1">
            <a:off x="3908061" y="2080294"/>
            <a:ext cx="3685758" cy="3580276"/>
          </a:xfrm>
          <a:prstGeom prst="rtTriangle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3134D-3BDD-A941-BBD0-EDAC0317B126}"/>
              </a:ext>
            </a:extLst>
          </p:cNvPr>
          <p:cNvSpPr/>
          <p:nvPr/>
        </p:nvSpPr>
        <p:spPr>
          <a:xfrm>
            <a:off x="8149516" y="2077088"/>
            <a:ext cx="3226891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EC49E6-F3AA-B24E-80C9-D8EADD39228F}"/>
              </a:ext>
            </a:extLst>
          </p:cNvPr>
          <p:cNvSpPr/>
          <p:nvPr/>
        </p:nvSpPr>
        <p:spPr>
          <a:xfrm>
            <a:off x="5980374" y="4075989"/>
            <a:ext cx="3312779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6EB57C-58E7-804D-9098-E64A2AFD57E3}"/>
              </a:ext>
            </a:extLst>
          </p:cNvPr>
          <p:cNvSpPr/>
          <p:nvPr/>
        </p:nvSpPr>
        <p:spPr>
          <a:xfrm>
            <a:off x="10307210" y="4075989"/>
            <a:ext cx="913562" cy="888966"/>
          </a:xfrm>
          <a:prstGeom prst="rect">
            <a:avLst/>
          </a:prstGeom>
          <a:solidFill>
            <a:srgbClr val="1CADE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TextBox 32">
            <a:extLst>
              <a:ext uri="{FF2B5EF4-FFF2-40B4-BE49-F238E27FC236}">
                <a16:creationId xmlns:a16="http://schemas.microsoft.com/office/drawing/2014/main" id="{D0276CED-AFFE-F841-A01F-D0B859277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246" y="1682128"/>
            <a:ext cx="992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14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31" name="TextBox 34">
            <a:extLst>
              <a:ext uri="{FF2B5EF4-FFF2-40B4-BE49-F238E27FC236}">
                <a16:creationId xmlns:a16="http://schemas.microsoft.com/office/drawing/2014/main" id="{E0BC5DFD-CFA6-0E4B-9929-2C0089C03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706" y="1703099"/>
            <a:ext cx="992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16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32" name="TextBox 42">
            <a:extLst>
              <a:ext uri="{FF2B5EF4-FFF2-40B4-BE49-F238E27FC236}">
                <a16:creationId xmlns:a16="http://schemas.microsoft.com/office/drawing/2014/main" id="{5AFB3E2B-62DD-0C49-A256-B97A495D4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3197" y="1685303"/>
            <a:ext cx="992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10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63BFCE91-9103-2D45-9B49-AEF805DF7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3991" y="1717684"/>
            <a:ext cx="837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9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6995608C-E252-C943-B4DC-95D92DC8B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306" y="4950435"/>
            <a:ext cx="992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15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35" name="TextBox 37">
            <a:extLst>
              <a:ext uri="{FF2B5EF4-FFF2-40B4-BE49-F238E27FC236}">
                <a16:creationId xmlns:a16="http://schemas.microsoft.com/office/drawing/2014/main" id="{CC2A7D26-4697-C941-9292-431E7CC9C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49" y="4964955"/>
            <a:ext cx="837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4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36" name="TextBox 39">
            <a:extLst>
              <a:ext uri="{FF2B5EF4-FFF2-40B4-BE49-F238E27FC236}">
                <a16:creationId xmlns:a16="http://schemas.microsoft.com/office/drawing/2014/main" id="{58A4CB92-75C4-EF49-8461-641918592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702" y="4950434"/>
            <a:ext cx="837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7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37" name="TextBox 40">
            <a:extLst>
              <a:ext uri="{FF2B5EF4-FFF2-40B4-BE49-F238E27FC236}">
                <a16:creationId xmlns:a16="http://schemas.microsoft.com/office/drawing/2014/main" id="{5930D120-A895-7847-A0A4-AB19891A2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6940" y="4950434"/>
            <a:ext cx="837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6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F6F409-1C18-754E-BEAC-8F0FB0FF3A6A}"/>
              </a:ext>
            </a:extLst>
          </p:cNvPr>
          <p:cNvSpPr txBox="1"/>
          <p:nvPr/>
        </p:nvSpPr>
        <p:spPr>
          <a:xfrm>
            <a:off x="3725246" y="230072"/>
            <a:ext cx="7763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+mj-lt"/>
              </a:rPr>
              <a:t>1. Hacemos un recorrido DFS de </a:t>
            </a:r>
            <a:r>
              <a:rPr lang="en-US" sz="3600" i="1">
                <a:latin typeface="+mj-lt"/>
              </a:rPr>
              <a:t>G</a:t>
            </a:r>
            <a:r>
              <a:rPr lang="en-US" sz="3600">
                <a:latin typeface="+mj-lt"/>
              </a:rPr>
              <a:t>,</a:t>
            </a:r>
          </a:p>
          <a:p>
            <a:r>
              <a:rPr lang="en-US" sz="3600">
                <a:latin typeface="+mj-lt"/>
              </a:rPr>
              <a:t>anotando los tiempos </a:t>
            </a:r>
            <a:r>
              <a:rPr lang="en-US" sz="3600" b="1" i="1">
                <a:latin typeface="+mj-lt"/>
              </a:rPr>
              <a:t>end</a:t>
            </a:r>
            <a:r>
              <a:rPr lang="en-US" sz="3600">
                <a:latin typeface="+mj-lt"/>
              </a:rPr>
              <a:t> de cada nodo</a:t>
            </a:r>
          </a:p>
        </p:txBody>
      </p:sp>
    </p:spTree>
    <p:extLst>
      <p:ext uri="{BB962C8B-B14F-4D97-AF65-F5344CB8AC3E}">
        <p14:creationId xmlns:p14="http://schemas.microsoft.com/office/powerpoint/2010/main" val="334489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3A4B-1336-B24C-9EB9-BC8FFD67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CFCs:</a:t>
            </a:r>
            <a:br>
              <a:rPr lang="en-US"/>
            </a:br>
            <a:r>
              <a:rPr lang="en-US"/>
              <a:t>Calculamos </a:t>
            </a:r>
            <a:r>
              <a:rPr lang="en-US" i="1"/>
              <a:t>G’</a:t>
            </a:r>
            <a:endParaRPr lang="en-US"/>
          </a:p>
        </p:txBody>
      </p:sp>
      <p:sp>
        <p:nvSpPr>
          <p:cNvPr id="112" name="Title 1">
            <a:extLst>
              <a:ext uri="{FF2B5EF4-FFF2-40B4-BE49-F238E27FC236}">
                <a16:creationId xmlns:a16="http://schemas.microsoft.com/office/drawing/2014/main" id="{95C3004D-8EF4-184A-8288-023BBE88FC72}"/>
              </a:ext>
            </a:extLst>
          </p:cNvPr>
          <p:cNvSpPr txBox="1">
            <a:spLocks/>
          </p:cNvSpPr>
          <p:nvPr/>
        </p:nvSpPr>
        <p:spPr>
          <a:xfrm>
            <a:off x="3641914" y="342913"/>
            <a:ext cx="8164305" cy="1074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s-ES_tradnl" dirty="0">
                <a:solidFill>
                  <a:schemeClr val="tx1"/>
                </a:solidFill>
              </a:rPr>
              <a:t>2. DFS sobre </a:t>
            </a:r>
            <a:r>
              <a:rPr lang="es-ES_tradnl" i="1" dirty="0">
                <a:solidFill>
                  <a:schemeClr val="tx1"/>
                </a:solidFill>
              </a:rPr>
              <a:t>G’</a:t>
            </a:r>
            <a:r>
              <a:rPr lang="es-ES_tradnl" dirty="0">
                <a:solidFill>
                  <a:schemeClr val="tx1"/>
                </a:solidFill>
              </a:rPr>
              <a:t>, pero en orden decreciente</a:t>
            </a:r>
          </a:p>
          <a:p>
            <a:r>
              <a:rPr lang="es-ES_tradnl" dirty="0">
                <a:solidFill>
                  <a:schemeClr val="tx1"/>
                </a:solidFill>
              </a:rPr>
              <a:t>de tiempos </a:t>
            </a:r>
            <a:r>
              <a:rPr lang="es-ES_tradnl" b="1" i="1" dirty="0">
                <a:solidFill>
                  <a:schemeClr val="tx1"/>
                </a:solidFill>
              </a:rPr>
              <a:t>end</a:t>
            </a:r>
            <a:r>
              <a:rPr lang="es-ES_tradnl" dirty="0">
                <a:solidFill>
                  <a:schemeClr val="tx1"/>
                </a:solidFill>
              </a:rPr>
              <a:t> (del recorrido anterior)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13" name="Slide Number Placeholder 2">
            <a:extLst>
              <a:ext uri="{FF2B5EF4-FFF2-40B4-BE49-F238E27FC236}">
                <a16:creationId xmlns:a16="http://schemas.microsoft.com/office/drawing/2014/main" id="{2BA045F0-3DD9-CF4D-A2D4-B8450739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92824" y="1615135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600" b="1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70D7B2-05AC-5E46-A5A9-DC14CA5FB5D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8B7F1A4-65B7-0044-BCF0-6978A4491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024" y="2095577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4A94AF3-0630-D245-AD10-DD0DBDF9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824" y="2095577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5716F38-66E1-AC44-9ADD-76FDB59A8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424" y="2095577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56AB176-CDAE-7D44-A9B4-0418621A0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424" y="4076777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f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A75FA27-7DCF-D74A-B9D0-2D7E8D358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024" y="4076777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e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64A1024-7635-9C41-9C26-D3C7E3E07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824" y="4076777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g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9435952-CA6E-974A-A52F-638B10CA5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1824" y="4076777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h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5390D0B-6820-D847-9E40-A35791E5D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1824" y="2095577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latin typeface="Calibri"/>
                <a:cs typeface="Calibri"/>
              </a:rPr>
              <a:t>d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836ADE6-5E52-0C49-8A2F-0145397E6841}"/>
              </a:ext>
            </a:extLst>
          </p:cNvPr>
          <p:cNvCxnSpPr>
            <a:cxnSpLocks noChangeShapeType="1"/>
            <a:stCxn id="116" idx="3"/>
            <a:endCxn id="118" idx="7"/>
          </p:cNvCxnSpPr>
          <p:nvPr/>
        </p:nvCxnSpPr>
        <p:spPr bwMode="auto">
          <a:xfrm flipH="1">
            <a:off x="4545582" y="2710135"/>
            <a:ext cx="1548284" cy="1472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" name="Straight Arrow Connector 15">
            <a:extLst>
              <a:ext uri="{FF2B5EF4-FFF2-40B4-BE49-F238E27FC236}">
                <a16:creationId xmlns:a16="http://schemas.microsoft.com/office/drawing/2014/main" id="{2A0A7706-9275-2A42-915F-795923C73CE0}"/>
              </a:ext>
            </a:extLst>
          </p:cNvPr>
          <p:cNvCxnSpPr>
            <a:cxnSpLocks noChangeShapeType="1"/>
            <a:stCxn id="118" idx="0"/>
            <a:endCxn id="114" idx="4"/>
          </p:cNvCxnSpPr>
          <p:nvPr/>
        </p:nvCxnSpPr>
        <p:spPr bwMode="auto">
          <a:xfrm flipV="1">
            <a:off x="4291024" y="2815577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4" name="Straight Arrow Connector 17">
            <a:extLst>
              <a:ext uri="{FF2B5EF4-FFF2-40B4-BE49-F238E27FC236}">
                <a16:creationId xmlns:a16="http://schemas.microsoft.com/office/drawing/2014/main" id="{084F8492-0013-8D42-8272-EBC588E083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51024" y="2455577"/>
            <a:ext cx="133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5" name="Straight Arrow Connector 19">
            <a:extLst>
              <a:ext uri="{FF2B5EF4-FFF2-40B4-BE49-F238E27FC236}">
                <a16:creationId xmlns:a16="http://schemas.microsoft.com/office/drawing/2014/main" id="{036E9562-41E2-534A-8443-98C29C7E051A}"/>
              </a:ext>
            </a:extLst>
          </p:cNvPr>
          <p:cNvCxnSpPr>
            <a:cxnSpLocks noChangeShapeType="1"/>
            <a:stCxn id="116" idx="4"/>
            <a:endCxn id="117" idx="0"/>
          </p:cNvCxnSpPr>
          <p:nvPr/>
        </p:nvCxnSpPr>
        <p:spPr bwMode="auto">
          <a:xfrm>
            <a:off x="6348424" y="2815577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6" name="Straight Arrow Connector 21">
            <a:extLst>
              <a:ext uri="{FF2B5EF4-FFF2-40B4-BE49-F238E27FC236}">
                <a16:creationId xmlns:a16="http://schemas.microsoft.com/office/drawing/2014/main" id="{63D32D15-F786-3F47-B577-E4BE544385D5}"/>
              </a:ext>
            </a:extLst>
          </p:cNvPr>
          <p:cNvCxnSpPr>
            <a:cxnSpLocks noChangeShapeType="1"/>
            <a:stCxn id="118" idx="6"/>
            <a:endCxn id="117" idx="2"/>
          </p:cNvCxnSpPr>
          <p:nvPr/>
        </p:nvCxnSpPr>
        <p:spPr bwMode="auto">
          <a:xfrm>
            <a:off x="4651024" y="4436777"/>
            <a:ext cx="133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7" name="Straight Arrow Connector 23">
            <a:extLst>
              <a:ext uri="{FF2B5EF4-FFF2-40B4-BE49-F238E27FC236}">
                <a16:creationId xmlns:a16="http://schemas.microsoft.com/office/drawing/2014/main" id="{60C40ECC-FA5E-E745-B6BF-37C5C1B61256}"/>
              </a:ext>
            </a:extLst>
          </p:cNvPr>
          <p:cNvCxnSpPr>
            <a:cxnSpLocks noChangeShapeType="1"/>
            <a:stCxn id="116" idx="6"/>
            <a:endCxn id="115" idx="2"/>
          </p:cNvCxnSpPr>
          <p:nvPr/>
        </p:nvCxnSpPr>
        <p:spPr bwMode="auto">
          <a:xfrm>
            <a:off x="6708424" y="2455577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8" name="Straight Arrow Connector 25">
            <a:extLst>
              <a:ext uri="{FF2B5EF4-FFF2-40B4-BE49-F238E27FC236}">
                <a16:creationId xmlns:a16="http://schemas.microsoft.com/office/drawing/2014/main" id="{4F12D46D-00A1-BE47-8786-F37A8C621BD9}"/>
              </a:ext>
            </a:extLst>
          </p:cNvPr>
          <p:cNvCxnSpPr>
            <a:cxnSpLocks noChangeShapeType="1"/>
            <a:stCxn id="115" idx="4"/>
            <a:endCxn id="119" idx="0"/>
          </p:cNvCxnSpPr>
          <p:nvPr/>
        </p:nvCxnSpPr>
        <p:spPr bwMode="auto">
          <a:xfrm>
            <a:off x="8786824" y="2815577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9" name="Straight Arrow Connector 27">
            <a:extLst>
              <a:ext uri="{FF2B5EF4-FFF2-40B4-BE49-F238E27FC236}">
                <a16:creationId xmlns:a16="http://schemas.microsoft.com/office/drawing/2014/main" id="{3CD83302-23BB-EA47-AEF9-3B7EF15BB2AA}"/>
              </a:ext>
            </a:extLst>
          </p:cNvPr>
          <p:cNvCxnSpPr>
            <a:cxnSpLocks noChangeShapeType="1"/>
            <a:stCxn id="121" idx="4"/>
            <a:endCxn id="120" idx="0"/>
          </p:cNvCxnSpPr>
          <p:nvPr/>
        </p:nvCxnSpPr>
        <p:spPr bwMode="auto">
          <a:xfrm>
            <a:off x="10691824" y="2815577"/>
            <a:ext cx="0" cy="126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0" name="Straight Arrow Connector 29">
            <a:extLst>
              <a:ext uri="{FF2B5EF4-FFF2-40B4-BE49-F238E27FC236}">
                <a16:creationId xmlns:a16="http://schemas.microsoft.com/office/drawing/2014/main" id="{D36D059C-B8E0-F74B-AB91-1127FABD8EA6}"/>
              </a:ext>
            </a:extLst>
          </p:cNvPr>
          <p:cNvCxnSpPr>
            <a:cxnSpLocks noChangeShapeType="1"/>
            <a:stCxn id="119" idx="6"/>
            <a:endCxn id="120" idx="2"/>
          </p:cNvCxnSpPr>
          <p:nvPr/>
        </p:nvCxnSpPr>
        <p:spPr bwMode="auto">
          <a:xfrm>
            <a:off x="9146824" y="4436777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1" name="Straight Arrow Connector 31">
            <a:extLst>
              <a:ext uri="{FF2B5EF4-FFF2-40B4-BE49-F238E27FC236}">
                <a16:creationId xmlns:a16="http://schemas.microsoft.com/office/drawing/2014/main" id="{CF4DD315-BFCA-AC46-9600-7CDB5668EB22}"/>
              </a:ext>
            </a:extLst>
          </p:cNvPr>
          <p:cNvCxnSpPr>
            <a:cxnSpLocks noChangeShapeType="1"/>
            <a:stCxn id="121" idx="2"/>
            <a:endCxn id="115" idx="6"/>
          </p:cNvCxnSpPr>
          <p:nvPr/>
        </p:nvCxnSpPr>
        <p:spPr bwMode="auto">
          <a:xfrm flipH="1">
            <a:off x="9146824" y="2455577"/>
            <a:ext cx="118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" name="Curved Connector 33">
            <a:extLst>
              <a:ext uri="{FF2B5EF4-FFF2-40B4-BE49-F238E27FC236}">
                <a16:creationId xmlns:a16="http://schemas.microsoft.com/office/drawing/2014/main" id="{9954EFDC-01C1-B048-A5BD-2000019104DC}"/>
              </a:ext>
            </a:extLst>
          </p:cNvPr>
          <p:cNvCxnSpPr>
            <a:cxnSpLocks noChangeShapeType="1"/>
            <a:stCxn id="115" idx="0"/>
            <a:endCxn id="121" idx="0"/>
          </p:cNvCxnSpPr>
          <p:nvPr/>
        </p:nvCxnSpPr>
        <p:spPr bwMode="auto">
          <a:xfrm rot="5400000" flipH="1" flipV="1">
            <a:off x="9739324" y="1143077"/>
            <a:ext cx="12700" cy="1905000"/>
          </a:xfrm>
          <a:prstGeom prst="curvedConnector3">
            <a:avLst>
              <a:gd name="adj1" fmla="val 3365220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" name="Straight Arrow Connector 36">
            <a:extLst>
              <a:ext uri="{FF2B5EF4-FFF2-40B4-BE49-F238E27FC236}">
                <a16:creationId xmlns:a16="http://schemas.microsoft.com/office/drawing/2014/main" id="{D764C504-CCC8-6D40-9A7D-9D22763F7444}"/>
              </a:ext>
            </a:extLst>
          </p:cNvPr>
          <p:cNvCxnSpPr>
            <a:cxnSpLocks noChangeShapeType="1"/>
            <a:stCxn id="117" idx="6"/>
            <a:endCxn id="119" idx="2"/>
          </p:cNvCxnSpPr>
          <p:nvPr/>
        </p:nvCxnSpPr>
        <p:spPr bwMode="auto">
          <a:xfrm>
            <a:off x="6708424" y="4436777"/>
            <a:ext cx="171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4" name="Curved Connector 38">
            <a:extLst>
              <a:ext uri="{FF2B5EF4-FFF2-40B4-BE49-F238E27FC236}">
                <a16:creationId xmlns:a16="http://schemas.microsoft.com/office/drawing/2014/main" id="{26946638-C12E-434E-ACB1-53F4CA7F4779}"/>
              </a:ext>
            </a:extLst>
          </p:cNvPr>
          <p:cNvCxnSpPr>
            <a:cxnSpLocks noChangeShapeType="1"/>
            <a:stCxn id="119" idx="4"/>
            <a:endCxn id="117" idx="4"/>
          </p:cNvCxnSpPr>
          <p:nvPr/>
        </p:nvCxnSpPr>
        <p:spPr bwMode="auto">
          <a:xfrm rot="5400000">
            <a:off x="7567624" y="3577577"/>
            <a:ext cx="12700" cy="2438400"/>
          </a:xfrm>
          <a:prstGeom prst="curvedConnector3">
            <a:avLst>
              <a:gd name="adj1" fmla="val 4226087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5" name="Shape 41">
            <a:extLst>
              <a:ext uri="{FF2B5EF4-FFF2-40B4-BE49-F238E27FC236}">
                <a16:creationId xmlns:a16="http://schemas.microsoft.com/office/drawing/2014/main" id="{15DD94C4-62E9-CC45-9C37-1BA5203A91F7}"/>
              </a:ext>
            </a:extLst>
          </p:cNvPr>
          <p:cNvCxnSpPr>
            <a:cxnSpLocks noChangeShapeType="1"/>
            <a:stCxn id="120" idx="4"/>
            <a:endCxn id="120" idx="6"/>
          </p:cNvCxnSpPr>
          <p:nvPr/>
        </p:nvCxnSpPr>
        <p:spPr bwMode="auto">
          <a:xfrm rot="5400000" flipH="1" flipV="1">
            <a:off x="10691824" y="4436777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6" name="Right Triangle 135">
            <a:extLst>
              <a:ext uri="{FF2B5EF4-FFF2-40B4-BE49-F238E27FC236}">
                <a16:creationId xmlns:a16="http://schemas.microsoft.com/office/drawing/2014/main" id="{5BEE5A9C-4EDB-2744-B8FF-C4D84D457E43}"/>
              </a:ext>
            </a:extLst>
          </p:cNvPr>
          <p:cNvSpPr/>
          <p:nvPr/>
        </p:nvSpPr>
        <p:spPr>
          <a:xfrm flipV="1">
            <a:off x="3847512" y="1952511"/>
            <a:ext cx="3685758" cy="3580276"/>
          </a:xfrm>
          <a:prstGeom prst="rtTriangle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7F0F75C-6A0A-2F40-A6F5-420B69BCBABB}"/>
              </a:ext>
            </a:extLst>
          </p:cNvPr>
          <p:cNvSpPr/>
          <p:nvPr/>
        </p:nvSpPr>
        <p:spPr>
          <a:xfrm>
            <a:off x="8125878" y="2011094"/>
            <a:ext cx="3226891" cy="888966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C718650-ED34-094C-86CE-B354E6B2066C}"/>
              </a:ext>
            </a:extLst>
          </p:cNvPr>
          <p:cNvSpPr/>
          <p:nvPr/>
        </p:nvSpPr>
        <p:spPr>
          <a:xfrm>
            <a:off x="5902656" y="4013253"/>
            <a:ext cx="3312779" cy="888966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6F858B-DF3D-3147-857A-B846838A5218}"/>
              </a:ext>
            </a:extLst>
          </p:cNvPr>
          <p:cNvSpPr/>
          <p:nvPr/>
        </p:nvSpPr>
        <p:spPr>
          <a:xfrm>
            <a:off x="10221843" y="3992294"/>
            <a:ext cx="913562" cy="888966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0" name="TextBox 32">
            <a:extLst>
              <a:ext uri="{FF2B5EF4-FFF2-40B4-BE49-F238E27FC236}">
                <a16:creationId xmlns:a16="http://schemas.microsoft.com/office/drawing/2014/main" id="{09DDC33F-9FC1-B042-A033-CEC77FADB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7995" y="1599445"/>
            <a:ext cx="992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14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141" name="TextBox 34">
            <a:extLst>
              <a:ext uri="{FF2B5EF4-FFF2-40B4-BE49-F238E27FC236}">
                <a16:creationId xmlns:a16="http://schemas.microsoft.com/office/drawing/2014/main" id="{9E892DE2-3B51-7D43-9C2C-0980C3792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55" y="1620416"/>
            <a:ext cx="992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16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142" name="TextBox 42">
            <a:extLst>
              <a:ext uri="{FF2B5EF4-FFF2-40B4-BE49-F238E27FC236}">
                <a16:creationId xmlns:a16="http://schemas.microsoft.com/office/drawing/2014/main" id="{98FC084F-B2C2-7D47-8D21-9EFA4DEB9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5946" y="1602620"/>
            <a:ext cx="992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10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143" name="TextBox 43">
            <a:extLst>
              <a:ext uri="{FF2B5EF4-FFF2-40B4-BE49-F238E27FC236}">
                <a16:creationId xmlns:a16="http://schemas.microsoft.com/office/drawing/2014/main" id="{B203097D-9110-B844-A7A8-9F8596A93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6740" y="1635001"/>
            <a:ext cx="837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9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8B5E642-717E-EF47-BF24-DD02B217B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055" y="4867752"/>
            <a:ext cx="992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15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145" name="TextBox 37">
            <a:extLst>
              <a:ext uri="{FF2B5EF4-FFF2-40B4-BE49-F238E27FC236}">
                <a16:creationId xmlns:a16="http://schemas.microsoft.com/office/drawing/2014/main" id="{4F7BE1E9-0E27-284C-A902-B5A01EBA0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698" y="4882272"/>
            <a:ext cx="837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4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146" name="TextBox 39">
            <a:extLst>
              <a:ext uri="{FF2B5EF4-FFF2-40B4-BE49-F238E27FC236}">
                <a16:creationId xmlns:a16="http://schemas.microsoft.com/office/drawing/2014/main" id="{12EFB335-23CD-F648-B2A5-F64FD1342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451" y="4867751"/>
            <a:ext cx="837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7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  <p:sp>
        <p:nvSpPr>
          <p:cNvPr id="147" name="TextBox 40">
            <a:extLst>
              <a:ext uri="{FF2B5EF4-FFF2-40B4-BE49-F238E27FC236}">
                <a16:creationId xmlns:a16="http://schemas.microsoft.com/office/drawing/2014/main" id="{BE06362A-17DB-1247-A9DC-35270467C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9689" y="4867751"/>
            <a:ext cx="837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[...,</a:t>
            </a:r>
            <a:r>
              <a:rPr lang="en-US" b="1">
                <a:latin typeface="Calibri"/>
                <a:cs typeface="Calibri"/>
              </a:rPr>
              <a:t>6</a:t>
            </a:r>
            <a:r>
              <a:rPr lang="en-US">
                <a:latin typeface="Calibri"/>
                <a:cs typeface="Calibri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5515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3ADD-4B33-3C4A-BBCC-2522770E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Dijkstra:</a:t>
            </a:r>
            <a:br>
              <a:rPr lang="en-US"/>
            </a:br>
            <a:r>
              <a:rPr lang="en-US"/>
              <a:t>grafos con costos no negativos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C250CA-B28C-094E-B329-1D549CFD4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120" y="972392"/>
            <a:ext cx="8052098" cy="4904072"/>
          </a:xfrm>
        </p:spPr>
        <p:txBody>
          <a:bodyPr anchor="ctr">
            <a:normAutofit fontScale="77500" lnSpcReduction="20000"/>
          </a:bodyPr>
          <a:lstStyle/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>
                <a:latin typeface="Consolas" charset="0"/>
                <a:ea typeface="ＭＳ Ｐゴシック" charset="0"/>
                <a:cs typeface="Courier" charset="0"/>
              </a:rPr>
              <a:t>Dijkstra(s): </a:t>
            </a:r>
            <a:r>
              <a:rPr lang="en-US" i="1">
                <a:latin typeface="Century Schoolbook"/>
                <a:ea typeface="ＭＳ Ｐゴシック" charset="0"/>
                <a:cs typeface="Century Schoolbook"/>
              </a:rPr>
              <a:t>—</a:t>
            </a:r>
            <a:r>
              <a:rPr lang="en-US">
                <a:latin typeface="Consolas"/>
                <a:ea typeface="ＭＳ Ｐゴシック" charset="0"/>
                <a:cs typeface="Consolas"/>
              </a:rPr>
              <a:t>s</a:t>
            </a:r>
            <a:r>
              <a:rPr lang="en-US" i="1">
                <a:latin typeface="Century Schoolbook"/>
                <a:ea typeface="ＭＳ Ｐゴシック" charset="0"/>
                <a:cs typeface="Century Schoolbook"/>
              </a:rPr>
              <a:t> es el vértice de partida</a:t>
            </a:r>
            <a:endParaRPr lang="en-US" i="1">
              <a:latin typeface="Consolas" charset="0"/>
              <a:ea typeface="ＭＳ Ｐゴシック" charset="0"/>
              <a:cs typeface="Courier" charset="0"/>
            </a:endParaRP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>
                <a:latin typeface="Consolas" charset="0"/>
                <a:ea typeface="ＭＳ Ｐゴシック" charset="0"/>
                <a:cs typeface="Courier" charset="0"/>
              </a:rPr>
              <a:t>	for each u in V: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>
                <a:latin typeface="Consolas" charset="0"/>
                <a:ea typeface="ＭＳ Ｐゴシック" charset="0"/>
                <a:cs typeface="Courier" charset="0"/>
              </a:rPr>
              <a:t>		 u.color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>
                <a:latin typeface="Consolas" charset="0"/>
                <a:ea typeface="ＭＳ Ｐゴシック" charset="0"/>
                <a:cs typeface="Courier" charset="0"/>
              </a:rPr>
              <a:t> white; d[u]</a:t>
            </a:r>
            <a:r>
              <a:rPr lang="en-US">
                <a:latin typeface="Consolas" charset="0"/>
                <a:ea typeface="ＭＳ Ｐゴシック" charset="0"/>
                <a:cs typeface="Consolas" charset="0"/>
              </a:rPr>
              <a:t>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>
                <a:latin typeface="Consolas" charset="0"/>
                <a:ea typeface="ＭＳ Ｐゴシック" charset="0"/>
                <a:cs typeface="Consolas" charset="0"/>
              </a:rPr>
              <a:t>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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;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[u]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null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Q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</a:t>
            </a:r>
            <a:r>
              <a:rPr lang="en-US" altLang="ja-JP" i="1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cola de prioridades</a:t>
            </a:r>
            <a:endParaRPr lang="en-US" altLang="ja-JP">
              <a:latin typeface="Century Schoolbook" panose="02040604050505020304" pitchFamily="18" charset="0"/>
              <a:ea typeface="ＭＳ Ｐゴシック" charset="0"/>
              <a:cs typeface="Consolas" charset="0"/>
            </a:endParaRP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s.color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gray; d[s]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0; Q.enqueue(s)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while !Q.empty():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u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Q.dequeue()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for each v in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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[u]: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if v.color == white or v.color == gray: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	if d[v] &gt; d[u] + </a:t>
            </a:r>
            <a:r>
              <a:rPr lang="en-US" altLang="ja-JP" i="1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costo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(u,v):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		d[v]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d[u] + </a:t>
            </a:r>
            <a:r>
              <a:rPr lang="en-US" altLang="ja-JP" i="1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costo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(u,v);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[v]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u</a:t>
            </a:r>
          </a:p>
          <a:p>
            <a:pPr marL="3175" indent="-90488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	if v.color == white: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		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v.color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 gray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; Q.enqueue(v)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u.color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black</a:t>
            </a:r>
            <a:endParaRPr lang="en-US">
              <a:latin typeface="Consolas" charset="0"/>
              <a:ea typeface="ＭＳ Ｐゴシック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04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8BDF412-620F-1549-8599-F1F693707F7E}"/>
              </a:ext>
            </a:extLst>
          </p:cNvPr>
          <p:cNvGrpSpPr/>
          <p:nvPr/>
        </p:nvGrpSpPr>
        <p:grpSpPr>
          <a:xfrm>
            <a:off x="5832444" y="1850305"/>
            <a:ext cx="6081649" cy="4617730"/>
            <a:chOff x="608263" y="276999"/>
            <a:chExt cx="8457658" cy="5796714"/>
          </a:xfrm>
        </p:grpSpPr>
        <p:sp>
          <p:nvSpPr>
            <p:cNvPr id="5" name="Oval 2">
              <a:extLst>
                <a:ext uri="{FF2B5EF4-FFF2-40B4-BE49-F238E27FC236}">
                  <a16:creationId xmlns:a16="http://schemas.microsoft.com/office/drawing/2014/main" id="{025F16D0-5DD9-D346-A4A2-19173D9EF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426" y="3992189"/>
              <a:ext cx="609600" cy="609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solidFill>
                    <a:schemeClr val="bg1"/>
                  </a:solidFill>
                  <a:latin typeface="Calibri"/>
                  <a:ea typeface="ＭＳ Ｐゴシック" charset="-128"/>
                  <a:cs typeface="Calibri"/>
                </a:rPr>
                <a:t>0</a:t>
              </a:r>
            </a:p>
          </p:txBody>
        </p:sp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9FB47D0B-7C5C-D74C-AA9A-49CEE1EA0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7236" y="1306803"/>
              <a:ext cx="609600" cy="609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solidFill>
                    <a:schemeClr val="bg1"/>
                  </a:solidFill>
                  <a:latin typeface="Calibri"/>
                  <a:ea typeface="ＭＳ Ｐゴシック" charset="-128"/>
                  <a:cs typeface="Calibri"/>
                </a:rPr>
                <a:t>3</a:t>
              </a:r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633D0025-A7FD-1D43-A592-6155FB86C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372" y="5367815"/>
              <a:ext cx="609600" cy="609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solidFill>
                    <a:schemeClr val="bg1"/>
                  </a:solidFill>
                  <a:latin typeface="Calibri"/>
                  <a:ea typeface="ＭＳ Ｐゴシック" charset="-128"/>
                  <a:cs typeface="Calibri"/>
                </a:rPr>
                <a:t>4</a:t>
              </a: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404224D4-AA13-014F-9599-5B1EE6A42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2436" y="2989742"/>
              <a:ext cx="609600" cy="609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solidFill>
                    <a:schemeClr val="bg1"/>
                  </a:solidFill>
                  <a:latin typeface="Calibri"/>
                  <a:ea typeface="ＭＳ Ｐゴシック" charset="-128"/>
                  <a:cs typeface="Calibri"/>
                </a:rPr>
                <a:t>2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A34FF25E-9579-BD49-915A-7A75A50D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52" y="1427312"/>
              <a:ext cx="609600" cy="609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solidFill>
                    <a:schemeClr val="bg1"/>
                  </a:solidFill>
                  <a:latin typeface="Calibri"/>
                  <a:ea typeface="ＭＳ Ｐゴシック" charset="-128"/>
                  <a:cs typeface="Calibri"/>
                </a:rPr>
                <a:t>5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86953B6F-121B-A341-820F-CEC7521D4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1165" y="5339638"/>
              <a:ext cx="609600" cy="609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solidFill>
                    <a:schemeClr val="bg1"/>
                  </a:solidFill>
                  <a:latin typeface="Calibri"/>
                  <a:ea typeface="ＭＳ Ｐゴシック" charset="-128"/>
                  <a:cs typeface="Calibri"/>
                </a:rPr>
                <a:t>6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C19F8D57-44B9-7349-BC7C-28888447E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903" y="276999"/>
              <a:ext cx="609600" cy="609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solidFill>
                    <a:schemeClr val="bg1"/>
                  </a:solidFill>
                  <a:latin typeface="Calibri"/>
                  <a:ea typeface="ＭＳ Ｐゴシック" charset="-128"/>
                  <a:cs typeface="Calibri"/>
                </a:rPr>
                <a:t>1</a:t>
              </a:r>
            </a:p>
          </p:txBody>
        </p:sp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26BF34F4-AAC6-BA49-9BA9-59BD30E39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545" y="2472857"/>
              <a:ext cx="609600" cy="609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solidFill>
                    <a:schemeClr val="bg1"/>
                  </a:solidFill>
                  <a:latin typeface="Calibri"/>
                  <a:ea typeface="ＭＳ Ｐゴシック" charset="-128"/>
                  <a:cs typeface="Calibri"/>
                </a:rPr>
                <a:t>7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68DA558-5C6B-2A4A-BFC3-7507F97294FE}"/>
                </a:ext>
              </a:extLst>
            </p:cNvPr>
            <p:cNvCxnSpPr>
              <a:stCxn id="10" idx="2"/>
              <a:endCxn id="7" idx="6"/>
            </p:cNvCxnSpPr>
            <p:nvPr/>
          </p:nvCxnSpPr>
          <p:spPr>
            <a:xfrm flipH="1">
              <a:off x="1704972" y="5644438"/>
              <a:ext cx="6266193" cy="28177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prstDash val="lg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A9D5D4-C467-6A4D-9D04-EA7A446D6002}"/>
                </a:ext>
              </a:extLst>
            </p:cNvPr>
            <p:cNvSpPr txBox="1"/>
            <p:nvPr/>
          </p:nvSpPr>
          <p:spPr>
            <a:xfrm>
              <a:off x="4411169" y="564282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93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B5C3356-BC26-8444-A1B0-FEE618008B4F}"/>
                </a:ext>
              </a:extLst>
            </p:cNvPr>
            <p:cNvCxnSpPr>
              <a:stCxn id="10" idx="2"/>
              <a:endCxn id="5" idx="5"/>
            </p:cNvCxnSpPr>
            <p:nvPr/>
          </p:nvCxnSpPr>
          <p:spPr>
            <a:xfrm flipH="1" flipV="1">
              <a:off x="4646752" y="4512515"/>
              <a:ext cx="3324413" cy="1131923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prstDash val="lg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12AD5E-C587-F042-9425-87D4812F59C8}"/>
                </a:ext>
              </a:extLst>
            </p:cNvPr>
            <p:cNvCxnSpPr>
              <a:stCxn id="10" idx="1"/>
              <a:endCxn id="8" idx="5"/>
            </p:cNvCxnSpPr>
            <p:nvPr/>
          </p:nvCxnSpPr>
          <p:spPr>
            <a:xfrm flipH="1" flipV="1">
              <a:off x="6432762" y="3510068"/>
              <a:ext cx="1627677" cy="1918844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prstDash val="lg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AFD905-E7B2-CD49-A60F-0C8922AD24CF}"/>
                </a:ext>
              </a:extLst>
            </p:cNvPr>
            <p:cNvSpPr txBox="1"/>
            <p:nvPr/>
          </p:nvSpPr>
          <p:spPr>
            <a:xfrm>
              <a:off x="5640707" y="448272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58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945CD-9FFF-0E45-A529-9ECE5A7BB925}"/>
                </a:ext>
              </a:extLst>
            </p:cNvPr>
            <p:cNvSpPr txBox="1"/>
            <p:nvPr/>
          </p:nvSpPr>
          <p:spPr>
            <a:xfrm>
              <a:off x="6432762" y="4179411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40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8EB9B5E-DAA3-7847-8836-6C2F4F63A97A}"/>
                </a:ext>
              </a:extLst>
            </p:cNvPr>
            <p:cNvCxnSpPr>
              <a:stCxn id="6" idx="4"/>
              <a:endCxn id="10" idx="0"/>
            </p:cNvCxnSpPr>
            <p:nvPr/>
          </p:nvCxnSpPr>
          <p:spPr>
            <a:xfrm>
              <a:off x="6522036" y="1916403"/>
              <a:ext cx="1753929" cy="3423235"/>
            </a:xfrm>
            <a:prstGeom prst="straightConnector1">
              <a:avLst/>
            </a:prstGeom>
            <a:ln w="38100" cmpd="sng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00A736-4E5C-8649-A5EC-CE6479B0AA52}"/>
                </a:ext>
              </a:extLst>
            </p:cNvPr>
            <p:cNvSpPr txBox="1"/>
            <p:nvPr/>
          </p:nvSpPr>
          <p:spPr>
            <a:xfrm>
              <a:off x="7410860" y="3224733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52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D4802C6-BBDB-764C-A41F-0C994EF8BCA0}"/>
                </a:ext>
              </a:extLst>
            </p:cNvPr>
            <p:cNvCxnSpPr>
              <a:stCxn id="5" idx="6"/>
              <a:endCxn id="8" idx="3"/>
            </p:cNvCxnSpPr>
            <p:nvPr/>
          </p:nvCxnSpPr>
          <p:spPr>
            <a:xfrm flipV="1">
              <a:off x="4736026" y="3510068"/>
              <a:ext cx="1265684" cy="786921"/>
            </a:xfrm>
            <a:prstGeom prst="straightConnector1">
              <a:avLst/>
            </a:prstGeom>
            <a:ln w="38100" cmpd="sng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3EFA2D-0A00-BC42-9343-AF2A2A721EA0}"/>
                </a:ext>
              </a:extLst>
            </p:cNvPr>
            <p:cNvSpPr txBox="1"/>
            <p:nvPr/>
          </p:nvSpPr>
          <p:spPr>
            <a:xfrm>
              <a:off x="5070258" y="3480279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26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AB4C2E6-F955-9A4C-87F9-8C329C415D69}"/>
                </a:ext>
              </a:extLst>
            </p:cNvPr>
            <p:cNvCxnSpPr>
              <a:stCxn id="8" idx="2"/>
              <a:endCxn id="12" idx="5"/>
            </p:cNvCxnSpPr>
            <p:nvPr/>
          </p:nvCxnSpPr>
          <p:spPr>
            <a:xfrm flipH="1" flipV="1">
              <a:off x="3092871" y="2993183"/>
              <a:ext cx="2819565" cy="301359"/>
            </a:xfrm>
            <a:prstGeom prst="straightConnector1">
              <a:avLst/>
            </a:prstGeom>
            <a:ln w="38100" cmpd="sng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9289919-654A-484C-AAD0-4481EEAF947B}"/>
                </a:ext>
              </a:extLst>
            </p:cNvPr>
            <p:cNvCxnSpPr>
              <a:stCxn id="12" idx="6"/>
              <a:endCxn id="6" idx="3"/>
            </p:cNvCxnSpPr>
            <p:nvPr/>
          </p:nvCxnSpPr>
          <p:spPr>
            <a:xfrm flipV="1">
              <a:off x="3182145" y="1827129"/>
              <a:ext cx="3124365" cy="950528"/>
            </a:xfrm>
            <a:prstGeom prst="straightConnector1">
              <a:avLst/>
            </a:prstGeom>
            <a:ln w="38100" cmpd="sng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F8553D-FF97-7D44-95C9-8287E511D2F5}"/>
                </a:ext>
              </a:extLst>
            </p:cNvPr>
            <p:cNvSpPr txBox="1"/>
            <p:nvPr/>
          </p:nvSpPr>
          <p:spPr>
            <a:xfrm>
              <a:off x="4047749" y="311204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813D29-BEEE-E64B-AADD-010E01F5F544}"/>
                </a:ext>
              </a:extLst>
            </p:cNvPr>
            <p:cNvSpPr txBox="1"/>
            <p:nvPr/>
          </p:nvSpPr>
          <p:spPr>
            <a:xfrm>
              <a:off x="4646752" y="185224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39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138FA79-EB76-D846-8E2E-CC5F8FF33749}"/>
                </a:ext>
              </a:extLst>
            </p:cNvPr>
            <p:cNvCxnSpPr>
              <a:stCxn id="5" idx="3"/>
              <a:endCxn id="7" idx="7"/>
            </p:cNvCxnSpPr>
            <p:nvPr/>
          </p:nvCxnSpPr>
          <p:spPr>
            <a:xfrm flipH="1">
              <a:off x="1615698" y="4512515"/>
              <a:ext cx="2600002" cy="944574"/>
            </a:xfrm>
            <a:prstGeom prst="straightConnector1">
              <a:avLst/>
            </a:prstGeom>
            <a:ln w="38100" cmpd="sng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B0B9F6-9840-0547-A30E-6EFDE00832EB}"/>
                </a:ext>
              </a:extLst>
            </p:cNvPr>
            <p:cNvSpPr txBox="1"/>
            <p:nvPr/>
          </p:nvSpPr>
          <p:spPr>
            <a:xfrm>
              <a:off x="2962448" y="4983589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38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077EA2E-D0BF-3A41-B778-B24AB3006984}"/>
                </a:ext>
              </a:extLst>
            </p:cNvPr>
            <p:cNvCxnSpPr>
              <a:stCxn id="7" idx="0"/>
              <a:endCxn id="12" idx="3"/>
            </p:cNvCxnSpPr>
            <p:nvPr/>
          </p:nvCxnSpPr>
          <p:spPr>
            <a:xfrm flipV="1">
              <a:off x="1400172" y="2993183"/>
              <a:ext cx="1261647" cy="2374632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A569EF-1C02-5F47-B4C3-5880F5079C82}"/>
                </a:ext>
              </a:extLst>
            </p:cNvPr>
            <p:cNvCxnSpPr>
              <a:stCxn id="7" idx="0"/>
              <a:endCxn id="9" idx="4"/>
            </p:cNvCxnSpPr>
            <p:nvPr/>
          </p:nvCxnSpPr>
          <p:spPr>
            <a:xfrm flipH="1" flipV="1">
              <a:off x="1241652" y="2036912"/>
              <a:ext cx="158520" cy="3330903"/>
            </a:xfrm>
            <a:prstGeom prst="straightConnector1">
              <a:avLst/>
            </a:prstGeom>
            <a:ln w="38100" cmpd="sng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30A31B-A231-E845-BD2B-E94CE1AAB7D4}"/>
                </a:ext>
              </a:extLst>
            </p:cNvPr>
            <p:cNvSpPr txBox="1"/>
            <p:nvPr/>
          </p:nvSpPr>
          <p:spPr>
            <a:xfrm>
              <a:off x="2131399" y="3962400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EA3174-D15B-3842-AA64-B97E8757EEAA}"/>
                </a:ext>
              </a:extLst>
            </p:cNvPr>
            <p:cNvSpPr txBox="1"/>
            <p:nvPr/>
          </p:nvSpPr>
          <p:spPr>
            <a:xfrm>
              <a:off x="1326755" y="319083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529E78E-D0C0-F746-B5F1-ADADC2E9EFDC}"/>
                </a:ext>
              </a:extLst>
            </p:cNvPr>
            <p:cNvCxnSpPr>
              <a:stCxn id="9" idx="3"/>
              <a:endCxn id="7" idx="1"/>
            </p:cNvCxnSpPr>
            <p:nvPr/>
          </p:nvCxnSpPr>
          <p:spPr>
            <a:xfrm>
              <a:off x="1026126" y="1947638"/>
              <a:ext cx="158520" cy="3509451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5F026A-50AA-5840-8725-05DA73CFB3B6}"/>
                </a:ext>
              </a:extLst>
            </p:cNvPr>
            <p:cNvSpPr txBox="1"/>
            <p:nvPr/>
          </p:nvSpPr>
          <p:spPr>
            <a:xfrm>
              <a:off x="628576" y="3480279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35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536C683-DB32-6B4D-8CCA-214E7CC7BEDF}"/>
                </a:ext>
              </a:extLst>
            </p:cNvPr>
            <p:cNvCxnSpPr>
              <a:stCxn id="12" idx="1"/>
              <a:endCxn id="9" idx="6"/>
            </p:cNvCxnSpPr>
            <p:nvPr/>
          </p:nvCxnSpPr>
          <p:spPr>
            <a:xfrm flipH="1" flipV="1">
              <a:off x="1546452" y="1732112"/>
              <a:ext cx="1115367" cy="830019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5A12578-F0A6-D944-BD2C-037AFE7800F3}"/>
                </a:ext>
              </a:extLst>
            </p:cNvPr>
            <p:cNvCxnSpPr>
              <a:stCxn id="9" idx="5"/>
              <a:endCxn id="12" idx="2"/>
            </p:cNvCxnSpPr>
            <p:nvPr/>
          </p:nvCxnSpPr>
          <p:spPr>
            <a:xfrm>
              <a:off x="1457178" y="1947638"/>
              <a:ext cx="1115367" cy="830019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7EA394-9708-0847-A0D5-873850A1000B}"/>
                </a:ext>
              </a:extLst>
            </p:cNvPr>
            <p:cNvSpPr txBox="1"/>
            <p:nvPr/>
          </p:nvSpPr>
          <p:spPr>
            <a:xfrm>
              <a:off x="1949145" y="1701948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28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81DA1F-D3FB-3841-BD85-643881DF5323}"/>
                </a:ext>
              </a:extLst>
            </p:cNvPr>
            <p:cNvSpPr txBox="1"/>
            <p:nvPr/>
          </p:nvSpPr>
          <p:spPr>
            <a:xfrm>
              <a:off x="1561218" y="2418324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28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8B29F84-F1D4-264B-9D7E-9D1BB1A24DA7}"/>
                </a:ext>
              </a:extLst>
            </p:cNvPr>
            <p:cNvCxnSpPr>
              <a:stCxn id="9" idx="7"/>
              <a:endCxn id="11" idx="2"/>
            </p:cNvCxnSpPr>
            <p:nvPr/>
          </p:nvCxnSpPr>
          <p:spPr>
            <a:xfrm flipV="1">
              <a:off x="1457178" y="581799"/>
              <a:ext cx="1477725" cy="934787"/>
            </a:xfrm>
            <a:prstGeom prst="straightConnector1">
              <a:avLst/>
            </a:prstGeom>
            <a:ln w="38100" cmpd="sng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66B2C93-95B6-D842-950A-2B6742EEDD7E}"/>
                </a:ext>
              </a:extLst>
            </p:cNvPr>
            <p:cNvCxnSpPr>
              <a:stCxn id="11" idx="6"/>
              <a:endCxn id="6" idx="1"/>
            </p:cNvCxnSpPr>
            <p:nvPr/>
          </p:nvCxnSpPr>
          <p:spPr>
            <a:xfrm>
              <a:off x="3544503" y="581799"/>
              <a:ext cx="2762007" cy="814278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2DAFFC-539C-2E40-AB27-350600B0716C}"/>
                </a:ext>
              </a:extLst>
            </p:cNvPr>
            <p:cNvSpPr txBox="1"/>
            <p:nvPr/>
          </p:nvSpPr>
          <p:spPr>
            <a:xfrm>
              <a:off x="1729017" y="581799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BDFAA8-6C83-F44A-A1EF-1C638F99CB88}"/>
                </a:ext>
              </a:extLst>
            </p:cNvPr>
            <p:cNvSpPr txBox="1"/>
            <p:nvPr/>
          </p:nvSpPr>
          <p:spPr>
            <a:xfrm>
              <a:off x="4646752" y="487478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29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1D2819-C6F5-4545-A05E-CE25BF71CBAD}"/>
                </a:ext>
              </a:extLst>
            </p:cNvPr>
            <p:cNvSpPr txBox="1"/>
            <p:nvPr/>
          </p:nvSpPr>
          <p:spPr>
            <a:xfrm>
              <a:off x="4268447" y="4614257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3F37A3-7A0E-4A4F-9003-6CE25FD7AC28}"/>
                </a:ext>
              </a:extLst>
            </p:cNvPr>
            <p:cNvSpPr txBox="1"/>
            <p:nvPr/>
          </p:nvSpPr>
          <p:spPr>
            <a:xfrm>
              <a:off x="6826836" y="1277014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99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2A2D5F0-D001-6542-98DF-4C052AC3D00B}"/>
                </a:ext>
              </a:extLst>
            </p:cNvPr>
            <p:cNvSpPr txBox="1"/>
            <p:nvPr/>
          </p:nvSpPr>
          <p:spPr>
            <a:xfrm>
              <a:off x="3010159" y="856810"/>
              <a:ext cx="7306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105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175777-0C75-454C-8174-C246266F877F}"/>
                </a:ext>
              </a:extLst>
            </p:cNvPr>
            <p:cNvSpPr txBox="1"/>
            <p:nvPr/>
          </p:nvSpPr>
          <p:spPr>
            <a:xfrm>
              <a:off x="693681" y="917664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73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9D61F2-EEF2-F849-803E-46CEDBFFD34A}"/>
                </a:ext>
              </a:extLst>
            </p:cNvPr>
            <p:cNvSpPr txBox="1"/>
            <p:nvPr/>
          </p:nvSpPr>
          <p:spPr>
            <a:xfrm>
              <a:off x="2934903" y="2001348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53BFB00-1C51-8D45-AB60-0A8B6379DBB3}"/>
                </a:ext>
              </a:extLst>
            </p:cNvPr>
            <p:cNvSpPr txBox="1"/>
            <p:nvPr/>
          </p:nvSpPr>
          <p:spPr>
            <a:xfrm>
              <a:off x="5927671" y="2447792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26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D3DF344-6B12-0D4B-9884-0EFD67631D01}"/>
                </a:ext>
              </a:extLst>
            </p:cNvPr>
            <p:cNvSpPr txBox="1"/>
            <p:nvPr/>
          </p:nvSpPr>
          <p:spPr>
            <a:xfrm>
              <a:off x="8335282" y="4814806"/>
              <a:ext cx="7306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151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4318D2-CD75-1F4D-907D-C84C5119A61D}"/>
                </a:ext>
              </a:extLst>
            </p:cNvPr>
            <p:cNvSpPr txBox="1"/>
            <p:nvPr/>
          </p:nvSpPr>
          <p:spPr>
            <a:xfrm>
              <a:off x="608263" y="5414476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38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594C0FA-754B-EE49-8DBA-CBF96AABD166}"/>
              </a:ext>
            </a:extLst>
          </p:cNvPr>
          <p:cNvGrpSpPr/>
          <p:nvPr/>
        </p:nvGrpSpPr>
        <p:grpSpPr>
          <a:xfrm>
            <a:off x="200292" y="247210"/>
            <a:ext cx="5491780" cy="4294544"/>
            <a:chOff x="608263" y="247210"/>
            <a:chExt cx="8217984" cy="5826503"/>
          </a:xfrm>
        </p:grpSpPr>
        <p:sp>
          <p:nvSpPr>
            <p:cNvPr id="52" name="Oval 2">
              <a:extLst>
                <a:ext uri="{FF2B5EF4-FFF2-40B4-BE49-F238E27FC236}">
                  <a16:creationId xmlns:a16="http://schemas.microsoft.com/office/drawing/2014/main" id="{E0AAC245-0C2B-8D44-9973-608216399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426" y="3962400"/>
              <a:ext cx="609600" cy="609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solidFill>
                    <a:schemeClr val="bg1"/>
                  </a:solidFill>
                  <a:latin typeface="Calibri"/>
                  <a:ea typeface="ＭＳ Ｐゴシック" charset="-128"/>
                  <a:cs typeface="Calibri"/>
                </a:rPr>
                <a:t>0</a:t>
              </a:r>
            </a:p>
          </p:txBody>
        </p:sp>
        <p:sp>
          <p:nvSpPr>
            <p:cNvPr id="53" name="Oval 3">
              <a:extLst>
                <a:ext uri="{FF2B5EF4-FFF2-40B4-BE49-F238E27FC236}">
                  <a16:creationId xmlns:a16="http://schemas.microsoft.com/office/drawing/2014/main" id="{8921C0C2-C5C9-E247-B5F4-4961AF0EC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7236" y="1277014"/>
              <a:ext cx="609600" cy="609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latin typeface="Calibri"/>
                  <a:ea typeface="ＭＳ Ｐゴシック" charset="-128"/>
                  <a:cs typeface="Calibri"/>
                </a:rPr>
                <a:t>3</a:t>
              </a:r>
            </a:p>
          </p:txBody>
        </p:sp>
        <p:sp>
          <p:nvSpPr>
            <p:cNvPr id="54" name="Oval 4">
              <a:extLst>
                <a:ext uri="{FF2B5EF4-FFF2-40B4-BE49-F238E27FC236}">
                  <a16:creationId xmlns:a16="http://schemas.microsoft.com/office/drawing/2014/main" id="{34017992-4F6C-1E4E-BAF4-D50BA0A57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372" y="5338026"/>
              <a:ext cx="609600" cy="609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solidFill>
                    <a:schemeClr val="bg1"/>
                  </a:solidFill>
                  <a:latin typeface="Calibri"/>
                  <a:ea typeface="ＭＳ Ｐゴシック" charset="-128"/>
                  <a:cs typeface="Calibri"/>
                </a:rPr>
                <a:t>4</a:t>
              </a:r>
            </a:p>
          </p:txBody>
        </p:sp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8650FF60-875E-DA4B-ADDE-9FDDD6540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2436" y="2959953"/>
              <a:ext cx="609600" cy="609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solidFill>
                    <a:schemeClr val="bg1"/>
                  </a:solidFill>
                  <a:latin typeface="Calibri"/>
                  <a:ea typeface="ＭＳ Ｐゴシック" charset="-128"/>
                  <a:cs typeface="Calibri"/>
                </a:rPr>
                <a:t>2</a:t>
              </a:r>
            </a:p>
          </p:txBody>
        </p:sp>
        <p:sp>
          <p:nvSpPr>
            <p:cNvPr id="56" name="Oval 6">
              <a:extLst>
                <a:ext uri="{FF2B5EF4-FFF2-40B4-BE49-F238E27FC236}">
                  <a16:creationId xmlns:a16="http://schemas.microsoft.com/office/drawing/2014/main" id="{8279ECAB-B1E3-474A-8F51-52CCD7B89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52" y="1427312"/>
              <a:ext cx="609600" cy="609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latin typeface="Calibri"/>
                  <a:ea typeface="ＭＳ Ｐゴシック" charset="-128"/>
                  <a:cs typeface="Calibri"/>
                </a:rPr>
                <a:t>5</a:t>
              </a:r>
            </a:p>
          </p:txBody>
        </p:sp>
        <p:sp>
          <p:nvSpPr>
            <p:cNvPr id="57" name="Oval 7">
              <a:extLst>
                <a:ext uri="{FF2B5EF4-FFF2-40B4-BE49-F238E27FC236}">
                  <a16:creationId xmlns:a16="http://schemas.microsoft.com/office/drawing/2014/main" id="{A74E1902-F57B-0640-8BFC-300DD7C4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1165" y="5309849"/>
              <a:ext cx="609600" cy="6096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latin typeface="Calibri"/>
                  <a:ea typeface="ＭＳ Ｐゴシック" charset="-128"/>
                  <a:cs typeface="Calibri"/>
                </a:rPr>
                <a:t>6</a:t>
              </a:r>
            </a:p>
          </p:txBody>
        </p:sp>
        <p:sp>
          <p:nvSpPr>
            <p:cNvPr id="58" name="Oval 8">
              <a:extLst>
                <a:ext uri="{FF2B5EF4-FFF2-40B4-BE49-F238E27FC236}">
                  <a16:creationId xmlns:a16="http://schemas.microsoft.com/office/drawing/2014/main" id="{4357AEE2-88E5-8948-8B67-8B2E482F6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903" y="247210"/>
              <a:ext cx="609600" cy="6096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latin typeface="Calibri"/>
                  <a:ea typeface="ＭＳ Ｐゴシック" charset="-128"/>
                  <a:cs typeface="Calibri"/>
                </a:rPr>
                <a:t>1</a:t>
              </a:r>
            </a:p>
          </p:txBody>
        </p:sp>
        <p:sp>
          <p:nvSpPr>
            <p:cNvPr id="59" name="Oval 2">
              <a:extLst>
                <a:ext uri="{FF2B5EF4-FFF2-40B4-BE49-F238E27FC236}">
                  <a16:creationId xmlns:a16="http://schemas.microsoft.com/office/drawing/2014/main" id="{711250BD-5998-9543-8111-9C4D35B8D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545" y="2472857"/>
              <a:ext cx="609600" cy="609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solidFill>
                    <a:schemeClr val="bg1"/>
                  </a:solidFill>
                  <a:latin typeface="Calibri"/>
                  <a:ea typeface="ＭＳ Ｐゴシック" charset="-128"/>
                  <a:cs typeface="Calibri"/>
                </a:rPr>
                <a:t>7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2915009-6CBE-4044-95E3-871BED72BDB6}"/>
                </a:ext>
              </a:extLst>
            </p:cNvPr>
            <p:cNvCxnSpPr>
              <a:stCxn id="57" idx="2"/>
              <a:endCxn id="54" idx="6"/>
            </p:cNvCxnSpPr>
            <p:nvPr/>
          </p:nvCxnSpPr>
          <p:spPr>
            <a:xfrm flipH="1">
              <a:off x="1704972" y="5614649"/>
              <a:ext cx="6266193" cy="28177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9A9B3EF-400F-7243-B1A4-85A48B2AFEC8}"/>
                </a:ext>
              </a:extLst>
            </p:cNvPr>
            <p:cNvSpPr txBox="1"/>
            <p:nvPr/>
          </p:nvSpPr>
          <p:spPr>
            <a:xfrm>
              <a:off x="4411169" y="564282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93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669B7B9-3CFD-504E-9F24-E168DD81C33A}"/>
                </a:ext>
              </a:extLst>
            </p:cNvPr>
            <p:cNvCxnSpPr>
              <a:stCxn id="57" idx="2"/>
              <a:endCxn id="52" idx="5"/>
            </p:cNvCxnSpPr>
            <p:nvPr/>
          </p:nvCxnSpPr>
          <p:spPr>
            <a:xfrm flipH="1" flipV="1">
              <a:off x="4646752" y="4482726"/>
              <a:ext cx="3324413" cy="1131923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49A9AE-55B9-004B-A35E-3E0F55CA1B4C}"/>
                </a:ext>
              </a:extLst>
            </p:cNvPr>
            <p:cNvCxnSpPr>
              <a:stCxn id="57" idx="1"/>
              <a:endCxn id="55" idx="5"/>
            </p:cNvCxnSpPr>
            <p:nvPr/>
          </p:nvCxnSpPr>
          <p:spPr>
            <a:xfrm flipH="1" flipV="1">
              <a:off x="6432762" y="3480279"/>
              <a:ext cx="1627677" cy="1918844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E70B95-A073-864E-80D2-597662AE93FA}"/>
                </a:ext>
              </a:extLst>
            </p:cNvPr>
            <p:cNvSpPr txBox="1"/>
            <p:nvPr/>
          </p:nvSpPr>
          <p:spPr>
            <a:xfrm>
              <a:off x="5640707" y="448272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58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1186BCB-740E-EA48-B1F0-28F037179626}"/>
                </a:ext>
              </a:extLst>
            </p:cNvPr>
            <p:cNvSpPr txBox="1"/>
            <p:nvPr/>
          </p:nvSpPr>
          <p:spPr>
            <a:xfrm>
              <a:off x="6432762" y="4179411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40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A3DCBCC-CD23-5249-A008-5C1C86078CD5}"/>
                </a:ext>
              </a:extLst>
            </p:cNvPr>
            <p:cNvCxnSpPr>
              <a:stCxn id="53" idx="4"/>
              <a:endCxn id="57" idx="0"/>
            </p:cNvCxnSpPr>
            <p:nvPr/>
          </p:nvCxnSpPr>
          <p:spPr>
            <a:xfrm>
              <a:off x="6522036" y="1886614"/>
              <a:ext cx="1753929" cy="3423235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4332847-B712-A242-8A19-DB05B38B4128}"/>
                </a:ext>
              </a:extLst>
            </p:cNvPr>
            <p:cNvSpPr txBox="1"/>
            <p:nvPr/>
          </p:nvSpPr>
          <p:spPr>
            <a:xfrm>
              <a:off x="7410860" y="3224733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52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E3D1CD8-4BF0-F643-B55E-5DFC21A40594}"/>
                </a:ext>
              </a:extLst>
            </p:cNvPr>
            <p:cNvCxnSpPr>
              <a:stCxn id="52" idx="6"/>
              <a:endCxn id="55" idx="3"/>
            </p:cNvCxnSpPr>
            <p:nvPr/>
          </p:nvCxnSpPr>
          <p:spPr>
            <a:xfrm flipV="1">
              <a:off x="4736026" y="3480279"/>
              <a:ext cx="1265684" cy="786921"/>
            </a:xfrm>
            <a:prstGeom prst="straightConnector1">
              <a:avLst/>
            </a:prstGeom>
            <a:ln w="38100" cmpd="sng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E6D0F59-8842-E64B-9901-8EAF90C85739}"/>
                </a:ext>
              </a:extLst>
            </p:cNvPr>
            <p:cNvSpPr txBox="1"/>
            <p:nvPr/>
          </p:nvSpPr>
          <p:spPr>
            <a:xfrm>
              <a:off x="5070258" y="3480279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26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93F1F7D-A78B-C140-A93C-82C5D11A35EA}"/>
                </a:ext>
              </a:extLst>
            </p:cNvPr>
            <p:cNvCxnSpPr>
              <a:stCxn id="55" idx="2"/>
              <a:endCxn id="59" idx="5"/>
            </p:cNvCxnSpPr>
            <p:nvPr/>
          </p:nvCxnSpPr>
          <p:spPr>
            <a:xfrm flipH="1" flipV="1">
              <a:off x="3092871" y="2993183"/>
              <a:ext cx="2819565" cy="271570"/>
            </a:xfrm>
            <a:prstGeom prst="straightConnector1">
              <a:avLst/>
            </a:prstGeom>
            <a:ln w="38100" cmpd="sng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DACD898-1390-804A-9910-BE014863925B}"/>
                </a:ext>
              </a:extLst>
            </p:cNvPr>
            <p:cNvCxnSpPr>
              <a:stCxn id="59" idx="6"/>
              <a:endCxn id="53" idx="3"/>
            </p:cNvCxnSpPr>
            <p:nvPr/>
          </p:nvCxnSpPr>
          <p:spPr>
            <a:xfrm flipV="1">
              <a:off x="3182145" y="1797340"/>
              <a:ext cx="3124365" cy="980317"/>
            </a:xfrm>
            <a:prstGeom prst="straightConnector1">
              <a:avLst/>
            </a:prstGeom>
            <a:ln w="9525" cmpd="sng">
              <a:solidFill>
                <a:schemeClr val="tx1">
                  <a:lumMod val="95000"/>
                  <a:lumOff val="5000"/>
                </a:schemeClr>
              </a:solidFill>
              <a:prstDash val="lg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8B7E76E-F990-7947-83DD-A930756BEBB1}"/>
                </a:ext>
              </a:extLst>
            </p:cNvPr>
            <p:cNvSpPr txBox="1"/>
            <p:nvPr/>
          </p:nvSpPr>
          <p:spPr>
            <a:xfrm>
              <a:off x="4047749" y="311204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793E2E-E0ED-9F4E-B73D-D1A076E87AD9}"/>
                </a:ext>
              </a:extLst>
            </p:cNvPr>
            <p:cNvSpPr txBox="1"/>
            <p:nvPr/>
          </p:nvSpPr>
          <p:spPr>
            <a:xfrm>
              <a:off x="4646752" y="185224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39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0AC7A5D-EE3A-B04D-AF67-819919F27501}"/>
                </a:ext>
              </a:extLst>
            </p:cNvPr>
            <p:cNvCxnSpPr>
              <a:stCxn id="52" idx="3"/>
              <a:endCxn id="54" idx="7"/>
            </p:cNvCxnSpPr>
            <p:nvPr/>
          </p:nvCxnSpPr>
          <p:spPr>
            <a:xfrm flipH="1">
              <a:off x="1615698" y="4482726"/>
              <a:ext cx="2600002" cy="944574"/>
            </a:xfrm>
            <a:prstGeom prst="straightConnector1">
              <a:avLst/>
            </a:prstGeom>
            <a:ln w="38100" cmpd="sng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3BAD2CA-22C7-6745-8E07-70CA3A9592E0}"/>
                </a:ext>
              </a:extLst>
            </p:cNvPr>
            <p:cNvSpPr txBox="1"/>
            <p:nvPr/>
          </p:nvSpPr>
          <p:spPr>
            <a:xfrm>
              <a:off x="2962448" y="4983589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38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BDF55CE-1693-D44D-8F12-6CE12C37E9C7}"/>
                </a:ext>
              </a:extLst>
            </p:cNvPr>
            <p:cNvCxnSpPr>
              <a:stCxn id="54" idx="0"/>
              <a:endCxn id="59" idx="3"/>
            </p:cNvCxnSpPr>
            <p:nvPr/>
          </p:nvCxnSpPr>
          <p:spPr>
            <a:xfrm flipV="1">
              <a:off x="1400172" y="2993183"/>
              <a:ext cx="1261647" cy="2344843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2A1445B-61C0-7440-83C0-681559257FCD}"/>
                </a:ext>
              </a:extLst>
            </p:cNvPr>
            <p:cNvCxnSpPr>
              <a:stCxn id="54" idx="0"/>
              <a:endCxn id="56" idx="4"/>
            </p:cNvCxnSpPr>
            <p:nvPr/>
          </p:nvCxnSpPr>
          <p:spPr>
            <a:xfrm flipH="1" flipV="1">
              <a:off x="1241652" y="2036912"/>
              <a:ext cx="158520" cy="3301114"/>
            </a:xfrm>
            <a:prstGeom prst="straightConnector1">
              <a:avLst/>
            </a:prstGeom>
            <a:ln w="9525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6B12184-0948-4448-8276-7B66DA78940D}"/>
                </a:ext>
              </a:extLst>
            </p:cNvPr>
            <p:cNvSpPr txBox="1"/>
            <p:nvPr/>
          </p:nvSpPr>
          <p:spPr>
            <a:xfrm>
              <a:off x="2131399" y="3962400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37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A651E0-720B-3045-856D-564C9D4392A4}"/>
                </a:ext>
              </a:extLst>
            </p:cNvPr>
            <p:cNvSpPr txBox="1"/>
            <p:nvPr/>
          </p:nvSpPr>
          <p:spPr>
            <a:xfrm>
              <a:off x="1326755" y="319083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35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0C9B010-A69C-804A-958F-D20B94F37969}"/>
                </a:ext>
              </a:extLst>
            </p:cNvPr>
            <p:cNvCxnSpPr>
              <a:stCxn id="56" idx="3"/>
              <a:endCxn id="54" idx="1"/>
            </p:cNvCxnSpPr>
            <p:nvPr/>
          </p:nvCxnSpPr>
          <p:spPr>
            <a:xfrm>
              <a:off x="1026126" y="1947638"/>
              <a:ext cx="158520" cy="3479662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C297BE0-3781-024B-AFE1-21EB099CDD04}"/>
                </a:ext>
              </a:extLst>
            </p:cNvPr>
            <p:cNvSpPr txBox="1"/>
            <p:nvPr/>
          </p:nvSpPr>
          <p:spPr>
            <a:xfrm>
              <a:off x="628576" y="3480279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35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563C98B-5C31-FB4B-9C35-16D02375ACC8}"/>
                </a:ext>
              </a:extLst>
            </p:cNvPr>
            <p:cNvCxnSpPr>
              <a:stCxn id="59" idx="1"/>
              <a:endCxn id="56" idx="6"/>
            </p:cNvCxnSpPr>
            <p:nvPr/>
          </p:nvCxnSpPr>
          <p:spPr>
            <a:xfrm flipH="1" flipV="1">
              <a:off x="1546452" y="1732112"/>
              <a:ext cx="1115367" cy="830019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prstDash val="lg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7E6703C-7CAE-454D-8826-ECE111B54331}"/>
                </a:ext>
              </a:extLst>
            </p:cNvPr>
            <p:cNvCxnSpPr>
              <a:stCxn id="56" idx="5"/>
              <a:endCxn id="59" idx="2"/>
            </p:cNvCxnSpPr>
            <p:nvPr/>
          </p:nvCxnSpPr>
          <p:spPr>
            <a:xfrm>
              <a:off x="1457178" y="1947638"/>
              <a:ext cx="1115367" cy="830019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33359BA-71D5-8647-8BD8-44D3714BD7A3}"/>
                </a:ext>
              </a:extLst>
            </p:cNvPr>
            <p:cNvSpPr txBox="1"/>
            <p:nvPr/>
          </p:nvSpPr>
          <p:spPr>
            <a:xfrm>
              <a:off x="1949145" y="1701948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28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8322B00-CE54-F24A-8A7C-B10D520DC848}"/>
                </a:ext>
              </a:extLst>
            </p:cNvPr>
            <p:cNvSpPr txBox="1"/>
            <p:nvPr/>
          </p:nvSpPr>
          <p:spPr>
            <a:xfrm>
              <a:off x="1561218" y="2418324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28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D3E7AF5-0970-2848-BB7B-C3FED9A4C081}"/>
                </a:ext>
              </a:extLst>
            </p:cNvPr>
            <p:cNvCxnSpPr>
              <a:stCxn id="56" idx="7"/>
              <a:endCxn id="58" idx="2"/>
            </p:cNvCxnSpPr>
            <p:nvPr/>
          </p:nvCxnSpPr>
          <p:spPr>
            <a:xfrm flipV="1">
              <a:off x="1457178" y="552010"/>
              <a:ext cx="1477725" cy="964576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574D2C3-5F8C-E044-B77C-BF8167E61AD5}"/>
                </a:ext>
              </a:extLst>
            </p:cNvPr>
            <p:cNvCxnSpPr>
              <a:stCxn id="58" idx="6"/>
              <a:endCxn id="53" idx="1"/>
            </p:cNvCxnSpPr>
            <p:nvPr/>
          </p:nvCxnSpPr>
          <p:spPr>
            <a:xfrm>
              <a:off x="3544503" y="552010"/>
              <a:ext cx="2762007" cy="814278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83420EC-8E7E-9942-ABB8-7EBC6D3BA1A6}"/>
                </a:ext>
              </a:extLst>
            </p:cNvPr>
            <p:cNvSpPr txBox="1"/>
            <p:nvPr/>
          </p:nvSpPr>
          <p:spPr>
            <a:xfrm>
              <a:off x="1729017" y="581799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D01DA5D-D8E5-CC48-B713-E922B1040B84}"/>
                </a:ext>
              </a:extLst>
            </p:cNvPr>
            <p:cNvSpPr txBox="1"/>
            <p:nvPr/>
          </p:nvSpPr>
          <p:spPr>
            <a:xfrm>
              <a:off x="4646752" y="487478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29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55D58E6-F654-3943-A431-D9044F6AD73F}"/>
                </a:ext>
              </a:extLst>
            </p:cNvPr>
            <p:cNvSpPr txBox="1"/>
            <p:nvPr/>
          </p:nvSpPr>
          <p:spPr>
            <a:xfrm>
              <a:off x="4268447" y="4614257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C543CEC-FC93-7C40-9B8D-D039B6C30168}"/>
                </a:ext>
              </a:extLst>
            </p:cNvPr>
            <p:cNvSpPr txBox="1"/>
            <p:nvPr/>
          </p:nvSpPr>
          <p:spPr>
            <a:xfrm>
              <a:off x="6826836" y="1277014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99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E998509-65C8-DF46-B126-FD868A0A2705}"/>
                </a:ext>
              </a:extLst>
            </p:cNvPr>
            <p:cNvSpPr txBox="1"/>
            <p:nvPr/>
          </p:nvSpPr>
          <p:spPr>
            <a:xfrm>
              <a:off x="3010159" y="856810"/>
              <a:ext cx="4909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∞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BF0953B-5452-6444-BBFF-623D203B7889}"/>
                </a:ext>
              </a:extLst>
            </p:cNvPr>
            <p:cNvSpPr txBox="1"/>
            <p:nvPr/>
          </p:nvSpPr>
          <p:spPr>
            <a:xfrm>
              <a:off x="693681" y="917664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73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665A531-2996-604B-AC36-F1F194003895}"/>
                </a:ext>
              </a:extLst>
            </p:cNvPr>
            <p:cNvSpPr txBox="1"/>
            <p:nvPr/>
          </p:nvSpPr>
          <p:spPr>
            <a:xfrm>
              <a:off x="2934903" y="2001348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B9EFC18-5809-954A-8A9E-95FCD938A9B2}"/>
                </a:ext>
              </a:extLst>
            </p:cNvPr>
            <p:cNvSpPr txBox="1"/>
            <p:nvPr/>
          </p:nvSpPr>
          <p:spPr>
            <a:xfrm>
              <a:off x="5927671" y="2447792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26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26EC4F3-D309-5946-AFFA-C0A958082E3E}"/>
                </a:ext>
              </a:extLst>
            </p:cNvPr>
            <p:cNvSpPr txBox="1"/>
            <p:nvPr/>
          </p:nvSpPr>
          <p:spPr>
            <a:xfrm>
              <a:off x="8335282" y="4814806"/>
              <a:ext cx="4909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∞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A81D32-E941-7640-91DD-8AC3AF3C8EBC}"/>
                </a:ext>
              </a:extLst>
            </p:cNvPr>
            <p:cNvSpPr txBox="1"/>
            <p:nvPr/>
          </p:nvSpPr>
          <p:spPr>
            <a:xfrm>
              <a:off x="608263" y="5414476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38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82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E270-40D8-E841-AA92-CF74B6CA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DEDE-B33D-1345-8BDC-5C63A9C5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b="1"/>
              <a:t>Hashing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/>
              <a:t>Grafos: introducción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/>
              <a:t>Grafos: </a:t>
            </a:r>
            <a:r>
              <a:rPr lang="es-CL" b="1"/>
              <a:t>DFS + ordenación topológica + comp.conexas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/>
              <a:t>Grafos: </a:t>
            </a:r>
            <a:r>
              <a:rPr lang="es-CL" b="1"/>
              <a:t>BFS + Dijkstra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b="1"/>
              <a:t>Backtracking</a:t>
            </a:r>
          </a:p>
        </p:txBody>
      </p:sp>
    </p:spTree>
    <p:extLst>
      <p:ext uri="{BB962C8B-B14F-4D97-AF65-F5344CB8AC3E}">
        <p14:creationId xmlns:p14="http://schemas.microsoft.com/office/powerpoint/2010/main" val="88372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45AE-B8D7-D940-976E-77633572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Tabla de </a:t>
            </a:r>
            <a:r>
              <a:rPr lang="en-US" b="1" i="1"/>
              <a:t>hash</a:t>
            </a:r>
            <a:r>
              <a:rPr lang="en-US"/>
              <a:t>:</a:t>
            </a:r>
            <a:br>
              <a:rPr lang="en-US"/>
            </a:br>
            <a:r>
              <a:rPr lang="en-US"/>
              <a:t>- la clave no se usa directa-mente como índice en </a:t>
            </a:r>
            <a:r>
              <a:rPr lang="en-US" i="1"/>
              <a:t>T</a:t>
            </a:r>
            <a:br>
              <a:rPr lang="en-US"/>
            </a:br>
            <a:r>
              <a:rPr lang="en-US"/>
              <a:t>- el índice </a:t>
            </a:r>
            <a:r>
              <a:rPr lang="en-US" b="1"/>
              <a:t>se calcula</a:t>
            </a:r>
            <a:r>
              <a:rPr lang="en-US"/>
              <a:t> a partir de la clave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4BC4AD-54A7-0E48-A80D-5D0DB269E362}"/>
              </a:ext>
            </a:extLst>
          </p:cNvPr>
          <p:cNvSpPr/>
          <p:nvPr/>
        </p:nvSpPr>
        <p:spPr>
          <a:xfrm>
            <a:off x="8572139" y="1014905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C618A-1475-C146-A5BF-2C870811FCC3}"/>
              </a:ext>
            </a:extLst>
          </p:cNvPr>
          <p:cNvSpPr txBox="1"/>
          <p:nvPr/>
        </p:nvSpPr>
        <p:spPr>
          <a:xfrm>
            <a:off x="8261055" y="10149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877B6-4125-854D-8A45-B58D446ECF3C}"/>
              </a:ext>
            </a:extLst>
          </p:cNvPr>
          <p:cNvSpPr txBox="1"/>
          <p:nvPr/>
        </p:nvSpPr>
        <p:spPr>
          <a:xfrm>
            <a:off x="8261055" y="13919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30C3E-4915-0042-809B-F7F228B93E16}"/>
              </a:ext>
            </a:extLst>
          </p:cNvPr>
          <p:cNvSpPr txBox="1"/>
          <p:nvPr/>
        </p:nvSpPr>
        <p:spPr>
          <a:xfrm>
            <a:off x="8261055" y="17690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0F1D0-F151-BB4A-B0FC-D6B18F40868E}"/>
              </a:ext>
            </a:extLst>
          </p:cNvPr>
          <p:cNvSpPr txBox="1"/>
          <p:nvPr/>
        </p:nvSpPr>
        <p:spPr>
          <a:xfrm>
            <a:off x="8261055" y="21461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E3C5E2-AAEC-2448-9F6E-990DA1FCC36C}"/>
              </a:ext>
            </a:extLst>
          </p:cNvPr>
          <p:cNvSpPr txBox="1"/>
          <p:nvPr/>
        </p:nvSpPr>
        <p:spPr>
          <a:xfrm>
            <a:off x="8035032" y="4998834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2CF104-D903-384C-91DF-63DB8E458DDC}"/>
              </a:ext>
            </a:extLst>
          </p:cNvPr>
          <p:cNvCxnSpPr>
            <a:cxnSpLocks/>
          </p:cNvCxnSpPr>
          <p:nvPr/>
        </p:nvCxnSpPr>
        <p:spPr>
          <a:xfrm flipV="1">
            <a:off x="8958638" y="965050"/>
            <a:ext cx="826743" cy="23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595E28A-0BB5-7E45-B28A-8A85A5E13F33}"/>
              </a:ext>
            </a:extLst>
          </p:cNvPr>
          <p:cNvSpPr/>
          <p:nvPr/>
        </p:nvSpPr>
        <p:spPr>
          <a:xfrm>
            <a:off x="8572139" y="1372718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∅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5102C3-7423-5A4A-8431-C8FA82416A2F}"/>
              </a:ext>
            </a:extLst>
          </p:cNvPr>
          <p:cNvSpPr/>
          <p:nvPr/>
        </p:nvSpPr>
        <p:spPr>
          <a:xfrm>
            <a:off x="8572139" y="1749790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17944E-79B4-6849-8683-B3229CAAB01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8638" y="1907649"/>
            <a:ext cx="792124" cy="3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4F5F079-55B6-4E4A-AC8D-78D6B575A0FF}"/>
              </a:ext>
            </a:extLst>
          </p:cNvPr>
          <p:cNvSpPr/>
          <p:nvPr/>
        </p:nvSpPr>
        <p:spPr>
          <a:xfrm>
            <a:off x="8572139" y="2107603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96F416-B14A-F747-9C3A-63674BC0E417}"/>
              </a:ext>
            </a:extLst>
          </p:cNvPr>
          <p:cNvCxnSpPr>
            <a:cxnSpLocks/>
          </p:cNvCxnSpPr>
          <p:nvPr/>
        </p:nvCxnSpPr>
        <p:spPr>
          <a:xfrm>
            <a:off x="8952092" y="2320017"/>
            <a:ext cx="704129" cy="24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6201BC2-EFFD-3E42-98AA-9195BEE75D4B}"/>
              </a:ext>
            </a:extLst>
          </p:cNvPr>
          <p:cNvSpPr/>
          <p:nvPr/>
        </p:nvSpPr>
        <p:spPr>
          <a:xfrm>
            <a:off x="8572139" y="2478543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90B586-3D03-CE43-B670-1E2D08112EE7}"/>
              </a:ext>
            </a:extLst>
          </p:cNvPr>
          <p:cNvCxnSpPr>
            <a:cxnSpLocks/>
          </p:cNvCxnSpPr>
          <p:nvPr/>
        </p:nvCxnSpPr>
        <p:spPr>
          <a:xfrm>
            <a:off x="8958638" y="2667079"/>
            <a:ext cx="697583" cy="25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6DD96D5-DA78-954E-8034-8FA636742147}"/>
              </a:ext>
            </a:extLst>
          </p:cNvPr>
          <p:cNvSpPr/>
          <p:nvPr/>
        </p:nvSpPr>
        <p:spPr>
          <a:xfrm>
            <a:off x="8572139" y="2836356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∅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2B3CC3-1E69-154C-8B00-264F014ED590}"/>
              </a:ext>
            </a:extLst>
          </p:cNvPr>
          <p:cNvSpPr/>
          <p:nvPr/>
        </p:nvSpPr>
        <p:spPr>
          <a:xfrm>
            <a:off x="8572139" y="3213428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FE0727-AF75-E84E-AEA2-AFF4C528A3F0}"/>
              </a:ext>
            </a:extLst>
          </p:cNvPr>
          <p:cNvCxnSpPr>
            <a:cxnSpLocks/>
          </p:cNvCxnSpPr>
          <p:nvPr/>
        </p:nvCxnSpPr>
        <p:spPr>
          <a:xfrm>
            <a:off x="8958638" y="3401964"/>
            <a:ext cx="785067" cy="18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9CEE09-6156-E040-9DBB-13C7CCD94229}"/>
              </a:ext>
            </a:extLst>
          </p:cNvPr>
          <p:cNvSpPr/>
          <p:nvPr/>
        </p:nvSpPr>
        <p:spPr>
          <a:xfrm>
            <a:off x="8572139" y="4575059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∅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F1F9F-0F6E-924A-BCBE-BEF2DEBEA1E8}"/>
              </a:ext>
            </a:extLst>
          </p:cNvPr>
          <p:cNvSpPr/>
          <p:nvPr/>
        </p:nvSpPr>
        <p:spPr>
          <a:xfrm>
            <a:off x="8572139" y="4932872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E68767-E469-EC42-B5F0-2A5E81BED6C5}"/>
              </a:ext>
            </a:extLst>
          </p:cNvPr>
          <p:cNvCxnSpPr/>
          <p:nvPr/>
        </p:nvCxnSpPr>
        <p:spPr>
          <a:xfrm>
            <a:off x="8935746" y="5163600"/>
            <a:ext cx="82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DEA5E3EA-C0A7-3C48-A193-BD7D5623590D}"/>
              </a:ext>
            </a:extLst>
          </p:cNvPr>
          <p:cNvSpPr/>
          <p:nvPr/>
        </p:nvSpPr>
        <p:spPr>
          <a:xfrm>
            <a:off x="9743705" y="833588"/>
            <a:ext cx="2275241" cy="214812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información asociada a la clave </a:t>
            </a:r>
            <a:r>
              <a:rPr lang="en-US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cuyo </a:t>
            </a:r>
            <a:r>
              <a:rPr lang="en-US" b="1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 de hash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538DD7-E6F1-C14A-984E-C55AECC898B9}"/>
              </a:ext>
            </a:extLst>
          </p:cNvPr>
          <p:cNvSpPr txBox="1"/>
          <p:nvPr/>
        </p:nvSpPr>
        <p:spPr>
          <a:xfrm>
            <a:off x="8767418" y="5957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7A87352B-9990-B44A-90DD-23CEBA712699}"/>
              </a:ext>
            </a:extLst>
          </p:cNvPr>
          <p:cNvSpPr/>
          <p:nvPr/>
        </p:nvSpPr>
        <p:spPr>
          <a:xfrm>
            <a:off x="3296866" y="2065270"/>
            <a:ext cx="2536668" cy="267936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dominio </a:t>
            </a:r>
            <a:r>
              <a:rPr lang="en-US" b="1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claves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p.ej., todos los rut’s posibles )</a:t>
            </a:r>
          </a:p>
        </p:txBody>
      </p:sp>
      <p:sp>
        <p:nvSpPr>
          <p:cNvPr id="40" name="Pentagon 39">
            <a:extLst>
              <a:ext uri="{FF2B5EF4-FFF2-40B4-BE49-F238E27FC236}">
                <a16:creationId xmlns:a16="http://schemas.microsoft.com/office/drawing/2014/main" id="{30EF3BB8-3682-2242-9FE7-F85567F8FE4E}"/>
              </a:ext>
            </a:extLst>
          </p:cNvPr>
          <p:cNvSpPr/>
          <p:nvPr/>
        </p:nvSpPr>
        <p:spPr>
          <a:xfrm>
            <a:off x="6463669" y="2810011"/>
            <a:ext cx="1117600" cy="64111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= 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EB0A80-DF66-6D4C-AD5F-05F0AF412F8F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5405336" y="3130570"/>
            <a:ext cx="1058333" cy="15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219EA7D-42D6-644C-80E3-4F5D0D66BC92}"/>
              </a:ext>
            </a:extLst>
          </p:cNvPr>
          <p:cNvSpPr txBox="1"/>
          <p:nvPr/>
        </p:nvSpPr>
        <p:spPr>
          <a:xfrm>
            <a:off x="5491557" y="2761238"/>
            <a:ext cx="8165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clave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5075CE8-E819-5B47-A6BA-9630A8418767}"/>
              </a:ext>
            </a:extLst>
          </p:cNvPr>
          <p:cNvCxnSpPr>
            <a:cxnSpLocks/>
            <a:stCxn id="40" idx="3"/>
            <a:endCxn id="7" idx="1"/>
          </p:cNvCxnSpPr>
          <p:nvPr/>
        </p:nvCxnSpPr>
        <p:spPr>
          <a:xfrm flipV="1">
            <a:off x="7581269" y="1938326"/>
            <a:ext cx="679786" cy="1192244"/>
          </a:xfrm>
          <a:prstGeom prst="bentConnector3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E688FBE-B1D5-2F42-82BF-E93A5635E24D}"/>
              </a:ext>
            </a:extLst>
          </p:cNvPr>
          <p:cNvSpPr txBox="1"/>
          <p:nvPr/>
        </p:nvSpPr>
        <p:spPr>
          <a:xfrm>
            <a:off x="4777104" y="495609"/>
            <a:ext cx="2169184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función de hash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definida como</a:t>
            </a:r>
          </a:p>
          <a:p>
            <a:pPr algn="ctr">
              <a:spcBef>
                <a:spcPts val="1200"/>
              </a:spcBef>
            </a:pP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→ {0, 1, …, m-1}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833D97A-E4D0-EA45-97D9-58EF3FE1700E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861696" y="1572827"/>
            <a:ext cx="911637" cy="118841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A5E27C-C51B-0044-A18A-A3A8AFC10E3D}"/>
              </a:ext>
            </a:extLst>
          </p:cNvPr>
          <p:cNvSpPr txBox="1"/>
          <p:nvPr/>
        </p:nvSpPr>
        <p:spPr>
          <a:xfrm>
            <a:off x="8748955" y="3763218"/>
            <a:ext cx="333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⋮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69526C-606E-1B4B-8131-A94129EE6D05}"/>
              </a:ext>
            </a:extLst>
          </p:cNvPr>
          <p:cNvSpPr txBox="1"/>
          <p:nvPr/>
        </p:nvSpPr>
        <p:spPr>
          <a:xfrm>
            <a:off x="4205636" y="5021752"/>
            <a:ext cx="3361267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es la cantidad de las claves que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realmente nos interesan ( p.ej., el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número de estudiantes de la uni-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versidad ):</a:t>
            </a:r>
          </a:p>
          <a:p>
            <a:pPr algn="ctr"/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≪ |</a:t>
            </a:r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683BE6-77D6-0346-ACC0-EF6F916EB100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7566903" y="5337388"/>
            <a:ext cx="468129" cy="4230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7A78F2D-0E41-FE47-9B5D-289B7B114BE2}"/>
              </a:ext>
            </a:extLst>
          </p:cNvPr>
          <p:cNvSpPr txBox="1"/>
          <p:nvPr/>
        </p:nvSpPr>
        <p:spPr>
          <a:xfrm>
            <a:off x="9872133" y="6012886"/>
            <a:ext cx="17080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tabla de hash, 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26809B2-B109-304B-B589-300D67B8777F}"/>
              </a:ext>
            </a:extLst>
          </p:cNvPr>
          <p:cNvCxnSpPr>
            <a:stCxn id="68" idx="1"/>
          </p:cNvCxnSpPr>
          <p:nvPr/>
        </p:nvCxnSpPr>
        <p:spPr>
          <a:xfrm flipH="1" flipV="1">
            <a:off x="9082757" y="5427134"/>
            <a:ext cx="789376" cy="77041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3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4931-CBA6-E34C-BA70-3B3FB047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Colisiones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9B82-61A3-1F46-85BA-44BDBC98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9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EE7D-76FC-C744-B3FC-02A3DACA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Funciones de hash, según el tipo de datos de las claves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255B8-049E-A74C-A43B-EBADC832A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Números enteros: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L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mod </a:t>
                </a:r>
                <a:r>
                  <a:rPr lang="en-US" i="1"/>
                  <a:t>m</a:t>
                </a:r>
                <a:r>
                  <a:rPr lang="en-US"/>
                  <a:t> 	—división o hashing modular</a:t>
                </a:r>
                <a:endParaRPr lang="en-US" i="1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L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CL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s-CL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 	—multiplicación</a:t>
                </a:r>
              </a:p>
              <a:p>
                <a:r>
                  <a:rPr lang="en-US"/>
                  <a:t>Números reales entre 0 y 1:</a:t>
                </a:r>
              </a:p>
              <a:p>
                <a:pPr lvl="1"/>
                <a:r>
                  <a:rPr lang="en-US"/>
                  <a:t>hashing modular sobre la representación binaria de la clave</a:t>
                </a:r>
              </a:p>
              <a:p>
                <a:r>
                  <a:rPr lang="en-US"/>
                  <a:t>Strings:</a:t>
                </a:r>
              </a:p>
              <a:p>
                <a:pPr lvl="1"/>
                <a:r>
                  <a:rPr lang="en-US"/>
                  <a:t>primero hay que convertir </a:t>
                </a:r>
                <a:r>
                  <a:rPr lang="en-US" i="1"/>
                  <a:t>s</a:t>
                </a:r>
                <a:r>
                  <a:rPr lang="en-US"/>
                  <a:t> = </a:t>
                </a:r>
                <a:r>
                  <a:rPr lang="en-US" i="1"/>
                  <a:t>ch</a:t>
                </a:r>
                <a:r>
                  <a:rPr lang="en-US" baseline="-25000"/>
                  <a:t>0</a:t>
                </a:r>
                <a:r>
                  <a:rPr lang="en-US" i="1"/>
                  <a:t>ch</a:t>
                </a:r>
                <a:r>
                  <a:rPr lang="en-US" baseline="-25000"/>
                  <a:t>1</a:t>
                </a:r>
                <a:r>
                  <a:rPr lang="en-US"/>
                  <a:t>…</a:t>
                </a:r>
                <a:r>
                  <a:rPr lang="en-US" i="1"/>
                  <a:t>ch</a:t>
                </a:r>
                <a:r>
                  <a:rPr lang="en-US" i="1" baseline="-25000"/>
                  <a:t>p</a:t>
                </a:r>
                <a:r>
                  <a:rPr lang="en-US"/>
                  <a:t> a un número entero </a:t>
                </a:r>
                <a:r>
                  <a:rPr lang="en-US" i="1"/>
                  <a:t>k</a:t>
                </a:r>
                <a:r>
                  <a:rPr lang="en-US"/>
                  <a:t> y luego ajustar </a:t>
                </a:r>
                <a:r>
                  <a:rPr lang="en-US" i="1"/>
                  <a:t>k</a:t>
                </a:r>
                <a:r>
                  <a:rPr lang="en-US"/>
                  <a:t> al tamaño </a:t>
                </a:r>
                <a:r>
                  <a:rPr lang="en-US" i="1"/>
                  <a:t>m</a:t>
                </a:r>
                <a:r>
                  <a:rPr lang="en-US"/>
                  <a:t> de la tabla</a:t>
                </a:r>
              </a:p>
              <a:p>
                <a:pPr lvl="1"/>
                <a:r>
                  <a:rPr lang="en-US" i="1"/>
                  <a:t>k</a:t>
                </a:r>
                <a:r>
                  <a:rPr lang="en-US"/>
                  <a:t> = #(</a:t>
                </a:r>
                <a:r>
                  <a:rPr lang="en-US" i="1"/>
                  <a:t>ch</a:t>
                </a:r>
                <a:r>
                  <a:rPr lang="en-US" i="1" baseline="-25000"/>
                  <a:t>p</a:t>
                </a:r>
                <a:r>
                  <a:rPr lang="en-US"/>
                  <a:t>) + #(</a:t>
                </a:r>
                <a:r>
                  <a:rPr lang="en-US" i="1"/>
                  <a:t>ch</a:t>
                </a:r>
                <a:r>
                  <a:rPr lang="en-US" i="1" baseline="-25000"/>
                  <a:t>p</a:t>
                </a:r>
                <a:r>
                  <a:rPr lang="en-US" baseline="-25000"/>
                  <a:t>-1</a:t>
                </a:r>
                <a:r>
                  <a:rPr lang="en-US"/>
                  <a:t>)×</a:t>
                </a:r>
                <a:r>
                  <a:rPr lang="en-US" i="1"/>
                  <a:t>R</a:t>
                </a:r>
                <a:r>
                  <a:rPr lang="en-US"/>
                  <a:t> + #(</a:t>
                </a:r>
                <a:r>
                  <a:rPr lang="en-US" i="1"/>
                  <a:t>ch</a:t>
                </a:r>
                <a:r>
                  <a:rPr lang="en-US" i="1" baseline="-25000"/>
                  <a:t>p</a:t>
                </a:r>
                <a:r>
                  <a:rPr lang="en-US" baseline="-25000"/>
                  <a:t>-2</a:t>
                </a:r>
                <a:r>
                  <a:rPr lang="en-US"/>
                  <a:t>)×</a:t>
                </a:r>
                <a:r>
                  <a:rPr lang="en-US" i="1"/>
                  <a:t>R</a:t>
                </a:r>
                <a:r>
                  <a:rPr lang="en-US" baseline="30000"/>
                  <a:t>2</a:t>
                </a:r>
                <a:r>
                  <a:rPr lang="en-US"/>
                  <a:t> + … + #(</a:t>
                </a:r>
                <a:r>
                  <a:rPr lang="en-US" i="1"/>
                  <a:t>ch</a:t>
                </a:r>
                <a:r>
                  <a:rPr lang="en-US" baseline="-25000"/>
                  <a:t>0</a:t>
                </a:r>
                <a:r>
                  <a:rPr lang="en-US"/>
                  <a:t>)×</a:t>
                </a:r>
                <a:r>
                  <a:rPr lang="en-US" i="1"/>
                  <a:t>R</a:t>
                </a:r>
                <a:r>
                  <a:rPr lang="en-US" i="1" baseline="30000"/>
                  <a:t>p</a:t>
                </a:r>
                <a:r>
                  <a:rPr lang="en-US" i="1"/>
                  <a:t>,  R</a:t>
                </a:r>
                <a:r>
                  <a:rPr lang="en-US"/>
                  <a:t> = 31 o </a:t>
                </a:r>
                <a:r>
                  <a:rPr lang="en-US" i="1"/>
                  <a:t>R</a:t>
                </a:r>
                <a:r>
                  <a:rPr lang="en-US"/>
                  <a:t> = 37</a:t>
                </a:r>
              </a:p>
              <a:p>
                <a:pPr lvl="1"/>
                <a:r>
                  <a:rPr lang="en-US" i="1"/>
                  <a:t>i</a:t>
                </a:r>
                <a:r>
                  <a:rPr lang="en-US"/>
                  <a:t> = </a:t>
                </a:r>
                <a:r>
                  <a:rPr lang="en-US" i="1"/>
                  <a:t>k</a:t>
                </a:r>
                <a:r>
                  <a:rPr lang="en-US"/>
                  <a:t> mod </a:t>
                </a:r>
                <a:r>
                  <a:rPr lang="en-US" i="1"/>
                  <a:t>m</a:t>
                </a:r>
                <a:endParaRPr lang="en-US" i="1" baseline="30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255B8-049E-A74C-A43B-EBADC832A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75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52C3-C4B2-8940-B662-AB9D6D2E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Algunas propiedades de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E485-2AE7-E948-8E58-E3842190F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37067"/>
            <a:ext cx="7315200" cy="6400800"/>
          </a:xfrm>
        </p:spPr>
        <p:txBody>
          <a:bodyPr>
            <a:normAutofit/>
          </a:bodyPr>
          <a:lstStyle/>
          <a:p>
            <a:r>
              <a:rPr lang="en-US"/>
              <a:t>Una tabla de hash se comporta “casi” como un arreglo:</a:t>
            </a:r>
          </a:p>
          <a:p>
            <a:pPr lvl="1"/>
            <a:r>
              <a:rPr lang="en-US"/>
              <a:t>en un arreglo, buscar el dato con clave </a:t>
            </a:r>
            <a:r>
              <a:rPr lang="en-US" i="1"/>
              <a:t>k</a:t>
            </a:r>
            <a:r>
              <a:rPr lang="en-US"/>
              <a:t> consiste simplemente en mirar </a:t>
            </a:r>
            <a:r>
              <a:rPr lang="en-US" i="1"/>
              <a:t>T</a:t>
            </a:r>
            <a:r>
              <a:rPr lang="en-US"/>
              <a:t>[</a:t>
            </a:r>
            <a:r>
              <a:rPr lang="en-US" i="1"/>
              <a:t>k</a:t>
            </a:r>
            <a:r>
              <a:rPr lang="en-US"/>
              <a:t>] </a:t>
            </a:r>
            <a:r>
              <a:rPr lang="en-US">
                <a:sym typeface="Wingdings" pitchFamily="2" charset="2"/>
              </a:rPr>
              <a:t> es O(1) (ver diap. # 6)</a:t>
            </a:r>
          </a:p>
          <a:p>
            <a:pPr lvl="1"/>
            <a:r>
              <a:rPr lang="en-US">
                <a:sym typeface="Wingdings" pitchFamily="2" charset="2"/>
              </a:rPr>
              <a:t>en hashing, buscar el dato con clave </a:t>
            </a:r>
            <a:r>
              <a:rPr lang="en-US" i="1">
                <a:sym typeface="Wingdings" pitchFamily="2" charset="2"/>
              </a:rPr>
              <a:t>k</a:t>
            </a:r>
            <a:r>
              <a:rPr lang="en-US">
                <a:sym typeface="Wingdings" pitchFamily="2" charset="2"/>
              </a:rPr>
              <a:t> consiste en mirar </a:t>
            </a:r>
            <a:r>
              <a:rPr lang="en-US" i="1">
                <a:sym typeface="Wingdings" pitchFamily="2" charset="2"/>
              </a:rPr>
              <a:t>T</a:t>
            </a:r>
            <a:r>
              <a:rPr lang="en-US">
                <a:sym typeface="Wingdings" pitchFamily="2" charset="2"/>
              </a:rPr>
              <a:t>[</a:t>
            </a:r>
            <a:r>
              <a:rPr lang="en-US" i="1">
                <a:sym typeface="Wingdings" pitchFamily="2" charset="2"/>
              </a:rPr>
              <a:t>h</a:t>
            </a:r>
            <a:r>
              <a:rPr lang="en-US">
                <a:sym typeface="Wingdings" pitchFamily="2" charset="2"/>
              </a:rPr>
              <a:t>(</a:t>
            </a:r>
            <a:r>
              <a:rPr lang="en-US" i="1">
                <a:sym typeface="Wingdings" pitchFamily="2" charset="2"/>
              </a:rPr>
              <a:t>k</a:t>
            </a:r>
            <a:r>
              <a:rPr lang="en-US">
                <a:sym typeface="Wingdings" pitchFamily="2" charset="2"/>
              </a:rPr>
              <a:t>)]  es O(1) pero sólo </a:t>
            </a:r>
            <a:r>
              <a:rPr lang="en-US" b="1">
                <a:sym typeface="Wingdings" pitchFamily="2" charset="2"/>
              </a:rPr>
              <a:t>en promedio</a:t>
            </a:r>
            <a:r>
              <a:rPr lang="en-US">
                <a:sym typeface="Wingdings" pitchFamily="2" charset="2"/>
              </a:rPr>
              <a:t>, como vamos a ver</a:t>
            </a:r>
          </a:p>
          <a:p>
            <a:r>
              <a:rPr lang="en-US"/>
              <a:t>En hashing el orden relativo de las claves </a:t>
            </a:r>
            <a:r>
              <a:rPr lang="en-US" b="1"/>
              <a:t>no importa</a:t>
            </a:r>
            <a:r>
              <a:rPr lang="en-US"/>
              <a:t>:</a:t>
            </a:r>
          </a:p>
          <a:p>
            <a:pPr lvl="1"/>
            <a:r>
              <a:rPr lang="en-US"/>
              <a:t>comparar claves entre ellas (para determinar cuál es mayor)</a:t>
            </a:r>
          </a:p>
          <a:p>
            <a:pPr lvl="1" indent="0">
              <a:buNone/>
            </a:pPr>
            <a:r>
              <a:rPr lang="en-US"/>
              <a:t>… o, dada una clave, encontrar la clave predecesora</a:t>
            </a:r>
          </a:p>
          <a:p>
            <a:pPr lvl="1" indent="0">
              <a:buNone/>
            </a:pPr>
            <a:r>
              <a:rPr lang="en-US"/>
              <a:t>… </a:t>
            </a:r>
            <a:r>
              <a:rPr lang="en-US" b="1"/>
              <a:t>no son</a:t>
            </a:r>
            <a:r>
              <a:rPr lang="en-US"/>
              <a:t> operaciones de diccionario</a:t>
            </a:r>
          </a:p>
        </p:txBody>
      </p:sp>
    </p:spTree>
    <p:extLst>
      <p:ext uri="{BB962C8B-B14F-4D97-AF65-F5344CB8AC3E}">
        <p14:creationId xmlns:p14="http://schemas.microsoft.com/office/powerpoint/2010/main" val="301573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A664-C45D-A346-9802-B380EC9B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06968-8317-D748-BFDB-B73AADF9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Representación:</a:t>
            </a:r>
          </a:p>
          <a:p>
            <a:pPr lvl="1"/>
            <a:r>
              <a:rPr lang="en-US"/>
              <a:t>listas de adyacencias, matriz</a:t>
            </a:r>
          </a:p>
          <a:p>
            <a:r>
              <a:rPr lang="en-US"/>
              <a:t>Algoritmos de recorrido/descubrimiento:</a:t>
            </a:r>
          </a:p>
          <a:p>
            <a:pPr lvl="1"/>
            <a:r>
              <a:rPr lang="en-US"/>
              <a:t>DFS, BFS</a:t>
            </a:r>
          </a:p>
          <a:p>
            <a:r>
              <a:rPr lang="en-US"/>
              <a:t>Algoritmos de detección de propiedades:</a:t>
            </a:r>
          </a:p>
          <a:p>
            <a:pPr lvl="1"/>
            <a:r>
              <a:rPr lang="en-US"/>
              <a:t>ordenación topológica, componentes fuertemente conectadas</a:t>
            </a:r>
          </a:p>
          <a:p>
            <a:r>
              <a:rPr lang="en-US"/>
              <a:t>Algoritmos de optimización:</a:t>
            </a:r>
          </a:p>
          <a:p>
            <a:pPr lvl="1"/>
            <a:r>
              <a:rPr lang="en-US"/>
              <a:t>Dijkstra</a:t>
            </a:r>
          </a:p>
        </p:txBody>
      </p:sp>
    </p:spTree>
    <p:extLst>
      <p:ext uri="{BB962C8B-B14F-4D97-AF65-F5344CB8AC3E}">
        <p14:creationId xmlns:p14="http://schemas.microsoft.com/office/powerpoint/2010/main" val="166024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A6E4-DBF3-B046-B003-2DFEDB0668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/>
              <a:t>Grafos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86D748-BD22-5C49-BA62-FE1CCFE7E234}"/>
              </a:ext>
            </a:extLst>
          </p:cNvPr>
          <p:cNvGrpSpPr/>
          <p:nvPr/>
        </p:nvGrpSpPr>
        <p:grpSpPr>
          <a:xfrm>
            <a:off x="579529" y="1824115"/>
            <a:ext cx="5532160" cy="2725847"/>
            <a:chOff x="592975" y="2128541"/>
            <a:chExt cx="7784869" cy="359947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3F7BB0EC-7626-114F-B7D7-B37A3E568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75" y="3437313"/>
              <a:ext cx="609600" cy="609600"/>
            </a:xfrm>
            <a:prstGeom prst="ellipse">
              <a:avLst/>
            </a:prstGeom>
            <a:solidFill>
              <a:srgbClr val="B9CDE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alibri" charset="0"/>
                  <a:cs typeface="Calibri" charset="0"/>
                </a:rPr>
                <a:t>0</a:t>
              </a: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DED250FC-A4FE-7F45-B6A2-AF5438DBC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0582" y="2128541"/>
              <a:ext cx="609600" cy="609600"/>
            </a:xfrm>
            <a:prstGeom prst="ellipse">
              <a:avLst/>
            </a:prstGeom>
            <a:solidFill>
              <a:srgbClr val="B9CDE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alibri" charset="0"/>
                  <a:cs typeface="Calibri" charset="0"/>
                </a:rPr>
                <a:t>3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6D0A0E9C-4242-9B4D-A1ED-05ADCF457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244" y="3653444"/>
              <a:ext cx="609600" cy="609600"/>
            </a:xfrm>
            <a:prstGeom prst="ellipse">
              <a:avLst/>
            </a:prstGeom>
            <a:solidFill>
              <a:srgbClr val="B9CDE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alibri" charset="0"/>
                  <a:cs typeface="Calibri" charset="0"/>
                </a:rPr>
                <a:t>4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9CC6AF6C-FA39-914E-9B7A-C1C68A2B3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391" y="2141586"/>
              <a:ext cx="609600" cy="609600"/>
            </a:xfrm>
            <a:prstGeom prst="ellipse">
              <a:avLst/>
            </a:prstGeom>
            <a:solidFill>
              <a:srgbClr val="B9CDE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alibri" charset="0"/>
                  <a:cs typeface="Calibri" charset="0"/>
                </a:rPr>
                <a:t>2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4E880397-08E0-DE47-BBF0-D261992CA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9856" y="5092326"/>
              <a:ext cx="609600" cy="609600"/>
            </a:xfrm>
            <a:prstGeom prst="ellipse">
              <a:avLst/>
            </a:prstGeom>
            <a:solidFill>
              <a:srgbClr val="B9CDE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alibri" charset="0"/>
                  <a:cs typeface="Calibri" charset="0"/>
                </a:rPr>
                <a:t>5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F86491A2-5066-7042-8FE0-30B6AADE9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397" y="5118417"/>
              <a:ext cx="609600" cy="609600"/>
            </a:xfrm>
            <a:prstGeom prst="ellipse">
              <a:avLst/>
            </a:prstGeom>
            <a:solidFill>
              <a:srgbClr val="B9CDE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alibri" charset="0"/>
                  <a:cs typeface="Calibri" charset="0"/>
                </a:rPr>
                <a:t>6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72D12234-A314-A242-A391-2E1FDAB16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703356"/>
              <a:ext cx="609600" cy="609600"/>
            </a:xfrm>
            <a:prstGeom prst="ellipse">
              <a:avLst/>
            </a:prstGeom>
            <a:solidFill>
              <a:srgbClr val="B9CDE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alibri" charset="0"/>
                  <a:cs typeface="Calibri" charset="0"/>
                </a:rPr>
                <a:t>1</a:t>
              </a:r>
            </a:p>
          </p:txBody>
        </p:sp>
        <p:cxnSp>
          <p:nvCxnSpPr>
            <p:cNvPr id="12" name="AutoShape 19">
              <a:extLst>
                <a:ext uri="{FF2B5EF4-FFF2-40B4-BE49-F238E27FC236}">
                  <a16:creationId xmlns:a16="http://schemas.microsoft.com/office/drawing/2014/main" id="{752372C9-8408-6F42-87B2-36DB621FD415}"/>
                </a:ext>
              </a:extLst>
            </p:cNvPr>
            <p:cNvCxnSpPr>
              <a:cxnSpLocks noChangeShapeType="1"/>
              <a:stCxn id="6" idx="5"/>
              <a:endCxn id="7" idx="1"/>
            </p:cNvCxnSpPr>
            <p:nvPr/>
          </p:nvCxnSpPr>
          <p:spPr bwMode="auto">
            <a:xfrm>
              <a:off x="6560908" y="2648867"/>
              <a:ext cx="1296610" cy="10938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522F41FC-639D-8946-ADAC-13258289B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4331437"/>
              <a:ext cx="609600" cy="609600"/>
            </a:xfrm>
            <a:prstGeom prst="ellipse">
              <a:avLst/>
            </a:prstGeom>
            <a:solidFill>
              <a:srgbClr val="B9CDE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alibri" charset="0"/>
                  <a:cs typeface="Calibri" charset="0"/>
                </a:rPr>
                <a:t>7</a:t>
              </a:r>
            </a:p>
          </p:txBody>
        </p:sp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4BD56EF7-7A3B-9645-9055-740914F27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397" y="3653444"/>
              <a:ext cx="609600" cy="609600"/>
            </a:xfrm>
            <a:prstGeom prst="ellipse">
              <a:avLst/>
            </a:prstGeom>
            <a:solidFill>
              <a:srgbClr val="B9CDE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alibri" charset="0"/>
                  <a:cs typeface="Calibri" charset="0"/>
                </a:rPr>
                <a:t>8</a:t>
              </a:r>
            </a:p>
          </p:txBody>
        </p:sp>
        <p:sp>
          <p:nvSpPr>
            <p:cNvPr id="15" name="Oval 6">
              <a:extLst>
                <a:ext uri="{FF2B5EF4-FFF2-40B4-BE49-F238E27FC236}">
                  <a16:creationId xmlns:a16="http://schemas.microsoft.com/office/drawing/2014/main" id="{EF897B2F-A096-9C4D-9D26-05BCD5343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627353"/>
              <a:ext cx="609600" cy="609600"/>
            </a:xfrm>
            <a:prstGeom prst="ellipse">
              <a:avLst/>
            </a:prstGeom>
            <a:solidFill>
              <a:srgbClr val="B9CDE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alibri" charset="0"/>
                  <a:cs typeface="Calibri" charset="0"/>
                </a:rPr>
                <a:t>9</a:t>
              </a:r>
            </a:p>
          </p:txBody>
        </p:sp>
        <p:cxnSp>
          <p:nvCxnSpPr>
            <p:cNvPr id="16" name="AutoShape 19">
              <a:extLst>
                <a:ext uri="{FF2B5EF4-FFF2-40B4-BE49-F238E27FC236}">
                  <a16:creationId xmlns:a16="http://schemas.microsoft.com/office/drawing/2014/main" id="{35C6D163-B4F9-6941-91C6-91BADAAF34EF}"/>
                </a:ext>
              </a:extLst>
            </p:cNvPr>
            <p:cNvCxnSpPr>
              <a:cxnSpLocks noChangeShapeType="1"/>
              <a:stCxn id="5" idx="7"/>
              <a:endCxn id="11" idx="2"/>
            </p:cNvCxnSpPr>
            <p:nvPr/>
          </p:nvCxnSpPr>
          <p:spPr bwMode="auto">
            <a:xfrm flipV="1">
              <a:off x="1113301" y="3008156"/>
              <a:ext cx="1248899" cy="518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9">
              <a:extLst>
                <a:ext uri="{FF2B5EF4-FFF2-40B4-BE49-F238E27FC236}">
                  <a16:creationId xmlns:a16="http://schemas.microsoft.com/office/drawing/2014/main" id="{D419E2BF-3F28-F24A-BB0B-7F46F70FB396}"/>
                </a:ext>
              </a:extLst>
            </p:cNvPr>
            <p:cNvCxnSpPr>
              <a:cxnSpLocks noChangeShapeType="1"/>
              <a:stCxn id="5" idx="5"/>
              <a:endCxn id="13" idx="2"/>
            </p:cNvCxnSpPr>
            <p:nvPr/>
          </p:nvCxnSpPr>
          <p:spPr bwMode="auto">
            <a:xfrm>
              <a:off x="1113301" y="3957639"/>
              <a:ext cx="1248899" cy="6785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">
              <a:extLst>
                <a:ext uri="{FF2B5EF4-FFF2-40B4-BE49-F238E27FC236}">
                  <a16:creationId xmlns:a16="http://schemas.microsoft.com/office/drawing/2014/main" id="{B4AE76E8-FA89-F34F-8C43-DBA76DCB0AC8}"/>
                </a:ext>
              </a:extLst>
            </p:cNvPr>
            <p:cNvCxnSpPr>
              <a:cxnSpLocks noChangeShapeType="1"/>
              <a:stCxn id="11" idx="7"/>
              <a:endCxn id="8" idx="2"/>
            </p:cNvCxnSpPr>
            <p:nvPr/>
          </p:nvCxnSpPr>
          <p:spPr bwMode="auto">
            <a:xfrm flipV="1">
              <a:off x="2882526" y="2446386"/>
              <a:ext cx="1318865" cy="346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9">
              <a:extLst>
                <a:ext uri="{FF2B5EF4-FFF2-40B4-BE49-F238E27FC236}">
                  <a16:creationId xmlns:a16="http://schemas.microsoft.com/office/drawing/2014/main" id="{D61F44D2-C3EF-BF49-9090-367C560A385D}"/>
                </a:ext>
              </a:extLst>
            </p:cNvPr>
            <p:cNvCxnSpPr>
              <a:cxnSpLocks noChangeShapeType="1"/>
              <a:stCxn id="13" idx="5"/>
              <a:endCxn id="10" idx="2"/>
            </p:cNvCxnSpPr>
            <p:nvPr/>
          </p:nvCxnSpPr>
          <p:spPr bwMode="auto">
            <a:xfrm>
              <a:off x="2882526" y="4851763"/>
              <a:ext cx="1327871" cy="5714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9">
              <a:extLst>
                <a:ext uri="{FF2B5EF4-FFF2-40B4-BE49-F238E27FC236}">
                  <a16:creationId xmlns:a16="http://schemas.microsoft.com/office/drawing/2014/main" id="{3AFC23D4-7D38-A74E-9DEB-8AF760F004E1}"/>
                </a:ext>
              </a:extLst>
            </p:cNvPr>
            <p:cNvCxnSpPr>
              <a:cxnSpLocks noChangeShapeType="1"/>
              <a:stCxn id="11" idx="5"/>
              <a:endCxn id="14" idx="1"/>
            </p:cNvCxnSpPr>
            <p:nvPr/>
          </p:nvCxnSpPr>
          <p:spPr bwMode="auto">
            <a:xfrm>
              <a:off x="2882526" y="3223682"/>
              <a:ext cx="1417145" cy="5190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9">
              <a:extLst>
                <a:ext uri="{FF2B5EF4-FFF2-40B4-BE49-F238E27FC236}">
                  <a16:creationId xmlns:a16="http://schemas.microsoft.com/office/drawing/2014/main" id="{94C24725-B784-A541-84DC-60857D70F636}"/>
                </a:ext>
              </a:extLst>
            </p:cNvPr>
            <p:cNvCxnSpPr>
              <a:cxnSpLocks noChangeShapeType="1"/>
              <a:stCxn id="13" idx="7"/>
              <a:endCxn id="14" idx="3"/>
            </p:cNvCxnSpPr>
            <p:nvPr/>
          </p:nvCxnSpPr>
          <p:spPr bwMode="auto">
            <a:xfrm flipV="1">
              <a:off x="2882526" y="4173770"/>
              <a:ext cx="1417145" cy="2469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9">
              <a:extLst>
                <a:ext uri="{FF2B5EF4-FFF2-40B4-BE49-F238E27FC236}">
                  <a16:creationId xmlns:a16="http://schemas.microsoft.com/office/drawing/2014/main" id="{4E50F250-57BB-CA41-A890-AC2A42180EF4}"/>
                </a:ext>
              </a:extLst>
            </p:cNvPr>
            <p:cNvCxnSpPr>
              <a:cxnSpLocks noChangeShapeType="1"/>
              <a:stCxn id="8" idx="6"/>
              <a:endCxn id="6" idx="2"/>
            </p:cNvCxnSpPr>
            <p:nvPr/>
          </p:nvCxnSpPr>
          <p:spPr bwMode="auto">
            <a:xfrm flipV="1">
              <a:off x="4810991" y="2433341"/>
              <a:ext cx="1229591" cy="130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9">
              <a:extLst>
                <a:ext uri="{FF2B5EF4-FFF2-40B4-BE49-F238E27FC236}">
                  <a16:creationId xmlns:a16="http://schemas.microsoft.com/office/drawing/2014/main" id="{4A7496C3-0739-CE48-8EC1-B2953038C668}"/>
                </a:ext>
              </a:extLst>
            </p:cNvPr>
            <p:cNvCxnSpPr>
              <a:cxnSpLocks noChangeShapeType="1"/>
              <a:stCxn id="10" idx="6"/>
              <a:endCxn id="9" idx="2"/>
            </p:cNvCxnSpPr>
            <p:nvPr/>
          </p:nvCxnSpPr>
          <p:spPr bwMode="auto">
            <a:xfrm flipV="1">
              <a:off x="4819997" y="5397126"/>
              <a:ext cx="1309859" cy="260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19">
              <a:extLst>
                <a:ext uri="{FF2B5EF4-FFF2-40B4-BE49-F238E27FC236}">
                  <a16:creationId xmlns:a16="http://schemas.microsoft.com/office/drawing/2014/main" id="{418E56C7-6144-944F-AA1E-93C8E22A50DB}"/>
                </a:ext>
              </a:extLst>
            </p:cNvPr>
            <p:cNvCxnSpPr>
              <a:cxnSpLocks noChangeShapeType="1"/>
              <a:stCxn id="14" idx="6"/>
              <a:endCxn id="15" idx="2"/>
            </p:cNvCxnSpPr>
            <p:nvPr/>
          </p:nvCxnSpPr>
          <p:spPr bwMode="auto">
            <a:xfrm flipV="1">
              <a:off x="4819997" y="3932153"/>
              <a:ext cx="1276003" cy="260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9">
              <a:extLst>
                <a:ext uri="{FF2B5EF4-FFF2-40B4-BE49-F238E27FC236}">
                  <a16:creationId xmlns:a16="http://schemas.microsoft.com/office/drawing/2014/main" id="{9B064325-9A05-1546-BE7F-914D745F15E4}"/>
                </a:ext>
              </a:extLst>
            </p:cNvPr>
            <p:cNvCxnSpPr>
              <a:cxnSpLocks noChangeShapeType="1"/>
              <a:stCxn id="8" idx="5"/>
              <a:endCxn id="15" idx="1"/>
            </p:cNvCxnSpPr>
            <p:nvPr/>
          </p:nvCxnSpPr>
          <p:spPr bwMode="auto">
            <a:xfrm>
              <a:off x="4721717" y="2661912"/>
              <a:ext cx="1463557" cy="10547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9">
              <a:extLst>
                <a:ext uri="{FF2B5EF4-FFF2-40B4-BE49-F238E27FC236}">
                  <a16:creationId xmlns:a16="http://schemas.microsoft.com/office/drawing/2014/main" id="{37182E7F-66B8-F94E-8ECC-B1596983A4A0}"/>
                </a:ext>
              </a:extLst>
            </p:cNvPr>
            <p:cNvCxnSpPr>
              <a:cxnSpLocks noChangeShapeType="1"/>
              <a:stCxn id="14" idx="5"/>
              <a:endCxn id="9" idx="1"/>
            </p:cNvCxnSpPr>
            <p:nvPr/>
          </p:nvCxnSpPr>
          <p:spPr bwMode="auto">
            <a:xfrm>
              <a:off x="4730723" y="4173770"/>
              <a:ext cx="1488407" cy="10078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19">
              <a:extLst>
                <a:ext uri="{FF2B5EF4-FFF2-40B4-BE49-F238E27FC236}">
                  <a16:creationId xmlns:a16="http://schemas.microsoft.com/office/drawing/2014/main" id="{50F1D8C9-8352-F340-9224-4184B33F7A92}"/>
                </a:ext>
              </a:extLst>
            </p:cNvPr>
            <p:cNvCxnSpPr>
              <a:cxnSpLocks noChangeShapeType="1"/>
              <a:stCxn id="10" idx="7"/>
              <a:endCxn id="6" idx="4"/>
            </p:cNvCxnSpPr>
            <p:nvPr/>
          </p:nvCxnSpPr>
          <p:spPr bwMode="auto">
            <a:xfrm flipV="1">
              <a:off x="4730723" y="2738141"/>
              <a:ext cx="1614659" cy="2469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9">
              <a:extLst>
                <a:ext uri="{FF2B5EF4-FFF2-40B4-BE49-F238E27FC236}">
                  <a16:creationId xmlns:a16="http://schemas.microsoft.com/office/drawing/2014/main" id="{A37399EA-66CE-3149-B8D4-11DBD32203EB}"/>
                </a:ext>
              </a:extLst>
            </p:cNvPr>
            <p:cNvCxnSpPr>
              <a:cxnSpLocks noChangeShapeType="1"/>
              <a:stCxn id="15" idx="6"/>
              <a:endCxn id="7" idx="2"/>
            </p:cNvCxnSpPr>
            <p:nvPr/>
          </p:nvCxnSpPr>
          <p:spPr bwMode="auto">
            <a:xfrm>
              <a:off x="6705600" y="3932153"/>
              <a:ext cx="1062644" cy="260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9">
              <a:extLst>
                <a:ext uri="{FF2B5EF4-FFF2-40B4-BE49-F238E27FC236}">
                  <a16:creationId xmlns:a16="http://schemas.microsoft.com/office/drawing/2014/main" id="{50ED44F7-A290-F24B-9355-06EE84B65D73}"/>
                </a:ext>
              </a:extLst>
            </p:cNvPr>
            <p:cNvCxnSpPr>
              <a:cxnSpLocks noChangeShapeType="1"/>
              <a:stCxn id="9" idx="7"/>
              <a:endCxn id="7" idx="3"/>
            </p:cNvCxnSpPr>
            <p:nvPr/>
          </p:nvCxnSpPr>
          <p:spPr bwMode="auto">
            <a:xfrm flipV="1">
              <a:off x="6650182" y="4173770"/>
              <a:ext cx="1207336" cy="10078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9">
              <a:extLst>
                <a:ext uri="{FF2B5EF4-FFF2-40B4-BE49-F238E27FC236}">
                  <a16:creationId xmlns:a16="http://schemas.microsoft.com/office/drawing/2014/main" id="{34BF3D85-001F-8F40-87BC-9D4ED3419E48}"/>
                </a:ext>
              </a:extLst>
            </p:cNvPr>
            <p:cNvCxnSpPr>
              <a:cxnSpLocks noChangeShapeType="1"/>
              <a:stCxn id="14" idx="7"/>
              <a:endCxn id="6" idx="3"/>
            </p:cNvCxnSpPr>
            <p:nvPr/>
          </p:nvCxnSpPr>
          <p:spPr bwMode="auto">
            <a:xfrm flipV="1">
              <a:off x="4730723" y="2648867"/>
              <a:ext cx="1399133" cy="10938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9BF105-0F1D-6C4C-9EFC-1AED73E44D1D}"/>
              </a:ext>
            </a:extLst>
          </p:cNvPr>
          <p:cNvGrpSpPr/>
          <p:nvPr/>
        </p:nvGrpSpPr>
        <p:grpSpPr>
          <a:xfrm>
            <a:off x="7098781" y="336075"/>
            <a:ext cx="4112827" cy="6094412"/>
            <a:chOff x="543339" y="507917"/>
            <a:chExt cx="4112827" cy="6094412"/>
          </a:xfrm>
        </p:grpSpPr>
        <p:sp>
          <p:nvSpPr>
            <p:cNvPr id="32" name="Oval 2">
              <a:extLst>
                <a:ext uri="{FF2B5EF4-FFF2-40B4-BE49-F238E27FC236}">
                  <a16:creationId xmlns:a16="http://schemas.microsoft.com/office/drawing/2014/main" id="{5B93C5E0-AEC9-A545-815F-E1E2AFD6C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339" y="507917"/>
              <a:ext cx="6096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Calibri"/>
                <a:ea typeface="ＭＳ Ｐゴシック" charset="-128"/>
                <a:cs typeface="Calibri"/>
              </a:endParaRPr>
            </a:p>
          </p:txBody>
        </p:sp>
        <p:sp>
          <p:nvSpPr>
            <p:cNvPr id="33" name="Oval 2">
              <a:extLst>
                <a:ext uri="{FF2B5EF4-FFF2-40B4-BE49-F238E27FC236}">
                  <a16:creationId xmlns:a16="http://schemas.microsoft.com/office/drawing/2014/main" id="{9903571E-821C-3749-88D7-F38BFF2E1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339" y="1117517"/>
              <a:ext cx="6096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Calibri"/>
                <a:ea typeface="ＭＳ Ｐゴシック" charset="-128"/>
                <a:cs typeface="Calibri"/>
              </a:endParaRPr>
            </a:p>
          </p:txBody>
        </p:sp>
        <p:sp>
          <p:nvSpPr>
            <p:cNvPr id="34" name="Oval 2">
              <a:extLst>
                <a:ext uri="{FF2B5EF4-FFF2-40B4-BE49-F238E27FC236}">
                  <a16:creationId xmlns:a16="http://schemas.microsoft.com/office/drawing/2014/main" id="{157D9EF5-A478-1D45-8FDE-933FEA68A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339" y="1727117"/>
              <a:ext cx="6096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Calibri"/>
                <a:ea typeface="ＭＳ Ｐゴシック" charset="-128"/>
                <a:cs typeface="Calibri"/>
              </a:endParaRPr>
            </a:p>
          </p:txBody>
        </p:sp>
        <p:sp>
          <p:nvSpPr>
            <p:cNvPr id="35" name="Oval 2">
              <a:extLst>
                <a:ext uri="{FF2B5EF4-FFF2-40B4-BE49-F238E27FC236}">
                  <a16:creationId xmlns:a16="http://schemas.microsoft.com/office/drawing/2014/main" id="{965554F7-33F9-4942-898F-074B500FA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339" y="2336717"/>
              <a:ext cx="6096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Calibri"/>
                <a:ea typeface="ＭＳ Ｐゴシック" charset="-128"/>
                <a:cs typeface="Calibri"/>
              </a:endParaRPr>
            </a:p>
          </p:txBody>
        </p:sp>
        <p:sp>
          <p:nvSpPr>
            <p:cNvPr id="36" name="Oval 2">
              <a:extLst>
                <a:ext uri="{FF2B5EF4-FFF2-40B4-BE49-F238E27FC236}">
                  <a16:creationId xmlns:a16="http://schemas.microsoft.com/office/drawing/2014/main" id="{1499D124-9E2C-C54D-8CCB-B69A911A5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339" y="2946317"/>
              <a:ext cx="6096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Calibri"/>
                <a:ea typeface="ＭＳ Ｐゴシック" charset="-128"/>
                <a:cs typeface="Calibri"/>
              </a:endParaRPr>
            </a:p>
          </p:txBody>
        </p:sp>
        <p:sp>
          <p:nvSpPr>
            <p:cNvPr id="37" name="Oval 2">
              <a:extLst>
                <a:ext uri="{FF2B5EF4-FFF2-40B4-BE49-F238E27FC236}">
                  <a16:creationId xmlns:a16="http://schemas.microsoft.com/office/drawing/2014/main" id="{E16EBD82-623E-F142-8A7D-4C43A3391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339" y="3555917"/>
              <a:ext cx="6096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Calibri"/>
                <a:ea typeface="ＭＳ Ｐゴシック" charset="-128"/>
                <a:cs typeface="Calibri"/>
              </a:endParaRPr>
            </a:p>
          </p:txBody>
        </p:sp>
        <p:sp>
          <p:nvSpPr>
            <p:cNvPr id="38" name="Oval 2">
              <a:extLst>
                <a:ext uri="{FF2B5EF4-FFF2-40B4-BE49-F238E27FC236}">
                  <a16:creationId xmlns:a16="http://schemas.microsoft.com/office/drawing/2014/main" id="{69035AC1-1001-414C-B8B0-FED5FAB56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339" y="4165517"/>
              <a:ext cx="6096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latin typeface="Calibri"/>
                <a:ea typeface="ＭＳ Ｐゴシック" charset="-128"/>
                <a:cs typeface="Calibri"/>
              </a:endParaRPr>
            </a:p>
          </p:txBody>
        </p:sp>
        <p:sp>
          <p:nvSpPr>
            <p:cNvPr id="39" name="TextBox 30">
              <a:extLst>
                <a:ext uri="{FF2B5EF4-FFF2-40B4-BE49-F238E27FC236}">
                  <a16:creationId xmlns:a16="http://schemas.microsoft.com/office/drawing/2014/main" id="{A1F143AB-99CA-6144-B456-0A9DB15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39" y="584117"/>
              <a:ext cx="3413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  <a:cs typeface="Calibri" charset="0"/>
                </a:rPr>
                <a:t>0</a:t>
              </a:r>
            </a:p>
          </p:txBody>
        </p:sp>
        <p:sp>
          <p:nvSpPr>
            <p:cNvPr id="40" name="TextBox 31">
              <a:extLst>
                <a:ext uri="{FF2B5EF4-FFF2-40B4-BE49-F238E27FC236}">
                  <a16:creationId xmlns:a16="http://schemas.microsoft.com/office/drawing/2014/main" id="{52BB8D7E-0A54-304B-AF34-4C36067E3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39" y="1193717"/>
              <a:ext cx="3413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  <a:cs typeface="Calibri" charset="0"/>
                </a:rPr>
                <a:t>1</a:t>
              </a:r>
            </a:p>
          </p:txBody>
        </p:sp>
        <p:sp>
          <p:nvSpPr>
            <p:cNvPr id="41" name="TextBox 32">
              <a:extLst>
                <a:ext uri="{FF2B5EF4-FFF2-40B4-BE49-F238E27FC236}">
                  <a16:creationId xmlns:a16="http://schemas.microsoft.com/office/drawing/2014/main" id="{D07E3B9F-401C-B245-ACC2-70C16FC29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39" y="1803317"/>
              <a:ext cx="3413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  <a:cs typeface="Calibri" charset="0"/>
                </a:rPr>
                <a:t>2</a:t>
              </a:r>
            </a:p>
          </p:txBody>
        </p:sp>
        <p:sp>
          <p:nvSpPr>
            <p:cNvPr id="42" name="TextBox 33">
              <a:extLst>
                <a:ext uri="{FF2B5EF4-FFF2-40B4-BE49-F238E27FC236}">
                  <a16:creationId xmlns:a16="http://schemas.microsoft.com/office/drawing/2014/main" id="{6FC3E810-F6A5-C845-A162-73FB4326D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39" y="2412917"/>
              <a:ext cx="3413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  <a:cs typeface="Calibri" charset="0"/>
                </a:rPr>
                <a:t>3</a:t>
              </a:r>
            </a:p>
          </p:txBody>
        </p:sp>
        <p:sp>
          <p:nvSpPr>
            <p:cNvPr id="43" name="TextBox 34">
              <a:extLst>
                <a:ext uri="{FF2B5EF4-FFF2-40B4-BE49-F238E27FC236}">
                  <a16:creationId xmlns:a16="http://schemas.microsoft.com/office/drawing/2014/main" id="{08A754D8-D507-E844-957A-C9982B5DC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39" y="3022517"/>
              <a:ext cx="3413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  <a:cs typeface="Calibri" charset="0"/>
                </a:rPr>
                <a:t>4</a:t>
              </a:r>
            </a:p>
          </p:txBody>
        </p:sp>
        <p:sp>
          <p:nvSpPr>
            <p:cNvPr id="44" name="TextBox 35">
              <a:extLst>
                <a:ext uri="{FF2B5EF4-FFF2-40B4-BE49-F238E27FC236}">
                  <a16:creationId xmlns:a16="http://schemas.microsoft.com/office/drawing/2014/main" id="{9155CBBD-274D-5D48-8FA7-39EC5BC0D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39" y="3632117"/>
              <a:ext cx="3413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  <a:cs typeface="Calibri" charset="0"/>
                </a:rPr>
                <a:t>5</a:t>
              </a:r>
            </a:p>
          </p:txBody>
        </p:sp>
        <p:sp>
          <p:nvSpPr>
            <p:cNvPr id="45" name="TextBox 36">
              <a:extLst>
                <a:ext uri="{FF2B5EF4-FFF2-40B4-BE49-F238E27FC236}">
                  <a16:creationId xmlns:a16="http://schemas.microsoft.com/office/drawing/2014/main" id="{BFC786A4-0452-5C40-8341-9864A0978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39" y="4241717"/>
              <a:ext cx="3413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  <a:cs typeface="Calibri" charset="0"/>
                </a:rPr>
                <a:t>6</a:t>
              </a:r>
            </a:p>
          </p:txBody>
        </p:sp>
        <p:sp>
          <p:nvSpPr>
            <p:cNvPr id="46" name="Oval 2">
              <a:extLst>
                <a:ext uri="{FF2B5EF4-FFF2-40B4-BE49-F238E27FC236}">
                  <a16:creationId xmlns:a16="http://schemas.microsoft.com/office/drawing/2014/main" id="{CCB3D5D7-BAFE-E44E-833B-573056F56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739" y="2412917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4</a:t>
              </a:r>
            </a:p>
          </p:txBody>
        </p:sp>
        <p:sp>
          <p:nvSpPr>
            <p:cNvPr id="47" name="Oval 2">
              <a:extLst>
                <a:ext uri="{FF2B5EF4-FFF2-40B4-BE49-F238E27FC236}">
                  <a16:creationId xmlns:a16="http://schemas.microsoft.com/office/drawing/2014/main" id="{1C6F1A07-E2E0-5340-AEF0-9327B82EF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739" y="3636880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4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A901AB60-1C33-8442-BC8C-550AF361C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766" y="5457737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3</a:t>
              </a:r>
            </a:p>
          </p:txBody>
        </p:sp>
        <p:sp>
          <p:nvSpPr>
            <p:cNvPr id="49" name="Oval 2">
              <a:extLst>
                <a:ext uri="{FF2B5EF4-FFF2-40B4-BE49-F238E27FC236}">
                  <a16:creationId xmlns:a16="http://schemas.microsoft.com/office/drawing/2014/main" id="{F6F38DE4-DAC9-DE4D-BBEC-4905E0EBF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366" y="5457737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5</a:t>
              </a:r>
            </a:p>
          </p:txBody>
        </p:sp>
        <p:sp>
          <p:nvSpPr>
            <p:cNvPr id="50" name="Oval 2">
              <a:extLst>
                <a:ext uri="{FF2B5EF4-FFF2-40B4-BE49-F238E27FC236}">
                  <a16:creationId xmlns:a16="http://schemas.microsoft.com/office/drawing/2014/main" id="{14BECC26-905E-4E4D-ACBA-26C3A31E9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966" y="5457737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9</a:t>
              </a:r>
            </a:p>
          </p:txBody>
        </p:sp>
        <p:cxnSp>
          <p:nvCxnSpPr>
            <p:cNvPr id="51" name="Straight Arrow Connector 71">
              <a:extLst>
                <a:ext uri="{FF2B5EF4-FFF2-40B4-BE49-F238E27FC236}">
                  <a16:creationId xmlns:a16="http://schemas.microsoft.com/office/drawing/2014/main" id="{389A5C33-4A3D-144F-AD5C-6FEEFA8D867A}"/>
                </a:ext>
              </a:extLst>
            </p:cNvPr>
            <p:cNvCxnSpPr>
              <a:cxnSpLocks noChangeShapeType="1"/>
              <a:stCxn id="48" idx="3"/>
              <a:endCxn id="49" idx="1"/>
            </p:cNvCxnSpPr>
            <p:nvPr/>
          </p:nvCxnSpPr>
          <p:spPr bwMode="auto">
            <a:xfrm>
              <a:off x="2674966" y="5686337"/>
              <a:ext cx="533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Arrow Connector 72">
              <a:extLst>
                <a:ext uri="{FF2B5EF4-FFF2-40B4-BE49-F238E27FC236}">
                  <a16:creationId xmlns:a16="http://schemas.microsoft.com/office/drawing/2014/main" id="{28FD2916-CD19-2F46-8F2D-96CF7F35D440}"/>
                </a:ext>
              </a:extLst>
            </p:cNvPr>
            <p:cNvCxnSpPr>
              <a:cxnSpLocks noChangeShapeType="1"/>
              <a:stCxn id="49" idx="3"/>
              <a:endCxn id="50" idx="1"/>
            </p:cNvCxnSpPr>
            <p:nvPr/>
          </p:nvCxnSpPr>
          <p:spPr bwMode="auto">
            <a:xfrm>
              <a:off x="3665566" y="5686337"/>
              <a:ext cx="533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Arrow Connector 86">
              <a:extLst>
                <a:ext uri="{FF2B5EF4-FFF2-40B4-BE49-F238E27FC236}">
                  <a16:creationId xmlns:a16="http://schemas.microsoft.com/office/drawing/2014/main" id="{BB526FA4-6B25-B743-8C95-035284A173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33939" y="2641517"/>
              <a:ext cx="6858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Arrow Connector 87">
              <a:extLst>
                <a:ext uri="{FF2B5EF4-FFF2-40B4-BE49-F238E27FC236}">
                  <a16:creationId xmlns:a16="http://schemas.microsoft.com/office/drawing/2014/main" id="{39CCF2DF-CEF9-3F45-BA27-CD851BD80D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31966" y="5684954"/>
              <a:ext cx="6858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Arrow Connector 88">
              <a:extLst>
                <a:ext uri="{FF2B5EF4-FFF2-40B4-BE49-F238E27FC236}">
                  <a16:creationId xmlns:a16="http://schemas.microsoft.com/office/drawing/2014/main" id="{DA7FA8F1-9C69-1D48-8F4B-1E81725A76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33939" y="3860717"/>
              <a:ext cx="6858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Oval 2">
              <a:extLst>
                <a:ext uri="{FF2B5EF4-FFF2-40B4-BE49-F238E27FC236}">
                  <a16:creationId xmlns:a16="http://schemas.microsoft.com/office/drawing/2014/main" id="{ED121A37-0A31-7E40-96ED-059F19EA3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339" y="4773529"/>
              <a:ext cx="6096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Calibri"/>
                <a:ea typeface="ＭＳ Ｐゴシック" charset="-128"/>
                <a:cs typeface="Calibri"/>
              </a:endParaRPr>
            </a:p>
          </p:txBody>
        </p:sp>
        <p:sp>
          <p:nvSpPr>
            <p:cNvPr id="57" name="Oval 2">
              <a:extLst>
                <a:ext uri="{FF2B5EF4-FFF2-40B4-BE49-F238E27FC236}">
                  <a16:creationId xmlns:a16="http://schemas.microsoft.com/office/drawing/2014/main" id="{59DB1A92-4E9E-E247-AF86-D6196B89A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339" y="5383129"/>
              <a:ext cx="6096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Calibri"/>
                <a:ea typeface="ＭＳ Ｐゴシック" charset="-128"/>
                <a:cs typeface="Calibri"/>
              </a:endParaRPr>
            </a:p>
          </p:txBody>
        </p:sp>
        <p:sp>
          <p:nvSpPr>
            <p:cNvPr id="58" name="Oval 2">
              <a:extLst>
                <a:ext uri="{FF2B5EF4-FFF2-40B4-BE49-F238E27FC236}">
                  <a16:creationId xmlns:a16="http://schemas.microsoft.com/office/drawing/2014/main" id="{8D406A87-0087-0744-95E5-F4D3A4F28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339" y="5992729"/>
              <a:ext cx="6096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latin typeface="Calibri"/>
                <a:ea typeface="ＭＳ Ｐゴシック" charset="-128"/>
                <a:cs typeface="Calibri"/>
              </a:endParaRPr>
            </a:p>
          </p:txBody>
        </p:sp>
        <p:sp>
          <p:nvSpPr>
            <p:cNvPr id="59" name="TextBox 34">
              <a:extLst>
                <a:ext uri="{FF2B5EF4-FFF2-40B4-BE49-F238E27FC236}">
                  <a16:creationId xmlns:a16="http://schemas.microsoft.com/office/drawing/2014/main" id="{F0F8AED4-4681-9640-AB34-D9225D751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39" y="4849729"/>
              <a:ext cx="3401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  <a:cs typeface="Calibri" charset="0"/>
                </a:rPr>
                <a:t>7</a:t>
              </a:r>
            </a:p>
          </p:txBody>
        </p:sp>
        <p:sp>
          <p:nvSpPr>
            <p:cNvPr id="60" name="TextBox 35">
              <a:extLst>
                <a:ext uri="{FF2B5EF4-FFF2-40B4-BE49-F238E27FC236}">
                  <a16:creationId xmlns:a16="http://schemas.microsoft.com/office/drawing/2014/main" id="{118FE424-D2D4-334C-998E-998736632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39" y="5459329"/>
              <a:ext cx="3401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  <a:cs typeface="Calibri" charset="0"/>
                </a:rPr>
                <a:t>8</a:t>
              </a:r>
            </a:p>
          </p:txBody>
        </p:sp>
        <p:sp>
          <p:nvSpPr>
            <p:cNvPr id="61" name="TextBox 36">
              <a:extLst>
                <a:ext uri="{FF2B5EF4-FFF2-40B4-BE49-F238E27FC236}">
                  <a16:creationId xmlns:a16="http://schemas.microsoft.com/office/drawing/2014/main" id="{ECE83FD0-9B2F-3448-8C91-3B9735D90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39" y="6068929"/>
              <a:ext cx="3401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  <a:cs typeface="Calibri" charset="0"/>
                </a:rPr>
                <a:t>9</a:t>
              </a:r>
            </a:p>
          </p:txBody>
        </p:sp>
        <p:sp>
          <p:nvSpPr>
            <p:cNvPr id="62" name="Oval 2">
              <a:extLst>
                <a:ext uri="{FF2B5EF4-FFF2-40B4-BE49-F238E27FC236}">
                  <a16:creationId xmlns:a16="http://schemas.microsoft.com/office/drawing/2014/main" id="{9E773CD7-A156-7E4E-A899-2EB42F6F7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739" y="6076479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4</a:t>
              </a:r>
            </a:p>
          </p:txBody>
        </p:sp>
        <p:cxnSp>
          <p:nvCxnSpPr>
            <p:cNvPr id="63" name="Straight Arrow Connector 88">
              <a:extLst>
                <a:ext uri="{FF2B5EF4-FFF2-40B4-BE49-F238E27FC236}">
                  <a16:creationId xmlns:a16="http://schemas.microsoft.com/office/drawing/2014/main" id="{24D87B05-D5CF-FF44-A47D-E2036B8900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33939" y="6300316"/>
              <a:ext cx="6858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Oval 2">
              <a:extLst>
                <a:ext uri="{FF2B5EF4-FFF2-40B4-BE49-F238E27FC236}">
                  <a16:creationId xmlns:a16="http://schemas.microsoft.com/office/drawing/2014/main" id="{12FD40CC-3B35-304E-9833-A91B95E58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739" y="579743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1</a:t>
              </a:r>
            </a:p>
          </p:txBody>
        </p:sp>
        <p:sp>
          <p:nvSpPr>
            <p:cNvPr id="65" name="Oval 2">
              <a:extLst>
                <a:ext uri="{FF2B5EF4-FFF2-40B4-BE49-F238E27FC236}">
                  <a16:creationId xmlns:a16="http://schemas.microsoft.com/office/drawing/2014/main" id="{805547B3-954F-AD4F-9A12-39315BB77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339" y="579743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7</a:t>
              </a:r>
            </a:p>
          </p:txBody>
        </p:sp>
        <p:cxnSp>
          <p:nvCxnSpPr>
            <p:cNvPr id="66" name="Straight Arrow Connector 61">
              <a:extLst>
                <a:ext uri="{FF2B5EF4-FFF2-40B4-BE49-F238E27FC236}">
                  <a16:creationId xmlns:a16="http://schemas.microsoft.com/office/drawing/2014/main" id="{AEC159CE-4EBB-5942-A840-57C9F03ED5C7}"/>
                </a:ext>
              </a:extLst>
            </p:cNvPr>
            <p:cNvCxnSpPr>
              <a:cxnSpLocks noChangeShapeType="1"/>
              <a:stCxn id="64" idx="3"/>
              <a:endCxn id="65" idx="1"/>
            </p:cNvCxnSpPr>
            <p:nvPr/>
          </p:nvCxnSpPr>
          <p:spPr bwMode="auto">
            <a:xfrm>
              <a:off x="2676939" y="808343"/>
              <a:ext cx="533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traight Arrow Connector 86">
              <a:extLst>
                <a:ext uri="{FF2B5EF4-FFF2-40B4-BE49-F238E27FC236}">
                  <a16:creationId xmlns:a16="http://schemas.microsoft.com/office/drawing/2014/main" id="{ABCC8EF2-C972-C544-94DE-3E7832188D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33939" y="808343"/>
              <a:ext cx="6858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Oval 2">
              <a:extLst>
                <a:ext uri="{FF2B5EF4-FFF2-40B4-BE49-F238E27FC236}">
                  <a16:creationId xmlns:a16="http://schemas.microsoft.com/office/drawing/2014/main" id="{0B8FEBF9-F931-1242-B328-3343CB75C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739" y="1203059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2</a:t>
              </a:r>
            </a:p>
          </p:txBody>
        </p:sp>
        <p:sp>
          <p:nvSpPr>
            <p:cNvPr id="69" name="Oval 2">
              <a:extLst>
                <a:ext uri="{FF2B5EF4-FFF2-40B4-BE49-F238E27FC236}">
                  <a16:creationId xmlns:a16="http://schemas.microsoft.com/office/drawing/2014/main" id="{55254337-EC52-E141-B7AB-CCEC602D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339" y="1203059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8</a:t>
              </a:r>
            </a:p>
          </p:txBody>
        </p:sp>
        <p:cxnSp>
          <p:nvCxnSpPr>
            <p:cNvPr id="70" name="Straight Arrow Connector 61">
              <a:extLst>
                <a:ext uri="{FF2B5EF4-FFF2-40B4-BE49-F238E27FC236}">
                  <a16:creationId xmlns:a16="http://schemas.microsoft.com/office/drawing/2014/main" id="{183EC21F-C8A3-874E-B882-FEDF8C771D6E}"/>
                </a:ext>
              </a:extLst>
            </p:cNvPr>
            <p:cNvCxnSpPr>
              <a:cxnSpLocks noChangeShapeType="1"/>
              <a:stCxn id="68" idx="3"/>
              <a:endCxn id="69" idx="1"/>
            </p:cNvCxnSpPr>
            <p:nvPr/>
          </p:nvCxnSpPr>
          <p:spPr bwMode="auto">
            <a:xfrm>
              <a:off x="2676939" y="1431659"/>
              <a:ext cx="533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Arrow Connector 86">
              <a:extLst>
                <a:ext uri="{FF2B5EF4-FFF2-40B4-BE49-F238E27FC236}">
                  <a16:creationId xmlns:a16="http://schemas.microsoft.com/office/drawing/2014/main" id="{15312556-187C-A44D-967E-DA46A6FCBD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33939" y="1431659"/>
              <a:ext cx="6858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Oval 2">
              <a:extLst>
                <a:ext uri="{FF2B5EF4-FFF2-40B4-BE49-F238E27FC236}">
                  <a16:creationId xmlns:a16="http://schemas.microsoft.com/office/drawing/2014/main" id="{A052AF2D-7CFC-8C4D-B1E3-40876A810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739" y="1786781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3</a:t>
              </a:r>
            </a:p>
          </p:txBody>
        </p:sp>
        <p:sp>
          <p:nvSpPr>
            <p:cNvPr id="73" name="Oval 2">
              <a:extLst>
                <a:ext uri="{FF2B5EF4-FFF2-40B4-BE49-F238E27FC236}">
                  <a16:creationId xmlns:a16="http://schemas.microsoft.com/office/drawing/2014/main" id="{D69DEA73-6EA7-9D4F-A8FA-29F6543EB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339" y="1786781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9</a:t>
              </a:r>
            </a:p>
          </p:txBody>
        </p:sp>
        <p:cxnSp>
          <p:nvCxnSpPr>
            <p:cNvPr id="74" name="Straight Arrow Connector 61">
              <a:extLst>
                <a:ext uri="{FF2B5EF4-FFF2-40B4-BE49-F238E27FC236}">
                  <a16:creationId xmlns:a16="http://schemas.microsoft.com/office/drawing/2014/main" id="{62210220-AA52-4A4B-8994-4A95A96FE8A0}"/>
                </a:ext>
              </a:extLst>
            </p:cNvPr>
            <p:cNvCxnSpPr>
              <a:cxnSpLocks noChangeShapeType="1"/>
              <a:stCxn id="72" idx="3"/>
              <a:endCxn id="73" idx="1"/>
            </p:cNvCxnSpPr>
            <p:nvPr/>
          </p:nvCxnSpPr>
          <p:spPr bwMode="auto">
            <a:xfrm>
              <a:off x="2676939" y="2015381"/>
              <a:ext cx="533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Arrow Connector 86">
              <a:extLst>
                <a:ext uri="{FF2B5EF4-FFF2-40B4-BE49-F238E27FC236}">
                  <a16:creationId xmlns:a16="http://schemas.microsoft.com/office/drawing/2014/main" id="{17EEE924-C3B5-C84B-BC1C-9684210ACE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33939" y="2015381"/>
              <a:ext cx="6858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Oval 2">
              <a:extLst>
                <a:ext uri="{FF2B5EF4-FFF2-40B4-BE49-F238E27FC236}">
                  <a16:creationId xmlns:a16="http://schemas.microsoft.com/office/drawing/2014/main" id="{C56A72EA-A59D-DF48-B9B0-545617CBB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739" y="4248063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3</a:t>
              </a:r>
            </a:p>
          </p:txBody>
        </p:sp>
        <p:sp>
          <p:nvSpPr>
            <p:cNvPr id="77" name="Oval 2">
              <a:extLst>
                <a:ext uri="{FF2B5EF4-FFF2-40B4-BE49-F238E27FC236}">
                  <a16:creationId xmlns:a16="http://schemas.microsoft.com/office/drawing/2014/main" id="{1A0DA453-1171-3F4F-931E-0FCB034EE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339" y="4248063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5</a:t>
              </a:r>
            </a:p>
          </p:txBody>
        </p:sp>
        <p:cxnSp>
          <p:nvCxnSpPr>
            <p:cNvPr id="78" name="Straight Arrow Connector 61">
              <a:extLst>
                <a:ext uri="{FF2B5EF4-FFF2-40B4-BE49-F238E27FC236}">
                  <a16:creationId xmlns:a16="http://schemas.microsoft.com/office/drawing/2014/main" id="{0170558A-473B-5A43-A1A9-2B3B16BF3716}"/>
                </a:ext>
              </a:extLst>
            </p:cNvPr>
            <p:cNvCxnSpPr>
              <a:cxnSpLocks noChangeShapeType="1"/>
              <a:stCxn id="76" idx="3"/>
              <a:endCxn id="77" idx="1"/>
            </p:cNvCxnSpPr>
            <p:nvPr/>
          </p:nvCxnSpPr>
          <p:spPr bwMode="auto">
            <a:xfrm>
              <a:off x="2676939" y="4476663"/>
              <a:ext cx="533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Arrow Connector 86">
              <a:extLst>
                <a:ext uri="{FF2B5EF4-FFF2-40B4-BE49-F238E27FC236}">
                  <a16:creationId xmlns:a16="http://schemas.microsoft.com/office/drawing/2014/main" id="{42D9212E-27A1-6D4A-A1E4-E57F4239B8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33939" y="4476663"/>
              <a:ext cx="6858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Oval 2">
              <a:extLst>
                <a:ext uri="{FF2B5EF4-FFF2-40B4-BE49-F238E27FC236}">
                  <a16:creationId xmlns:a16="http://schemas.microsoft.com/office/drawing/2014/main" id="{6808695C-CCA3-B246-A5FB-353AFEB97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766" y="4863630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6</a:t>
              </a:r>
            </a:p>
          </p:txBody>
        </p:sp>
        <p:sp>
          <p:nvSpPr>
            <p:cNvPr id="81" name="Oval 2">
              <a:extLst>
                <a:ext uri="{FF2B5EF4-FFF2-40B4-BE49-F238E27FC236}">
                  <a16:creationId xmlns:a16="http://schemas.microsoft.com/office/drawing/2014/main" id="{2825C80E-C830-7144-A577-09152134E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366" y="4863630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8</a:t>
              </a:r>
            </a:p>
          </p:txBody>
        </p:sp>
        <p:cxnSp>
          <p:nvCxnSpPr>
            <p:cNvPr id="82" name="Straight Arrow Connector 61">
              <a:extLst>
                <a:ext uri="{FF2B5EF4-FFF2-40B4-BE49-F238E27FC236}">
                  <a16:creationId xmlns:a16="http://schemas.microsoft.com/office/drawing/2014/main" id="{D5EF088A-605E-C746-A878-13DBD1C171BC}"/>
                </a:ext>
              </a:extLst>
            </p:cNvPr>
            <p:cNvCxnSpPr>
              <a:cxnSpLocks noChangeShapeType="1"/>
              <a:stCxn id="80" idx="3"/>
              <a:endCxn id="81" idx="1"/>
            </p:cNvCxnSpPr>
            <p:nvPr/>
          </p:nvCxnSpPr>
          <p:spPr bwMode="auto">
            <a:xfrm>
              <a:off x="2674966" y="5092230"/>
              <a:ext cx="533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Straight Arrow Connector 86">
              <a:extLst>
                <a:ext uri="{FF2B5EF4-FFF2-40B4-BE49-F238E27FC236}">
                  <a16:creationId xmlns:a16="http://schemas.microsoft.com/office/drawing/2014/main" id="{E8087E36-157D-1644-9459-D6574D1E1C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31966" y="5092230"/>
              <a:ext cx="6858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8113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305FFB24-B993-5C43-87C3-CB511EB1250C}"/>
              </a:ext>
            </a:extLst>
          </p:cNvPr>
          <p:cNvGrpSpPr/>
          <p:nvPr/>
        </p:nvGrpSpPr>
        <p:grpSpPr>
          <a:xfrm>
            <a:off x="247022" y="1625195"/>
            <a:ext cx="5236294" cy="3605711"/>
            <a:chOff x="685752" y="1278343"/>
            <a:chExt cx="7527465" cy="493361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C44031-81A7-3B42-9A54-7D877B145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817" y="1487557"/>
              <a:ext cx="838200" cy="838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latin typeface="Calibri"/>
                  <a:ea typeface="ＭＳ Ｐゴシック" charset="-128"/>
                  <a:cs typeface="Calibri"/>
                </a:rPr>
                <a:t>0</a:t>
              </a:r>
            </a:p>
          </p:txBody>
        </p:sp>
        <p:sp>
          <p:nvSpPr>
            <p:cNvPr id="38" name="Oval 6">
              <a:extLst>
                <a:ext uri="{FF2B5EF4-FFF2-40B4-BE49-F238E27FC236}">
                  <a16:creationId xmlns:a16="http://schemas.microsoft.com/office/drawing/2014/main" id="{A986019C-789E-C544-8D7B-5D94E14F5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1617" y="5373757"/>
              <a:ext cx="838200" cy="838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latin typeface="Calibri"/>
                  <a:ea typeface="ＭＳ Ｐゴシック" charset="-128"/>
                  <a:cs typeface="Calibri"/>
                </a:rPr>
                <a:t>4</a:t>
              </a:r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6D6F17CB-D923-8849-B82A-A20A75F47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617" y="4230757"/>
              <a:ext cx="838200" cy="838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latin typeface="Calibri"/>
                  <a:ea typeface="ＭＳ Ｐゴシック" charset="-128"/>
                  <a:cs typeface="Calibri"/>
                </a:rPr>
                <a:t>3</a:t>
              </a:r>
            </a:p>
          </p:txBody>
        </p:sp>
        <p:sp>
          <p:nvSpPr>
            <p:cNvPr id="40" name="Oval 8">
              <a:extLst>
                <a:ext uri="{FF2B5EF4-FFF2-40B4-BE49-F238E27FC236}">
                  <a16:creationId xmlns:a16="http://schemas.microsoft.com/office/drawing/2014/main" id="{902AED48-002B-4841-98AE-A46D6C374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817" y="5297557"/>
              <a:ext cx="838200" cy="838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latin typeface="Calibri"/>
                  <a:ea typeface="ＭＳ Ｐゴシック" charset="-128"/>
                  <a:cs typeface="Calibri"/>
                </a:rPr>
                <a:t>5</a:t>
              </a:r>
            </a:p>
          </p:txBody>
        </p:sp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8B97C629-85E2-C746-A4D5-5809EB8F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617" y="3163957"/>
              <a:ext cx="838200" cy="838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latin typeface="Calibri"/>
                  <a:ea typeface="ＭＳ Ｐゴシック" charset="-128"/>
                  <a:cs typeface="Calibri"/>
                </a:rPr>
                <a:t>1</a:t>
              </a:r>
            </a:p>
          </p:txBody>
        </p:sp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7C7900CC-F6EA-704D-AAF0-7DE35EEAC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217" y="2249557"/>
              <a:ext cx="838200" cy="838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latin typeface="Calibri"/>
                  <a:ea typeface="ＭＳ Ｐゴシック" charset="-128"/>
                  <a:cs typeface="Calibri"/>
                </a:rPr>
                <a:t>7</a:t>
              </a:r>
            </a:p>
          </p:txBody>
        </p:sp>
        <p:sp>
          <p:nvSpPr>
            <p:cNvPr id="43" name="Oval 11">
              <a:extLst>
                <a:ext uri="{FF2B5EF4-FFF2-40B4-BE49-F238E27FC236}">
                  <a16:creationId xmlns:a16="http://schemas.microsoft.com/office/drawing/2014/main" id="{49F3EDCF-7287-6A47-8B9D-0783C698E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017" y="1411357"/>
              <a:ext cx="838200" cy="838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latin typeface="Calibri"/>
                  <a:ea typeface="ＭＳ Ｐゴシック" charset="-128"/>
                  <a:cs typeface="Calibri"/>
                </a:rPr>
                <a:t>6</a:t>
              </a:r>
            </a:p>
          </p:txBody>
        </p:sp>
        <p:sp>
          <p:nvSpPr>
            <p:cNvPr id="44" name="Oval 12">
              <a:extLst>
                <a:ext uri="{FF2B5EF4-FFF2-40B4-BE49-F238E27FC236}">
                  <a16:creationId xmlns:a16="http://schemas.microsoft.com/office/drawing/2014/main" id="{86C1CEF6-3F3F-4742-8DEA-5732BD57A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752" y="1289120"/>
              <a:ext cx="838200" cy="838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latin typeface="Calibri"/>
                  <a:ea typeface="ＭＳ Ｐゴシック" charset="-128"/>
                  <a:cs typeface="Calibri"/>
                </a:rPr>
                <a:t>2</a:t>
              </a:r>
            </a:p>
          </p:txBody>
        </p:sp>
        <p:cxnSp>
          <p:nvCxnSpPr>
            <p:cNvPr id="45" name="AutoShape 21">
              <a:extLst>
                <a:ext uri="{FF2B5EF4-FFF2-40B4-BE49-F238E27FC236}">
                  <a16:creationId xmlns:a16="http://schemas.microsoft.com/office/drawing/2014/main" id="{E3A6B0A0-79EC-C141-BF38-18B3F7D14BCB}"/>
                </a:ext>
              </a:extLst>
            </p:cNvPr>
            <p:cNvCxnSpPr>
              <a:cxnSpLocks noChangeShapeType="1"/>
              <a:stCxn id="37" idx="2"/>
              <a:endCxn id="44" idx="6"/>
            </p:cNvCxnSpPr>
            <p:nvPr/>
          </p:nvCxnSpPr>
          <p:spPr bwMode="auto">
            <a:xfrm flipH="1" flipV="1">
              <a:off x="1523952" y="1708220"/>
              <a:ext cx="821865" cy="1984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" name="AutoShape 22">
              <a:extLst>
                <a:ext uri="{FF2B5EF4-FFF2-40B4-BE49-F238E27FC236}">
                  <a16:creationId xmlns:a16="http://schemas.microsoft.com/office/drawing/2014/main" id="{23FC53BB-DA1E-AA44-ABAC-A632DE8F25D3}"/>
                </a:ext>
              </a:extLst>
            </p:cNvPr>
            <p:cNvCxnSpPr>
              <a:cxnSpLocks noChangeShapeType="1"/>
              <a:stCxn id="37" idx="6"/>
              <a:endCxn id="43" idx="2"/>
            </p:cNvCxnSpPr>
            <p:nvPr/>
          </p:nvCxnSpPr>
          <p:spPr bwMode="auto">
            <a:xfrm flipV="1">
              <a:off x="3184017" y="1830457"/>
              <a:ext cx="419100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" name="AutoShape 23">
              <a:extLst>
                <a:ext uri="{FF2B5EF4-FFF2-40B4-BE49-F238E27FC236}">
                  <a16:creationId xmlns:a16="http://schemas.microsoft.com/office/drawing/2014/main" id="{6FB9974F-DFCE-4043-BA41-8E0C68966582}"/>
                </a:ext>
              </a:extLst>
            </p:cNvPr>
            <p:cNvCxnSpPr>
              <a:cxnSpLocks noChangeShapeType="1"/>
              <a:stCxn id="37" idx="6"/>
              <a:endCxn id="42" idx="2"/>
            </p:cNvCxnSpPr>
            <p:nvPr/>
          </p:nvCxnSpPr>
          <p:spPr bwMode="auto">
            <a:xfrm>
              <a:off x="3184017" y="1906657"/>
              <a:ext cx="1981200" cy="762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" name="AutoShape 24">
              <a:extLst>
                <a:ext uri="{FF2B5EF4-FFF2-40B4-BE49-F238E27FC236}">
                  <a16:creationId xmlns:a16="http://schemas.microsoft.com/office/drawing/2014/main" id="{652471FF-FEF0-4745-B67E-1C0A773B7503}"/>
                </a:ext>
              </a:extLst>
            </p:cNvPr>
            <p:cNvCxnSpPr>
              <a:cxnSpLocks noChangeShapeType="1"/>
              <a:stCxn id="37" idx="5"/>
              <a:endCxn id="41" idx="1"/>
            </p:cNvCxnSpPr>
            <p:nvPr/>
          </p:nvCxnSpPr>
          <p:spPr bwMode="auto">
            <a:xfrm>
              <a:off x="3061780" y="2203520"/>
              <a:ext cx="473075" cy="1082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" name="AutoShape 26">
              <a:extLst>
                <a:ext uri="{FF2B5EF4-FFF2-40B4-BE49-F238E27FC236}">
                  <a16:creationId xmlns:a16="http://schemas.microsoft.com/office/drawing/2014/main" id="{31CE12FF-05C8-E94E-8332-526268CC5253}"/>
                </a:ext>
              </a:extLst>
            </p:cNvPr>
            <p:cNvCxnSpPr>
              <a:cxnSpLocks noChangeShapeType="1"/>
              <a:stCxn id="37" idx="4"/>
              <a:endCxn id="40" idx="0"/>
            </p:cNvCxnSpPr>
            <p:nvPr/>
          </p:nvCxnSpPr>
          <p:spPr bwMode="auto">
            <a:xfrm flipH="1">
              <a:off x="2002917" y="2325757"/>
              <a:ext cx="762000" cy="2971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" name="AutoShape 27">
              <a:extLst>
                <a:ext uri="{FF2B5EF4-FFF2-40B4-BE49-F238E27FC236}">
                  <a16:creationId xmlns:a16="http://schemas.microsoft.com/office/drawing/2014/main" id="{2F194C47-B031-9749-8EE4-5E4EFAE6EE34}"/>
                </a:ext>
              </a:extLst>
            </p:cNvPr>
            <p:cNvCxnSpPr>
              <a:cxnSpLocks noChangeShapeType="1"/>
              <a:stCxn id="40" idx="7"/>
              <a:endCxn id="39" idx="2"/>
            </p:cNvCxnSpPr>
            <p:nvPr/>
          </p:nvCxnSpPr>
          <p:spPr bwMode="auto">
            <a:xfrm flipV="1">
              <a:off x="2299780" y="4649857"/>
              <a:ext cx="1112837" cy="769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" name="AutoShape 28">
              <a:extLst>
                <a:ext uri="{FF2B5EF4-FFF2-40B4-BE49-F238E27FC236}">
                  <a16:creationId xmlns:a16="http://schemas.microsoft.com/office/drawing/2014/main" id="{9FBF8E07-DA60-7D4B-B7E9-6AD0ACF64985}"/>
                </a:ext>
              </a:extLst>
            </p:cNvPr>
            <p:cNvCxnSpPr>
              <a:cxnSpLocks noChangeShapeType="1"/>
              <a:stCxn id="39" idx="6"/>
              <a:endCxn id="38" idx="1"/>
            </p:cNvCxnSpPr>
            <p:nvPr/>
          </p:nvCxnSpPr>
          <p:spPr bwMode="auto">
            <a:xfrm>
              <a:off x="4250817" y="4649857"/>
              <a:ext cx="2713038" cy="846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" name="AutoShape 29">
              <a:extLst>
                <a:ext uri="{FF2B5EF4-FFF2-40B4-BE49-F238E27FC236}">
                  <a16:creationId xmlns:a16="http://schemas.microsoft.com/office/drawing/2014/main" id="{BAC97F44-2876-DA4C-B93F-0039570806FA}"/>
                </a:ext>
              </a:extLst>
            </p:cNvPr>
            <p:cNvCxnSpPr>
              <a:cxnSpLocks noChangeShapeType="1"/>
              <a:stCxn id="40" idx="6"/>
              <a:endCxn id="38" idx="2"/>
            </p:cNvCxnSpPr>
            <p:nvPr/>
          </p:nvCxnSpPr>
          <p:spPr bwMode="auto">
            <a:xfrm>
              <a:off x="2422017" y="5716657"/>
              <a:ext cx="441960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" name="AutoShape 30">
              <a:extLst>
                <a:ext uri="{FF2B5EF4-FFF2-40B4-BE49-F238E27FC236}">
                  <a16:creationId xmlns:a16="http://schemas.microsoft.com/office/drawing/2014/main" id="{BED50901-3DF5-9B4C-955E-238863EAB54B}"/>
                </a:ext>
              </a:extLst>
            </p:cNvPr>
            <p:cNvCxnSpPr>
              <a:cxnSpLocks noChangeShapeType="1"/>
              <a:stCxn id="41" idx="6"/>
              <a:endCxn id="42" idx="3"/>
            </p:cNvCxnSpPr>
            <p:nvPr/>
          </p:nvCxnSpPr>
          <p:spPr bwMode="auto">
            <a:xfrm flipV="1">
              <a:off x="4250817" y="2965520"/>
              <a:ext cx="1036638" cy="6175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" name="AutoShape 31">
              <a:extLst>
                <a:ext uri="{FF2B5EF4-FFF2-40B4-BE49-F238E27FC236}">
                  <a16:creationId xmlns:a16="http://schemas.microsoft.com/office/drawing/2014/main" id="{66342585-EC47-C545-B83C-B96FF5130E67}"/>
                </a:ext>
              </a:extLst>
            </p:cNvPr>
            <p:cNvCxnSpPr>
              <a:cxnSpLocks noChangeShapeType="1"/>
              <a:stCxn id="42" idx="6"/>
              <a:endCxn id="43" idx="3"/>
            </p:cNvCxnSpPr>
            <p:nvPr/>
          </p:nvCxnSpPr>
          <p:spPr bwMode="auto">
            <a:xfrm flipV="1">
              <a:off x="6003417" y="2127320"/>
              <a:ext cx="1493838" cy="5413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" name="AutoShape 32">
              <a:extLst>
                <a:ext uri="{FF2B5EF4-FFF2-40B4-BE49-F238E27FC236}">
                  <a16:creationId xmlns:a16="http://schemas.microsoft.com/office/drawing/2014/main" id="{923AF13D-21DA-4F41-A773-272B8711A7CA}"/>
                </a:ext>
              </a:extLst>
            </p:cNvPr>
            <p:cNvCxnSpPr>
              <a:cxnSpLocks noChangeShapeType="1"/>
              <a:stCxn id="42" idx="5"/>
              <a:endCxn id="38" idx="1"/>
            </p:cNvCxnSpPr>
            <p:nvPr/>
          </p:nvCxnSpPr>
          <p:spPr bwMode="auto">
            <a:xfrm>
              <a:off x="5881180" y="2965520"/>
              <a:ext cx="1082675" cy="25304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" name="AutoShape 33">
              <a:extLst>
                <a:ext uri="{FF2B5EF4-FFF2-40B4-BE49-F238E27FC236}">
                  <a16:creationId xmlns:a16="http://schemas.microsoft.com/office/drawing/2014/main" id="{8F16C2EC-0A07-9548-ADDF-1DE238BBDC04}"/>
                </a:ext>
              </a:extLst>
            </p:cNvPr>
            <p:cNvCxnSpPr>
              <a:cxnSpLocks noChangeShapeType="1"/>
              <a:stCxn id="43" idx="4"/>
              <a:endCxn id="38" idx="0"/>
            </p:cNvCxnSpPr>
            <p:nvPr/>
          </p:nvCxnSpPr>
          <p:spPr bwMode="auto">
            <a:xfrm flipH="1">
              <a:off x="7260717" y="2249557"/>
              <a:ext cx="533400" cy="3124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7" name="Text Box 34">
              <a:extLst>
                <a:ext uri="{FF2B5EF4-FFF2-40B4-BE49-F238E27FC236}">
                  <a16:creationId xmlns:a16="http://schemas.microsoft.com/office/drawing/2014/main" id="{18308FEF-4788-174B-964E-53C9F0152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342" y="1382782"/>
              <a:ext cx="496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Calibri"/>
                  <a:cs typeface="Calibri"/>
                </a:rPr>
                <a:t>51</a:t>
              </a:r>
            </a:p>
          </p:txBody>
        </p:sp>
        <p:sp>
          <p:nvSpPr>
            <p:cNvPr id="58" name="Text Box 35">
              <a:extLst>
                <a:ext uri="{FF2B5EF4-FFF2-40B4-BE49-F238E27FC236}">
                  <a16:creationId xmlns:a16="http://schemas.microsoft.com/office/drawing/2014/main" id="{94E448CF-C0A9-064A-B604-D4FAE9099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0542" y="2373382"/>
              <a:ext cx="496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Calibri"/>
                  <a:cs typeface="Calibri"/>
                </a:rPr>
                <a:t>32</a:t>
              </a:r>
            </a:p>
          </p:txBody>
        </p:sp>
        <p:sp>
          <p:nvSpPr>
            <p:cNvPr id="59" name="Text Box 36">
              <a:extLst>
                <a:ext uri="{FF2B5EF4-FFF2-40B4-BE49-F238E27FC236}">
                  <a16:creationId xmlns:a16="http://schemas.microsoft.com/office/drawing/2014/main" id="{F5D7931C-F2E5-B545-89C7-229064438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3817" y="1278343"/>
              <a:ext cx="496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Calibri"/>
                  <a:cs typeface="Calibri"/>
                </a:rPr>
                <a:t>29</a:t>
              </a:r>
            </a:p>
          </p:txBody>
        </p:sp>
        <p:sp>
          <p:nvSpPr>
            <p:cNvPr id="60" name="Text Box 37">
              <a:extLst>
                <a:ext uri="{FF2B5EF4-FFF2-40B4-BE49-F238E27FC236}">
                  <a16:creationId xmlns:a16="http://schemas.microsoft.com/office/drawing/2014/main" id="{A4FF7D5F-032A-804F-A4A0-25F647D7A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142" y="4506982"/>
              <a:ext cx="496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Calibri"/>
                  <a:cs typeface="Calibri"/>
                </a:rPr>
                <a:t>34</a:t>
              </a:r>
            </a:p>
          </p:txBody>
        </p:sp>
        <p:sp>
          <p:nvSpPr>
            <p:cNvPr id="61" name="Text Box 38">
              <a:extLst>
                <a:ext uri="{FF2B5EF4-FFF2-40B4-BE49-F238E27FC236}">
                  <a16:creationId xmlns:a16="http://schemas.microsoft.com/office/drawing/2014/main" id="{46002AD4-B607-A245-9EE5-24F718801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8542" y="4583182"/>
              <a:ext cx="496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Calibri"/>
                  <a:cs typeface="Calibri"/>
                </a:rPr>
                <a:t>18</a:t>
              </a:r>
            </a:p>
          </p:txBody>
        </p:sp>
        <p:sp>
          <p:nvSpPr>
            <p:cNvPr id="62" name="Text Box 39">
              <a:extLst>
                <a:ext uri="{FF2B5EF4-FFF2-40B4-BE49-F238E27FC236}">
                  <a16:creationId xmlns:a16="http://schemas.microsoft.com/office/drawing/2014/main" id="{F341F198-0292-5B49-8A9A-3B4B78B93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8542" y="3516382"/>
              <a:ext cx="496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Calibri"/>
                  <a:cs typeface="Calibri"/>
                </a:rPr>
                <a:t>46</a:t>
              </a:r>
            </a:p>
          </p:txBody>
        </p:sp>
        <p:sp>
          <p:nvSpPr>
            <p:cNvPr id="63" name="Text Box 40">
              <a:extLst>
                <a:ext uri="{FF2B5EF4-FFF2-40B4-BE49-F238E27FC236}">
                  <a16:creationId xmlns:a16="http://schemas.microsoft.com/office/drawing/2014/main" id="{2FBCF64D-349F-B64F-A231-4BEF897BE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6342" y="5268982"/>
              <a:ext cx="496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64" name="Text Box 41">
              <a:extLst>
                <a:ext uri="{FF2B5EF4-FFF2-40B4-BE49-F238E27FC236}">
                  <a16:creationId xmlns:a16="http://schemas.microsoft.com/office/drawing/2014/main" id="{C5DE805B-6D0E-EB44-AC71-F18FC9C0B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742" y="3363982"/>
              <a:ext cx="496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65" name="Text Box 42">
              <a:extLst>
                <a:ext uri="{FF2B5EF4-FFF2-40B4-BE49-F238E27FC236}">
                  <a16:creationId xmlns:a16="http://schemas.microsoft.com/office/drawing/2014/main" id="{7C3CE061-21FC-DF49-AC9A-D285B3216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7742" y="3363982"/>
              <a:ext cx="496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Calibri"/>
                  <a:cs typeface="Calibri"/>
                </a:rPr>
                <a:t>51</a:t>
              </a:r>
            </a:p>
          </p:txBody>
        </p:sp>
        <p:sp>
          <p:nvSpPr>
            <p:cNvPr id="66" name="Text Box 43">
              <a:extLst>
                <a:ext uri="{FF2B5EF4-FFF2-40B4-BE49-F238E27FC236}">
                  <a16:creationId xmlns:a16="http://schemas.microsoft.com/office/drawing/2014/main" id="{25B731DC-FDBE-B845-876E-8A86003D3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542" y="1992382"/>
              <a:ext cx="496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Calibri"/>
                  <a:cs typeface="Calibri"/>
                </a:rPr>
                <a:t>31</a:t>
              </a:r>
            </a:p>
          </p:txBody>
        </p:sp>
        <p:sp>
          <p:nvSpPr>
            <p:cNvPr id="67" name="Text Box 44">
              <a:extLst>
                <a:ext uri="{FF2B5EF4-FFF2-40B4-BE49-F238E27FC236}">
                  <a16:creationId xmlns:a16="http://schemas.microsoft.com/office/drawing/2014/main" id="{204C2866-94D5-E444-B7F2-92F181A0D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0942" y="2297182"/>
              <a:ext cx="496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Calibri"/>
                  <a:cs typeface="Calibri"/>
                </a:rPr>
                <a:t>25</a:t>
              </a:r>
            </a:p>
          </p:txBody>
        </p:sp>
        <p:sp>
          <p:nvSpPr>
            <p:cNvPr id="68" name="Text Box 45">
              <a:extLst>
                <a:ext uri="{FF2B5EF4-FFF2-40B4-BE49-F238E27FC236}">
                  <a16:creationId xmlns:a16="http://schemas.microsoft.com/office/drawing/2014/main" id="{4DDE7D20-F52A-D94F-80CC-872B494FE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742" y="3287782"/>
              <a:ext cx="496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Calibri"/>
                  <a:cs typeface="Calibri"/>
                </a:rPr>
                <a:t>21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8961DC5-6466-294E-8EC4-5E2A106B651B}"/>
              </a:ext>
            </a:extLst>
          </p:cNvPr>
          <p:cNvGrpSpPr/>
          <p:nvPr/>
        </p:nvGrpSpPr>
        <p:grpSpPr>
          <a:xfrm>
            <a:off x="5781210" y="678124"/>
            <a:ext cx="5926300" cy="4761658"/>
            <a:chOff x="1085850" y="1084524"/>
            <a:chExt cx="7624514" cy="5199566"/>
          </a:xfrm>
        </p:grpSpPr>
        <p:sp>
          <p:nvSpPr>
            <p:cNvPr id="70" name="Oval 2">
              <a:extLst>
                <a:ext uri="{FF2B5EF4-FFF2-40B4-BE49-F238E27FC236}">
                  <a16:creationId xmlns:a16="http://schemas.microsoft.com/office/drawing/2014/main" id="{8108928B-6022-D540-8043-6AB09D3BB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850" y="1443637"/>
              <a:ext cx="6096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Calibri"/>
                <a:ea typeface="ＭＳ Ｐゴシック" charset="-128"/>
                <a:cs typeface="Calibri"/>
              </a:endParaRPr>
            </a:p>
          </p:txBody>
        </p:sp>
        <p:sp>
          <p:nvSpPr>
            <p:cNvPr id="71" name="Oval 2">
              <a:extLst>
                <a:ext uri="{FF2B5EF4-FFF2-40B4-BE49-F238E27FC236}">
                  <a16:creationId xmlns:a16="http://schemas.microsoft.com/office/drawing/2014/main" id="{F3F8B0AA-8E0D-7C4C-9DC2-2D8F76A60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850" y="2053237"/>
              <a:ext cx="6096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Calibri"/>
                <a:ea typeface="ＭＳ Ｐゴシック" charset="-128"/>
                <a:cs typeface="Calibri"/>
              </a:endParaRPr>
            </a:p>
          </p:txBody>
        </p:sp>
        <p:sp>
          <p:nvSpPr>
            <p:cNvPr id="72" name="Oval 2">
              <a:extLst>
                <a:ext uri="{FF2B5EF4-FFF2-40B4-BE49-F238E27FC236}">
                  <a16:creationId xmlns:a16="http://schemas.microsoft.com/office/drawing/2014/main" id="{75BA559F-1386-9746-8E28-6645DEF12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850" y="2662837"/>
              <a:ext cx="6096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Calibri"/>
                <a:ea typeface="ＭＳ Ｐゴシック" charset="-128"/>
                <a:cs typeface="Calibri"/>
              </a:endParaRPr>
            </a:p>
          </p:txBody>
        </p:sp>
        <p:sp>
          <p:nvSpPr>
            <p:cNvPr id="73" name="Oval 2">
              <a:extLst>
                <a:ext uri="{FF2B5EF4-FFF2-40B4-BE49-F238E27FC236}">
                  <a16:creationId xmlns:a16="http://schemas.microsoft.com/office/drawing/2014/main" id="{7AB8A3D6-98E9-E54C-A1F3-F725EB8B9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850" y="3272437"/>
              <a:ext cx="6096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Calibri"/>
                <a:ea typeface="ＭＳ Ｐゴシック" charset="-128"/>
                <a:cs typeface="Calibri"/>
              </a:endParaRPr>
            </a:p>
          </p:txBody>
        </p:sp>
        <p:sp>
          <p:nvSpPr>
            <p:cNvPr id="74" name="Oval 2">
              <a:extLst>
                <a:ext uri="{FF2B5EF4-FFF2-40B4-BE49-F238E27FC236}">
                  <a16:creationId xmlns:a16="http://schemas.microsoft.com/office/drawing/2014/main" id="{616B28FF-7D81-9844-9BC1-33FFED925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850" y="3882037"/>
              <a:ext cx="6096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Calibri"/>
                <a:ea typeface="ＭＳ Ｐゴシック" charset="-128"/>
                <a:cs typeface="Calibri"/>
              </a:endParaRPr>
            </a:p>
          </p:txBody>
        </p:sp>
        <p:sp>
          <p:nvSpPr>
            <p:cNvPr id="75" name="Oval 2">
              <a:extLst>
                <a:ext uri="{FF2B5EF4-FFF2-40B4-BE49-F238E27FC236}">
                  <a16:creationId xmlns:a16="http://schemas.microsoft.com/office/drawing/2014/main" id="{8B9F8D99-42C5-DD41-A065-376679F98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850" y="4491637"/>
              <a:ext cx="6096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Calibri"/>
                <a:ea typeface="ＭＳ Ｐゴシック" charset="-128"/>
                <a:cs typeface="Calibri"/>
              </a:endParaRPr>
            </a:p>
          </p:txBody>
        </p:sp>
        <p:sp>
          <p:nvSpPr>
            <p:cNvPr id="76" name="Oval 2">
              <a:extLst>
                <a:ext uri="{FF2B5EF4-FFF2-40B4-BE49-F238E27FC236}">
                  <a16:creationId xmlns:a16="http://schemas.microsoft.com/office/drawing/2014/main" id="{7607C8FC-7EC1-904F-9D48-524AD9BF6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850" y="5101237"/>
              <a:ext cx="6096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latin typeface="Calibri"/>
                <a:ea typeface="ＭＳ Ｐゴシック" charset="-128"/>
                <a:cs typeface="Calibri"/>
              </a:endParaRPr>
            </a:p>
          </p:txBody>
        </p:sp>
        <p:sp>
          <p:nvSpPr>
            <p:cNvPr id="77" name="TextBox 30">
              <a:extLst>
                <a:ext uri="{FF2B5EF4-FFF2-40B4-BE49-F238E27FC236}">
                  <a16:creationId xmlns:a16="http://schemas.microsoft.com/office/drawing/2014/main" id="{28423D9C-4A8A-FE42-8D72-BEE4C3531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850" y="1519837"/>
              <a:ext cx="3413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  <a:cs typeface="Calibri" charset="0"/>
                </a:rPr>
                <a:t>0</a:t>
              </a:r>
            </a:p>
          </p:txBody>
        </p:sp>
        <p:sp>
          <p:nvSpPr>
            <p:cNvPr id="78" name="TextBox 31">
              <a:extLst>
                <a:ext uri="{FF2B5EF4-FFF2-40B4-BE49-F238E27FC236}">
                  <a16:creationId xmlns:a16="http://schemas.microsoft.com/office/drawing/2014/main" id="{4FFEC28D-1EAA-3E47-B657-FADEEEA5A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850" y="2129437"/>
              <a:ext cx="3413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  <a:cs typeface="Calibri" charset="0"/>
                </a:rPr>
                <a:t>1</a:t>
              </a:r>
            </a:p>
          </p:txBody>
        </p:sp>
        <p:sp>
          <p:nvSpPr>
            <p:cNvPr id="79" name="TextBox 32">
              <a:extLst>
                <a:ext uri="{FF2B5EF4-FFF2-40B4-BE49-F238E27FC236}">
                  <a16:creationId xmlns:a16="http://schemas.microsoft.com/office/drawing/2014/main" id="{A8CEB43F-9F3E-7941-9CF9-1CADD4B2C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850" y="2739037"/>
              <a:ext cx="3413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  <a:cs typeface="Calibri" charset="0"/>
                </a:rPr>
                <a:t>2</a:t>
              </a:r>
            </a:p>
          </p:txBody>
        </p:sp>
        <p:sp>
          <p:nvSpPr>
            <p:cNvPr id="80" name="TextBox 33">
              <a:extLst>
                <a:ext uri="{FF2B5EF4-FFF2-40B4-BE49-F238E27FC236}">
                  <a16:creationId xmlns:a16="http://schemas.microsoft.com/office/drawing/2014/main" id="{98AFE48E-EBD0-2C49-B7C7-135C31729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850" y="3348637"/>
              <a:ext cx="3413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  <a:cs typeface="Calibri" charset="0"/>
                </a:rPr>
                <a:t>3</a:t>
              </a:r>
            </a:p>
          </p:txBody>
        </p:sp>
        <p:sp>
          <p:nvSpPr>
            <p:cNvPr id="81" name="TextBox 34">
              <a:extLst>
                <a:ext uri="{FF2B5EF4-FFF2-40B4-BE49-F238E27FC236}">
                  <a16:creationId xmlns:a16="http://schemas.microsoft.com/office/drawing/2014/main" id="{71A958D7-9479-5A4E-9C27-3C2D02D38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850" y="3958237"/>
              <a:ext cx="3413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  <a:cs typeface="Calibri" charset="0"/>
                </a:rPr>
                <a:t>4</a:t>
              </a:r>
            </a:p>
          </p:txBody>
        </p:sp>
        <p:sp>
          <p:nvSpPr>
            <p:cNvPr id="82" name="TextBox 35">
              <a:extLst>
                <a:ext uri="{FF2B5EF4-FFF2-40B4-BE49-F238E27FC236}">
                  <a16:creationId xmlns:a16="http://schemas.microsoft.com/office/drawing/2014/main" id="{B415A07A-8588-3445-BD32-0D054023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850" y="4567837"/>
              <a:ext cx="3413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  <a:cs typeface="Calibri" charset="0"/>
                </a:rPr>
                <a:t>5</a:t>
              </a:r>
            </a:p>
          </p:txBody>
        </p:sp>
        <p:sp>
          <p:nvSpPr>
            <p:cNvPr id="83" name="TextBox 36">
              <a:extLst>
                <a:ext uri="{FF2B5EF4-FFF2-40B4-BE49-F238E27FC236}">
                  <a16:creationId xmlns:a16="http://schemas.microsoft.com/office/drawing/2014/main" id="{4912EE64-5A14-3B44-A828-667D26A3A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850" y="5177437"/>
              <a:ext cx="3413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  <a:cs typeface="Calibri" charset="0"/>
                </a:rPr>
                <a:t>6</a:t>
              </a:r>
            </a:p>
          </p:txBody>
        </p:sp>
        <p:sp>
          <p:nvSpPr>
            <p:cNvPr id="84" name="Oval 2">
              <a:extLst>
                <a:ext uri="{FF2B5EF4-FFF2-40B4-BE49-F238E27FC236}">
                  <a16:creationId xmlns:a16="http://schemas.microsoft.com/office/drawing/2014/main" id="{FEC064D0-F9EA-A04F-8B21-70E423E67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1518708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7</a:t>
              </a:r>
            </a:p>
          </p:txBody>
        </p:sp>
        <p:cxnSp>
          <p:nvCxnSpPr>
            <p:cNvPr id="85" name="Straight Arrow Connector 42">
              <a:extLst>
                <a:ext uri="{FF2B5EF4-FFF2-40B4-BE49-F238E27FC236}">
                  <a16:creationId xmlns:a16="http://schemas.microsoft.com/office/drawing/2014/main" id="{5200793B-AD0D-7A45-A8E1-5A161AB170A6}"/>
                </a:ext>
              </a:extLst>
            </p:cNvPr>
            <p:cNvCxnSpPr>
              <a:cxnSpLocks noChangeShapeType="1"/>
              <a:endCxn id="84" idx="1"/>
            </p:cNvCxnSpPr>
            <p:nvPr/>
          </p:nvCxnSpPr>
          <p:spPr bwMode="auto">
            <a:xfrm>
              <a:off x="2076450" y="1747308"/>
              <a:ext cx="533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6" name="Straight Arrow Connector 51">
              <a:extLst>
                <a:ext uri="{FF2B5EF4-FFF2-40B4-BE49-F238E27FC236}">
                  <a16:creationId xmlns:a16="http://schemas.microsoft.com/office/drawing/2014/main" id="{25DACCEA-9E67-AB47-BFAC-5537FAF58CB8}"/>
                </a:ext>
              </a:extLst>
            </p:cNvPr>
            <p:cNvCxnSpPr>
              <a:cxnSpLocks noChangeShapeType="1"/>
              <a:stCxn id="90" idx="3"/>
              <a:endCxn id="91" idx="1"/>
            </p:cNvCxnSpPr>
            <p:nvPr/>
          </p:nvCxnSpPr>
          <p:spPr bwMode="auto">
            <a:xfrm>
              <a:off x="3524250" y="1746179"/>
              <a:ext cx="378743" cy="70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90">
                  <a:extLst>
                    <a:ext uri="{FF2B5EF4-FFF2-40B4-BE49-F238E27FC236}">
                      <a16:creationId xmlns:a16="http://schemas.microsoft.com/office/drawing/2014/main" id="{636E1027-BA0B-4147-A2A9-735E31C0EC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45774" y="1084524"/>
                  <a:ext cx="447238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Calibri" charset="0"/>
                          </a:rPr>
                          <m:t>𝛼</m:t>
                        </m:r>
                      </m:oMath>
                    </m:oMathPara>
                  </a14:m>
                  <a:endParaRPr lang="en-US" dirty="0">
                    <a:latin typeface="Calibri" charset="0"/>
                    <a:cs typeface="Calibri" charset="0"/>
                  </a:endParaRPr>
                </a:p>
              </p:txBody>
            </p:sp>
          </mc:Choice>
          <mc:Fallback>
            <p:sp>
              <p:nvSpPr>
                <p:cNvPr id="87" name="TextBox 90">
                  <a:extLst>
                    <a:ext uri="{FF2B5EF4-FFF2-40B4-BE49-F238E27FC236}">
                      <a16:creationId xmlns:a16="http://schemas.microsoft.com/office/drawing/2014/main" id="{636E1027-BA0B-4147-A2A9-735E31C0E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5774" y="1084524"/>
                  <a:ext cx="44723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Oval 2">
              <a:extLst>
                <a:ext uri="{FF2B5EF4-FFF2-40B4-BE49-F238E27FC236}">
                  <a16:creationId xmlns:a16="http://schemas.microsoft.com/office/drawing/2014/main" id="{4A98DB43-8080-DC4C-BF71-D8FD1C7C0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850" y="5674490"/>
              <a:ext cx="6096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latin typeface="Calibri"/>
                <a:ea typeface="ＭＳ Ｐゴシック" charset="-128"/>
                <a:cs typeface="Calibri"/>
              </a:endParaRPr>
            </a:p>
          </p:txBody>
        </p:sp>
        <p:sp>
          <p:nvSpPr>
            <p:cNvPr id="89" name="TextBox 36">
              <a:extLst>
                <a:ext uri="{FF2B5EF4-FFF2-40B4-BE49-F238E27FC236}">
                  <a16:creationId xmlns:a16="http://schemas.microsoft.com/office/drawing/2014/main" id="{4D27AD1D-5917-E441-943D-D368C0B92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850" y="5750690"/>
              <a:ext cx="3406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  <a:cs typeface="Calibri" charset="0"/>
                </a:rPr>
                <a:t>7</a:t>
              </a:r>
            </a:p>
          </p:txBody>
        </p:sp>
        <p:sp>
          <p:nvSpPr>
            <p:cNvPr id="90" name="Oval 2">
              <a:extLst>
                <a:ext uri="{FF2B5EF4-FFF2-40B4-BE49-F238E27FC236}">
                  <a16:creationId xmlns:a16="http://schemas.microsoft.com/office/drawing/2014/main" id="{327F45C5-C363-774E-B6DB-E1651717E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050" y="1517579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31</a:t>
              </a:r>
            </a:p>
          </p:txBody>
        </p:sp>
        <p:sp>
          <p:nvSpPr>
            <p:cNvPr id="91" name="Oval 2">
              <a:extLst>
                <a:ext uri="{FF2B5EF4-FFF2-40B4-BE49-F238E27FC236}">
                  <a16:creationId xmlns:a16="http://schemas.microsoft.com/office/drawing/2014/main" id="{5501EEB2-603D-5C46-AA27-AF93E3090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993" y="1524600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5</a:t>
              </a:r>
            </a:p>
          </p:txBody>
        </p:sp>
        <p:sp>
          <p:nvSpPr>
            <p:cNvPr id="92" name="Oval 2">
              <a:extLst>
                <a:ext uri="{FF2B5EF4-FFF2-40B4-BE49-F238E27FC236}">
                  <a16:creationId xmlns:a16="http://schemas.microsoft.com/office/drawing/2014/main" id="{DE0D649E-A8DD-FF46-A8D0-E0A4EA292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193" y="1523471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60</a:t>
              </a:r>
            </a:p>
          </p:txBody>
        </p:sp>
        <p:cxnSp>
          <p:nvCxnSpPr>
            <p:cNvPr id="93" name="Straight Arrow Connector 51">
              <a:extLst>
                <a:ext uri="{FF2B5EF4-FFF2-40B4-BE49-F238E27FC236}">
                  <a16:creationId xmlns:a16="http://schemas.microsoft.com/office/drawing/2014/main" id="{44151D04-FDAE-6A4F-9534-BE6AE7E6165E}"/>
                </a:ext>
              </a:extLst>
            </p:cNvPr>
            <p:cNvCxnSpPr>
              <a:cxnSpLocks noChangeShapeType="1"/>
              <a:endCxn id="94" idx="1"/>
            </p:cNvCxnSpPr>
            <p:nvPr/>
          </p:nvCxnSpPr>
          <p:spPr bwMode="auto">
            <a:xfrm>
              <a:off x="4821907" y="1746179"/>
              <a:ext cx="378743" cy="70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4" name="Oval 2">
              <a:extLst>
                <a:ext uri="{FF2B5EF4-FFF2-40B4-BE49-F238E27FC236}">
                  <a16:creationId xmlns:a16="http://schemas.microsoft.com/office/drawing/2014/main" id="{71D26A47-9DCB-0D49-925D-39085F701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650" y="1524600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2</a:t>
              </a:r>
            </a:p>
          </p:txBody>
        </p:sp>
        <p:sp>
          <p:nvSpPr>
            <p:cNvPr id="95" name="Oval 2">
              <a:extLst>
                <a:ext uri="{FF2B5EF4-FFF2-40B4-BE49-F238E27FC236}">
                  <a16:creationId xmlns:a16="http://schemas.microsoft.com/office/drawing/2014/main" id="{87967767-DCFD-6B48-9745-9B651BD07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850" y="1523471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29</a:t>
              </a:r>
            </a:p>
          </p:txBody>
        </p:sp>
        <p:cxnSp>
          <p:nvCxnSpPr>
            <p:cNvPr id="96" name="Straight Arrow Connector 51">
              <a:extLst>
                <a:ext uri="{FF2B5EF4-FFF2-40B4-BE49-F238E27FC236}">
                  <a16:creationId xmlns:a16="http://schemas.microsoft.com/office/drawing/2014/main" id="{C40D940B-0E6B-424E-AF65-B3DD51025DE2}"/>
                </a:ext>
              </a:extLst>
            </p:cNvPr>
            <p:cNvCxnSpPr>
              <a:cxnSpLocks noChangeShapeType="1"/>
              <a:endCxn id="97" idx="1"/>
            </p:cNvCxnSpPr>
            <p:nvPr/>
          </p:nvCxnSpPr>
          <p:spPr bwMode="auto">
            <a:xfrm>
              <a:off x="6119564" y="1746179"/>
              <a:ext cx="378743" cy="70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" name="Oval 2">
              <a:extLst>
                <a:ext uri="{FF2B5EF4-FFF2-40B4-BE49-F238E27FC236}">
                  <a16:creationId xmlns:a16="http://schemas.microsoft.com/office/drawing/2014/main" id="{A39D7458-5924-1640-AE28-AB49495D1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8307" y="1524600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1</a:t>
              </a:r>
            </a:p>
          </p:txBody>
        </p:sp>
        <p:sp>
          <p:nvSpPr>
            <p:cNvPr id="98" name="Oval 2">
              <a:extLst>
                <a:ext uri="{FF2B5EF4-FFF2-40B4-BE49-F238E27FC236}">
                  <a16:creationId xmlns:a16="http://schemas.microsoft.com/office/drawing/2014/main" id="{C5763061-DD47-D841-B241-EB62A13F9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5507" y="1523471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32</a:t>
              </a:r>
            </a:p>
          </p:txBody>
        </p:sp>
        <p:cxnSp>
          <p:nvCxnSpPr>
            <p:cNvPr id="99" name="Straight Arrow Connector 51">
              <a:extLst>
                <a:ext uri="{FF2B5EF4-FFF2-40B4-BE49-F238E27FC236}">
                  <a16:creationId xmlns:a16="http://schemas.microsoft.com/office/drawing/2014/main" id="{E4FC1E5C-430B-4F4B-B574-B8DC2DCF0E8A}"/>
                </a:ext>
              </a:extLst>
            </p:cNvPr>
            <p:cNvCxnSpPr>
              <a:cxnSpLocks noChangeShapeType="1"/>
              <a:endCxn id="100" idx="1"/>
            </p:cNvCxnSpPr>
            <p:nvPr/>
          </p:nvCxnSpPr>
          <p:spPr bwMode="auto">
            <a:xfrm>
              <a:off x="7417221" y="1746179"/>
              <a:ext cx="378743" cy="70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0" name="Oval 2">
              <a:extLst>
                <a:ext uri="{FF2B5EF4-FFF2-40B4-BE49-F238E27FC236}">
                  <a16:creationId xmlns:a16="http://schemas.microsoft.com/office/drawing/2014/main" id="{33649612-9BD8-4141-B613-D40027A0F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5964" y="1524600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6</a:t>
              </a:r>
            </a:p>
          </p:txBody>
        </p:sp>
        <p:sp>
          <p:nvSpPr>
            <p:cNvPr id="101" name="Oval 2">
              <a:extLst>
                <a:ext uri="{FF2B5EF4-FFF2-40B4-BE49-F238E27FC236}">
                  <a16:creationId xmlns:a16="http://schemas.microsoft.com/office/drawing/2014/main" id="{87F4029D-3AC0-A448-842B-6C5E63DE8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3164" y="1523471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51</a:t>
              </a:r>
            </a:p>
          </p:txBody>
        </p:sp>
        <p:sp>
          <p:nvSpPr>
            <p:cNvPr id="102" name="Oval 2">
              <a:extLst>
                <a:ext uri="{FF2B5EF4-FFF2-40B4-BE49-F238E27FC236}">
                  <a16:creationId xmlns:a16="http://schemas.microsoft.com/office/drawing/2014/main" id="{47351132-6B1C-6A46-9DDF-ED1EF5CBB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5755155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1</a:t>
              </a:r>
            </a:p>
          </p:txBody>
        </p:sp>
        <p:cxnSp>
          <p:nvCxnSpPr>
            <p:cNvPr id="103" name="Straight Arrow Connector 42">
              <a:extLst>
                <a:ext uri="{FF2B5EF4-FFF2-40B4-BE49-F238E27FC236}">
                  <a16:creationId xmlns:a16="http://schemas.microsoft.com/office/drawing/2014/main" id="{C72C0343-9399-8D45-B390-4C7E0422F7F2}"/>
                </a:ext>
              </a:extLst>
            </p:cNvPr>
            <p:cNvCxnSpPr>
              <a:cxnSpLocks noChangeShapeType="1"/>
              <a:endCxn id="102" idx="1"/>
            </p:cNvCxnSpPr>
            <p:nvPr/>
          </p:nvCxnSpPr>
          <p:spPr bwMode="auto">
            <a:xfrm>
              <a:off x="2076450" y="5983755"/>
              <a:ext cx="533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" name="Straight Arrow Connector 51">
              <a:extLst>
                <a:ext uri="{FF2B5EF4-FFF2-40B4-BE49-F238E27FC236}">
                  <a16:creationId xmlns:a16="http://schemas.microsoft.com/office/drawing/2014/main" id="{151A4F65-257C-2B4B-A10B-472C1340CC49}"/>
                </a:ext>
              </a:extLst>
            </p:cNvPr>
            <p:cNvCxnSpPr>
              <a:cxnSpLocks noChangeShapeType="1"/>
              <a:stCxn id="105" idx="3"/>
              <a:endCxn id="106" idx="1"/>
            </p:cNvCxnSpPr>
            <p:nvPr/>
          </p:nvCxnSpPr>
          <p:spPr bwMode="auto">
            <a:xfrm>
              <a:off x="3524250" y="5982626"/>
              <a:ext cx="378743" cy="70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5" name="Oval 2">
              <a:extLst>
                <a:ext uri="{FF2B5EF4-FFF2-40B4-BE49-F238E27FC236}">
                  <a16:creationId xmlns:a16="http://schemas.microsoft.com/office/drawing/2014/main" id="{154FA31B-4805-9E44-930D-E83C73706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050" y="5754026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21</a:t>
              </a:r>
            </a:p>
          </p:txBody>
        </p:sp>
        <p:sp>
          <p:nvSpPr>
            <p:cNvPr id="106" name="Oval 2">
              <a:extLst>
                <a:ext uri="{FF2B5EF4-FFF2-40B4-BE49-F238E27FC236}">
                  <a16:creationId xmlns:a16="http://schemas.microsoft.com/office/drawing/2014/main" id="{4161710E-57A7-0A42-9379-A593334D5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993" y="5761047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6</a:t>
              </a:r>
            </a:p>
          </p:txBody>
        </p:sp>
        <p:sp>
          <p:nvSpPr>
            <p:cNvPr id="107" name="Oval 2">
              <a:extLst>
                <a:ext uri="{FF2B5EF4-FFF2-40B4-BE49-F238E27FC236}">
                  <a16:creationId xmlns:a16="http://schemas.microsoft.com/office/drawing/2014/main" id="{33BB490D-D56B-574D-9DB7-E9B7ED652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193" y="5759918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25</a:t>
              </a:r>
            </a:p>
          </p:txBody>
        </p:sp>
        <p:cxnSp>
          <p:nvCxnSpPr>
            <p:cNvPr id="108" name="Straight Arrow Connector 51">
              <a:extLst>
                <a:ext uri="{FF2B5EF4-FFF2-40B4-BE49-F238E27FC236}">
                  <a16:creationId xmlns:a16="http://schemas.microsoft.com/office/drawing/2014/main" id="{C879AAF2-F844-1A4C-8A16-93205A3E1E6B}"/>
                </a:ext>
              </a:extLst>
            </p:cNvPr>
            <p:cNvCxnSpPr>
              <a:cxnSpLocks noChangeShapeType="1"/>
              <a:endCxn id="109" idx="1"/>
            </p:cNvCxnSpPr>
            <p:nvPr/>
          </p:nvCxnSpPr>
          <p:spPr bwMode="auto">
            <a:xfrm>
              <a:off x="4821907" y="5982626"/>
              <a:ext cx="378743" cy="70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9" name="Oval 2">
              <a:extLst>
                <a:ext uri="{FF2B5EF4-FFF2-40B4-BE49-F238E27FC236}">
                  <a16:creationId xmlns:a16="http://schemas.microsoft.com/office/drawing/2014/main" id="{21D2EA48-05C8-4146-AD34-407CBF58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650" y="5761047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0</a:t>
              </a:r>
            </a:p>
          </p:txBody>
        </p:sp>
        <p:sp>
          <p:nvSpPr>
            <p:cNvPr id="110" name="Oval 2">
              <a:extLst>
                <a:ext uri="{FF2B5EF4-FFF2-40B4-BE49-F238E27FC236}">
                  <a16:creationId xmlns:a16="http://schemas.microsoft.com/office/drawing/2014/main" id="{F58925C5-4EF9-7D41-A09C-02F11648E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850" y="5759918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31</a:t>
              </a:r>
            </a:p>
          </p:txBody>
        </p:sp>
        <p:cxnSp>
          <p:nvCxnSpPr>
            <p:cNvPr id="111" name="Straight Arrow Connector 51">
              <a:extLst>
                <a:ext uri="{FF2B5EF4-FFF2-40B4-BE49-F238E27FC236}">
                  <a16:creationId xmlns:a16="http://schemas.microsoft.com/office/drawing/2014/main" id="{11085B4C-5547-0F43-B714-2C76AACF0684}"/>
                </a:ext>
              </a:extLst>
            </p:cNvPr>
            <p:cNvCxnSpPr>
              <a:cxnSpLocks noChangeShapeType="1"/>
              <a:endCxn id="112" idx="1"/>
            </p:cNvCxnSpPr>
            <p:nvPr/>
          </p:nvCxnSpPr>
          <p:spPr bwMode="auto">
            <a:xfrm>
              <a:off x="6119564" y="5982626"/>
              <a:ext cx="378743" cy="70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2" name="Oval 2">
              <a:extLst>
                <a:ext uri="{FF2B5EF4-FFF2-40B4-BE49-F238E27FC236}">
                  <a16:creationId xmlns:a16="http://schemas.microsoft.com/office/drawing/2014/main" id="{9641DA8D-DEEC-AB45-BD4C-800D873CC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8307" y="5761047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4</a:t>
              </a:r>
            </a:p>
          </p:txBody>
        </p:sp>
        <p:sp>
          <p:nvSpPr>
            <p:cNvPr id="113" name="Oval 2">
              <a:extLst>
                <a:ext uri="{FF2B5EF4-FFF2-40B4-BE49-F238E27FC236}">
                  <a16:creationId xmlns:a16="http://schemas.microsoft.com/office/drawing/2014/main" id="{0F8685D2-8F12-2C41-8B96-95E21A7D4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5507" y="5759918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46</a:t>
              </a:r>
            </a:p>
          </p:txBody>
        </p:sp>
        <p:sp>
          <p:nvSpPr>
            <p:cNvPr id="114" name="Oval 2">
              <a:extLst>
                <a:ext uri="{FF2B5EF4-FFF2-40B4-BE49-F238E27FC236}">
                  <a16:creationId xmlns:a16="http://schemas.microsoft.com/office/drawing/2014/main" id="{B4827DB1-071F-E74A-B83F-AE4D6BECA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364" y="5177437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7</a:t>
              </a:r>
            </a:p>
          </p:txBody>
        </p:sp>
        <p:cxnSp>
          <p:nvCxnSpPr>
            <p:cNvPr id="115" name="Straight Arrow Connector 42">
              <a:extLst>
                <a:ext uri="{FF2B5EF4-FFF2-40B4-BE49-F238E27FC236}">
                  <a16:creationId xmlns:a16="http://schemas.microsoft.com/office/drawing/2014/main" id="{1E3CC3CE-DCC0-444C-8A70-178CA4E42DC0}"/>
                </a:ext>
              </a:extLst>
            </p:cNvPr>
            <p:cNvCxnSpPr>
              <a:cxnSpLocks noChangeShapeType="1"/>
              <a:endCxn id="114" idx="1"/>
            </p:cNvCxnSpPr>
            <p:nvPr/>
          </p:nvCxnSpPr>
          <p:spPr bwMode="auto">
            <a:xfrm>
              <a:off x="2080964" y="5406037"/>
              <a:ext cx="533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6" name="Straight Arrow Connector 51">
              <a:extLst>
                <a:ext uri="{FF2B5EF4-FFF2-40B4-BE49-F238E27FC236}">
                  <a16:creationId xmlns:a16="http://schemas.microsoft.com/office/drawing/2014/main" id="{D709F1EF-B45D-514A-9639-96E10A898590}"/>
                </a:ext>
              </a:extLst>
            </p:cNvPr>
            <p:cNvCxnSpPr>
              <a:cxnSpLocks noChangeShapeType="1"/>
              <a:stCxn id="117" idx="3"/>
              <a:endCxn id="118" idx="1"/>
            </p:cNvCxnSpPr>
            <p:nvPr/>
          </p:nvCxnSpPr>
          <p:spPr bwMode="auto">
            <a:xfrm>
              <a:off x="3528764" y="5404908"/>
              <a:ext cx="378743" cy="70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7" name="Oval 2">
              <a:extLst>
                <a:ext uri="{FF2B5EF4-FFF2-40B4-BE49-F238E27FC236}">
                  <a16:creationId xmlns:a16="http://schemas.microsoft.com/office/drawing/2014/main" id="{E15A547D-2EB3-7840-8F2F-2EBA046AC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564" y="5176308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25</a:t>
              </a:r>
            </a:p>
          </p:txBody>
        </p:sp>
        <p:sp>
          <p:nvSpPr>
            <p:cNvPr id="118" name="Oval 2">
              <a:extLst>
                <a:ext uri="{FF2B5EF4-FFF2-40B4-BE49-F238E27FC236}">
                  <a16:creationId xmlns:a16="http://schemas.microsoft.com/office/drawing/2014/main" id="{50782995-B0E2-3F43-99D8-376B3E90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507" y="5183329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4</a:t>
              </a:r>
            </a:p>
          </p:txBody>
        </p:sp>
        <p:sp>
          <p:nvSpPr>
            <p:cNvPr id="119" name="Oval 2">
              <a:extLst>
                <a:ext uri="{FF2B5EF4-FFF2-40B4-BE49-F238E27FC236}">
                  <a16:creationId xmlns:a16="http://schemas.microsoft.com/office/drawing/2014/main" id="{E95FD627-9128-9E4B-B911-1118512C4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707" y="5182200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51</a:t>
              </a:r>
            </a:p>
          </p:txBody>
        </p:sp>
        <p:cxnSp>
          <p:nvCxnSpPr>
            <p:cNvPr id="120" name="Straight Arrow Connector 51">
              <a:extLst>
                <a:ext uri="{FF2B5EF4-FFF2-40B4-BE49-F238E27FC236}">
                  <a16:creationId xmlns:a16="http://schemas.microsoft.com/office/drawing/2014/main" id="{8DD67AFE-1039-944F-8065-FAF7CE163183}"/>
                </a:ext>
              </a:extLst>
            </p:cNvPr>
            <p:cNvCxnSpPr>
              <a:cxnSpLocks noChangeShapeType="1"/>
              <a:endCxn id="121" idx="1"/>
            </p:cNvCxnSpPr>
            <p:nvPr/>
          </p:nvCxnSpPr>
          <p:spPr bwMode="auto">
            <a:xfrm>
              <a:off x="4826421" y="5404908"/>
              <a:ext cx="378743" cy="70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1" name="Oval 2">
              <a:extLst>
                <a:ext uri="{FF2B5EF4-FFF2-40B4-BE49-F238E27FC236}">
                  <a16:creationId xmlns:a16="http://schemas.microsoft.com/office/drawing/2014/main" id="{CEE2B938-BB57-EC46-B529-DB4619899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5164" y="5183329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0</a:t>
              </a:r>
            </a:p>
          </p:txBody>
        </p:sp>
        <p:sp>
          <p:nvSpPr>
            <p:cNvPr id="122" name="Oval 2">
              <a:extLst>
                <a:ext uri="{FF2B5EF4-FFF2-40B4-BE49-F238E27FC236}">
                  <a16:creationId xmlns:a16="http://schemas.microsoft.com/office/drawing/2014/main" id="{ADB20129-325A-814E-B79E-AF28B3CC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364" y="5182200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51</a:t>
              </a:r>
            </a:p>
          </p:txBody>
        </p:sp>
        <p:sp>
          <p:nvSpPr>
            <p:cNvPr id="123" name="Oval 2">
              <a:extLst>
                <a:ext uri="{FF2B5EF4-FFF2-40B4-BE49-F238E27FC236}">
                  <a16:creationId xmlns:a16="http://schemas.microsoft.com/office/drawing/2014/main" id="{8B884920-45BE-6E4E-A7B3-86167EA3A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3958237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6</a:t>
              </a:r>
            </a:p>
          </p:txBody>
        </p:sp>
        <p:cxnSp>
          <p:nvCxnSpPr>
            <p:cNvPr id="124" name="Straight Arrow Connector 42">
              <a:extLst>
                <a:ext uri="{FF2B5EF4-FFF2-40B4-BE49-F238E27FC236}">
                  <a16:creationId xmlns:a16="http://schemas.microsoft.com/office/drawing/2014/main" id="{CC1B53CF-3D53-3F47-9DCF-F6B058C0B461}"/>
                </a:ext>
              </a:extLst>
            </p:cNvPr>
            <p:cNvCxnSpPr>
              <a:cxnSpLocks noChangeShapeType="1"/>
              <a:endCxn id="123" idx="1"/>
            </p:cNvCxnSpPr>
            <p:nvPr/>
          </p:nvCxnSpPr>
          <p:spPr bwMode="auto">
            <a:xfrm>
              <a:off x="2076450" y="4186837"/>
              <a:ext cx="533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5" name="Straight Arrow Connector 51">
              <a:extLst>
                <a:ext uri="{FF2B5EF4-FFF2-40B4-BE49-F238E27FC236}">
                  <a16:creationId xmlns:a16="http://schemas.microsoft.com/office/drawing/2014/main" id="{6BF5FD9E-B77A-DB4B-B7EE-A915559EB20F}"/>
                </a:ext>
              </a:extLst>
            </p:cNvPr>
            <p:cNvCxnSpPr>
              <a:cxnSpLocks noChangeShapeType="1"/>
              <a:stCxn id="126" idx="3"/>
              <a:endCxn id="127" idx="1"/>
            </p:cNvCxnSpPr>
            <p:nvPr/>
          </p:nvCxnSpPr>
          <p:spPr bwMode="auto">
            <a:xfrm>
              <a:off x="3524250" y="4185708"/>
              <a:ext cx="378743" cy="70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6" name="Oval 2">
              <a:extLst>
                <a:ext uri="{FF2B5EF4-FFF2-40B4-BE49-F238E27FC236}">
                  <a16:creationId xmlns:a16="http://schemas.microsoft.com/office/drawing/2014/main" id="{4129EDCB-4345-CC40-AE34-257B6D69A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050" y="3957108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51</a:t>
              </a:r>
            </a:p>
          </p:txBody>
        </p:sp>
        <p:sp>
          <p:nvSpPr>
            <p:cNvPr id="127" name="Oval 2">
              <a:extLst>
                <a:ext uri="{FF2B5EF4-FFF2-40B4-BE49-F238E27FC236}">
                  <a16:creationId xmlns:a16="http://schemas.microsoft.com/office/drawing/2014/main" id="{A613B246-7C83-B040-9271-78F2E5251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993" y="3964129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5</a:t>
              </a:r>
            </a:p>
          </p:txBody>
        </p:sp>
        <p:sp>
          <p:nvSpPr>
            <p:cNvPr id="128" name="Oval 2">
              <a:extLst>
                <a:ext uri="{FF2B5EF4-FFF2-40B4-BE49-F238E27FC236}">
                  <a16:creationId xmlns:a16="http://schemas.microsoft.com/office/drawing/2014/main" id="{A5BF38DA-2237-DA45-9F65-F9A13A593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193" y="3963000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40</a:t>
              </a:r>
            </a:p>
          </p:txBody>
        </p:sp>
        <p:cxnSp>
          <p:nvCxnSpPr>
            <p:cNvPr id="129" name="Straight Arrow Connector 51">
              <a:extLst>
                <a:ext uri="{FF2B5EF4-FFF2-40B4-BE49-F238E27FC236}">
                  <a16:creationId xmlns:a16="http://schemas.microsoft.com/office/drawing/2014/main" id="{4FCE5368-E552-E544-9E03-970D35ADEF67}"/>
                </a:ext>
              </a:extLst>
            </p:cNvPr>
            <p:cNvCxnSpPr>
              <a:cxnSpLocks noChangeShapeType="1"/>
              <a:endCxn id="130" idx="1"/>
            </p:cNvCxnSpPr>
            <p:nvPr/>
          </p:nvCxnSpPr>
          <p:spPr bwMode="auto">
            <a:xfrm>
              <a:off x="4821907" y="4185708"/>
              <a:ext cx="378743" cy="70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0" name="Oval 2">
              <a:extLst>
                <a:ext uri="{FF2B5EF4-FFF2-40B4-BE49-F238E27FC236}">
                  <a16:creationId xmlns:a16="http://schemas.microsoft.com/office/drawing/2014/main" id="{304817EF-B519-EA4F-A239-8FBA937E7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650" y="3964129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7</a:t>
              </a:r>
            </a:p>
          </p:txBody>
        </p:sp>
        <p:sp>
          <p:nvSpPr>
            <p:cNvPr id="131" name="Oval 2">
              <a:extLst>
                <a:ext uri="{FF2B5EF4-FFF2-40B4-BE49-F238E27FC236}">
                  <a16:creationId xmlns:a16="http://schemas.microsoft.com/office/drawing/2014/main" id="{BD089DED-0F45-0F42-B658-C692D858A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850" y="3963000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46</a:t>
              </a:r>
            </a:p>
          </p:txBody>
        </p:sp>
        <p:cxnSp>
          <p:nvCxnSpPr>
            <p:cNvPr id="132" name="Straight Arrow Connector 51">
              <a:extLst>
                <a:ext uri="{FF2B5EF4-FFF2-40B4-BE49-F238E27FC236}">
                  <a16:creationId xmlns:a16="http://schemas.microsoft.com/office/drawing/2014/main" id="{89356981-F990-174E-8F1F-D41C55F2E627}"/>
                </a:ext>
              </a:extLst>
            </p:cNvPr>
            <p:cNvCxnSpPr>
              <a:cxnSpLocks noChangeShapeType="1"/>
              <a:endCxn id="133" idx="1"/>
            </p:cNvCxnSpPr>
            <p:nvPr/>
          </p:nvCxnSpPr>
          <p:spPr bwMode="auto">
            <a:xfrm>
              <a:off x="6119564" y="4185708"/>
              <a:ext cx="378743" cy="70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3" name="Oval 2">
              <a:extLst>
                <a:ext uri="{FF2B5EF4-FFF2-40B4-BE49-F238E27FC236}">
                  <a16:creationId xmlns:a16="http://schemas.microsoft.com/office/drawing/2014/main" id="{D248DEE4-2711-5C49-AADE-2964CC070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8307" y="3964129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3</a:t>
              </a:r>
            </a:p>
          </p:txBody>
        </p:sp>
        <p:sp>
          <p:nvSpPr>
            <p:cNvPr id="134" name="Oval 2">
              <a:extLst>
                <a:ext uri="{FF2B5EF4-FFF2-40B4-BE49-F238E27FC236}">
                  <a16:creationId xmlns:a16="http://schemas.microsoft.com/office/drawing/2014/main" id="{9B15DDAE-2880-EC47-ACE5-2BCDA1E07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5507" y="3963000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34</a:t>
              </a:r>
            </a:p>
          </p:txBody>
        </p:sp>
        <p:sp>
          <p:nvSpPr>
            <p:cNvPr id="135" name="Oval 2">
              <a:extLst>
                <a:ext uri="{FF2B5EF4-FFF2-40B4-BE49-F238E27FC236}">
                  <a16:creationId xmlns:a16="http://schemas.microsoft.com/office/drawing/2014/main" id="{DF05368A-1A4E-DE4E-8543-4203AC173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4572600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0</a:t>
              </a:r>
            </a:p>
          </p:txBody>
        </p:sp>
        <p:cxnSp>
          <p:nvCxnSpPr>
            <p:cNvPr id="136" name="Straight Arrow Connector 42">
              <a:extLst>
                <a:ext uri="{FF2B5EF4-FFF2-40B4-BE49-F238E27FC236}">
                  <a16:creationId xmlns:a16="http://schemas.microsoft.com/office/drawing/2014/main" id="{ACB52E10-35A0-C049-BE0C-3F1364AB8FDE}"/>
                </a:ext>
              </a:extLst>
            </p:cNvPr>
            <p:cNvCxnSpPr>
              <a:cxnSpLocks noChangeShapeType="1"/>
              <a:endCxn id="135" idx="1"/>
            </p:cNvCxnSpPr>
            <p:nvPr/>
          </p:nvCxnSpPr>
          <p:spPr bwMode="auto">
            <a:xfrm>
              <a:off x="2076450" y="4801200"/>
              <a:ext cx="533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7" name="Straight Arrow Connector 51">
              <a:extLst>
                <a:ext uri="{FF2B5EF4-FFF2-40B4-BE49-F238E27FC236}">
                  <a16:creationId xmlns:a16="http://schemas.microsoft.com/office/drawing/2014/main" id="{2F3047CA-0B2D-6C4C-873A-5CECD0453F1A}"/>
                </a:ext>
              </a:extLst>
            </p:cNvPr>
            <p:cNvCxnSpPr>
              <a:cxnSpLocks noChangeShapeType="1"/>
              <a:stCxn id="138" idx="3"/>
              <a:endCxn id="139" idx="1"/>
            </p:cNvCxnSpPr>
            <p:nvPr/>
          </p:nvCxnSpPr>
          <p:spPr bwMode="auto">
            <a:xfrm>
              <a:off x="3524250" y="4800071"/>
              <a:ext cx="378743" cy="70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8" name="Oval 2">
              <a:extLst>
                <a:ext uri="{FF2B5EF4-FFF2-40B4-BE49-F238E27FC236}">
                  <a16:creationId xmlns:a16="http://schemas.microsoft.com/office/drawing/2014/main" id="{C73DE570-D49C-9748-81E2-54311A114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050" y="4571471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60</a:t>
              </a:r>
            </a:p>
          </p:txBody>
        </p:sp>
        <p:sp>
          <p:nvSpPr>
            <p:cNvPr id="139" name="Oval 2">
              <a:extLst>
                <a:ext uri="{FF2B5EF4-FFF2-40B4-BE49-F238E27FC236}">
                  <a16:creationId xmlns:a16="http://schemas.microsoft.com/office/drawing/2014/main" id="{B984BAF1-710A-8F48-9183-6D687E223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993" y="4578492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4</a:t>
              </a:r>
            </a:p>
          </p:txBody>
        </p:sp>
        <p:sp>
          <p:nvSpPr>
            <p:cNvPr id="140" name="Oval 2">
              <a:extLst>
                <a:ext uri="{FF2B5EF4-FFF2-40B4-BE49-F238E27FC236}">
                  <a16:creationId xmlns:a16="http://schemas.microsoft.com/office/drawing/2014/main" id="{D1BFD09F-6080-5B46-A74B-9C12FB0D3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193" y="4577363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40</a:t>
              </a:r>
            </a:p>
          </p:txBody>
        </p:sp>
        <p:cxnSp>
          <p:nvCxnSpPr>
            <p:cNvPr id="141" name="Straight Arrow Connector 51">
              <a:extLst>
                <a:ext uri="{FF2B5EF4-FFF2-40B4-BE49-F238E27FC236}">
                  <a16:creationId xmlns:a16="http://schemas.microsoft.com/office/drawing/2014/main" id="{9DD09EFD-0BBC-694F-B6A5-2975EF73CA1A}"/>
                </a:ext>
              </a:extLst>
            </p:cNvPr>
            <p:cNvCxnSpPr>
              <a:cxnSpLocks noChangeShapeType="1"/>
              <a:endCxn id="142" idx="1"/>
            </p:cNvCxnSpPr>
            <p:nvPr/>
          </p:nvCxnSpPr>
          <p:spPr bwMode="auto">
            <a:xfrm>
              <a:off x="4821907" y="4800071"/>
              <a:ext cx="378743" cy="70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42" name="Oval 2">
              <a:extLst>
                <a:ext uri="{FF2B5EF4-FFF2-40B4-BE49-F238E27FC236}">
                  <a16:creationId xmlns:a16="http://schemas.microsoft.com/office/drawing/2014/main" id="{C2049570-BF5F-B74E-84FE-78E50647F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650" y="4578492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3</a:t>
              </a:r>
            </a:p>
          </p:txBody>
        </p:sp>
        <p:sp>
          <p:nvSpPr>
            <p:cNvPr id="143" name="Oval 2">
              <a:extLst>
                <a:ext uri="{FF2B5EF4-FFF2-40B4-BE49-F238E27FC236}">
                  <a16:creationId xmlns:a16="http://schemas.microsoft.com/office/drawing/2014/main" id="{DCD1B823-0044-B940-A88D-6966292C1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850" y="4577363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18</a:t>
              </a:r>
            </a:p>
          </p:txBody>
        </p:sp>
        <p:sp>
          <p:nvSpPr>
            <p:cNvPr id="144" name="Oval 2">
              <a:extLst>
                <a:ext uri="{FF2B5EF4-FFF2-40B4-BE49-F238E27FC236}">
                  <a16:creationId xmlns:a16="http://schemas.microsoft.com/office/drawing/2014/main" id="{D2358D14-292A-C142-A00F-CAE289033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3348637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5</a:t>
              </a:r>
            </a:p>
          </p:txBody>
        </p:sp>
        <p:cxnSp>
          <p:nvCxnSpPr>
            <p:cNvPr id="145" name="Straight Arrow Connector 42">
              <a:extLst>
                <a:ext uri="{FF2B5EF4-FFF2-40B4-BE49-F238E27FC236}">
                  <a16:creationId xmlns:a16="http://schemas.microsoft.com/office/drawing/2014/main" id="{1DF552FC-DFBE-774A-81F3-C916D300FF0F}"/>
                </a:ext>
              </a:extLst>
            </p:cNvPr>
            <p:cNvCxnSpPr>
              <a:cxnSpLocks noChangeShapeType="1"/>
              <a:endCxn id="144" idx="1"/>
            </p:cNvCxnSpPr>
            <p:nvPr/>
          </p:nvCxnSpPr>
          <p:spPr bwMode="auto">
            <a:xfrm>
              <a:off x="2076450" y="3577237"/>
              <a:ext cx="533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6" name="Straight Arrow Connector 51">
              <a:extLst>
                <a:ext uri="{FF2B5EF4-FFF2-40B4-BE49-F238E27FC236}">
                  <a16:creationId xmlns:a16="http://schemas.microsoft.com/office/drawing/2014/main" id="{7C189D0C-DFDC-A34B-ABFF-83EB27C6AA07}"/>
                </a:ext>
              </a:extLst>
            </p:cNvPr>
            <p:cNvCxnSpPr>
              <a:cxnSpLocks noChangeShapeType="1"/>
              <a:stCxn id="147" idx="3"/>
              <a:endCxn id="148" idx="1"/>
            </p:cNvCxnSpPr>
            <p:nvPr/>
          </p:nvCxnSpPr>
          <p:spPr bwMode="auto">
            <a:xfrm>
              <a:off x="3524250" y="3576108"/>
              <a:ext cx="378743" cy="70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47" name="Oval 2">
              <a:extLst>
                <a:ext uri="{FF2B5EF4-FFF2-40B4-BE49-F238E27FC236}">
                  <a16:creationId xmlns:a16="http://schemas.microsoft.com/office/drawing/2014/main" id="{4AD035CA-792F-E246-AC60-7D5538B3A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050" y="3347508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18</a:t>
              </a:r>
            </a:p>
          </p:txBody>
        </p:sp>
        <p:sp>
          <p:nvSpPr>
            <p:cNvPr id="148" name="Oval 2">
              <a:extLst>
                <a:ext uri="{FF2B5EF4-FFF2-40B4-BE49-F238E27FC236}">
                  <a16:creationId xmlns:a16="http://schemas.microsoft.com/office/drawing/2014/main" id="{0AFE871F-8C9A-F346-98BC-994642678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993" y="3354529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4</a:t>
              </a:r>
            </a:p>
          </p:txBody>
        </p:sp>
        <p:sp>
          <p:nvSpPr>
            <p:cNvPr id="149" name="Oval 2">
              <a:extLst>
                <a:ext uri="{FF2B5EF4-FFF2-40B4-BE49-F238E27FC236}">
                  <a16:creationId xmlns:a16="http://schemas.microsoft.com/office/drawing/2014/main" id="{C36E474D-D44D-6845-BFE3-AC3BE6224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193" y="3353400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34</a:t>
              </a:r>
            </a:p>
          </p:txBody>
        </p:sp>
        <p:sp>
          <p:nvSpPr>
            <p:cNvPr id="150" name="Oval 2">
              <a:extLst>
                <a:ext uri="{FF2B5EF4-FFF2-40B4-BE49-F238E27FC236}">
                  <a16:creationId xmlns:a16="http://schemas.microsoft.com/office/drawing/2014/main" id="{962B85ED-6D9F-5A48-BC85-59084E1F7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2119822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7</a:t>
              </a:r>
            </a:p>
          </p:txBody>
        </p:sp>
        <p:cxnSp>
          <p:nvCxnSpPr>
            <p:cNvPr id="151" name="Straight Arrow Connector 42">
              <a:extLst>
                <a:ext uri="{FF2B5EF4-FFF2-40B4-BE49-F238E27FC236}">
                  <a16:creationId xmlns:a16="http://schemas.microsoft.com/office/drawing/2014/main" id="{15379453-1D93-5D47-8108-0E2B5D53B072}"/>
                </a:ext>
              </a:extLst>
            </p:cNvPr>
            <p:cNvCxnSpPr>
              <a:cxnSpLocks noChangeShapeType="1"/>
              <a:endCxn id="150" idx="1"/>
            </p:cNvCxnSpPr>
            <p:nvPr/>
          </p:nvCxnSpPr>
          <p:spPr bwMode="auto">
            <a:xfrm>
              <a:off x="2076450" y="2348422"/>
              <a:ext cx="533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2" name="Straight Arrow Connector 51">
              <a:extLst>
                <a:ext uri="{FF2B5EF4-FFF2-40B4-BE49-F238E27FC236}">
                  <a16:creationId xmlns:a16="http://schemas.microsoft.com/office/drawing/2014/main" id="{857EB937-7B97-1242-9E70-BA134B7813B4}"/>
                </a:ext>
              </a:extLst>
            </p:cNvPr>
            <p:cNvCxnSpPr>
              <a:cxnSpLocks noChangeShapeType="1"/>
              <a:stCxn id="153" idx="3"/>
              <a:endCxn id="154" idx="1"/>
            </p:cNvCxnSpPr>
            <p:nvPr/>
          </p:nvCxnSpPr>
          <p:spPr bwMode="auto">
            <a:xfrm>
              <a:off x="3524250" y="2347293"/>
              <a:ext cx="378743" cy="70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3" name="Oval 2">
              <a:extLst>
                <a:ext uri="{FF2B5EF4-FFF2-40B4-BE49-F238E27FC236}">
                  <a16:creationId xmlns:a16="http://schemas.microsoft.com/office/drawing/2014/main" id="{CE0D9F69-3EB4-784B-918F-E85823D6B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050" y="2118693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21</a:t>
              </a:r>
            </a:p>
          </p:txBody>
        </p:sp>
        <p:sp>
          <p:nvSpPr>
            <p:cNvPr id="154" name="Oval 2">
              <a:extLst>
                <a:ext uri="{FF2B5EF4-FFF2-40B4-BE49-F238E27FC236}">
                  <a16:creationId xmlns:a16="http://schemas.microsoft.com/office/drawing/2014/main" id="{E27D12F3-9D27-5A44-B674-EB6125742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993" y="2125714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0</a:t>
              </a:r>
            </a:p>
          </p:txBody>
        </p:sp>
        <p:sp>
          <p:nvSpPr>
            <p:cNvPr id="155" name="Oval 2">
              <a:extLst>
                <a:ext uri="{FF2B5EF4-FFF2-40B4-BE49-F238E27FC236}">
                  <a16:creationId xmlns:a16="http://schemas.microsoft.com/office/drawing/2014/main" id="{ABE95B0D-7789-AA49-87D3-3768A42DA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193" y="2124585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32</a:t>
              </a:r>
            </a:p>
          </p:txBody>
        </p:sp>
        <p:sp>
          <p:nvSpPr>
            <p:cNvPr id="156" name="Oval 2">
              <a:extLst>
                <a:ext uri="{FF2B5EF4-FFF2-40B4-BE49-F238E27FC236}">
                  <a16:creationId xmlns:a16="http://schemas.microsoft.com/office/drawing/2014/main" id="{1CE89006-2A23-C34A-AD27-83B7C250A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364" y="2728293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0</a:t>
              </a:r>
            </a:p>
          </p:txBody>
        </p:sp>
        <p:cxnSp>
          <p:nvCxnSpPr>
            <p:cNvPr id="157" name="Straight Arrow Connector 42">
              <a:extLst>
                <a:ext uri="{FF2B5EF4-FFF2-40B4-BE49-F238E27FC236}">
                  <a16:creationId xmlns:a16="http://schemas.microsoft.com/office/drawing/2014/main" id="{157FFD38-F98E-9148-90C4-EE5EC0B7D344}"/>
                </a:ext>
              </a:extLst>
            </p:cNvPr>
            <p:cNvCxnSpPr>
              <a:cxnSpLocks noChangeShapeType="1"/>
              <a:endCxn id="156" idx="1"/>
            </p:cNvCxnSpPr>
            <p:nvPr/>
          </p:nvCxnSpPr>
          <p:spPr bwMode="auto">
            <a:xfrm>
              <a:off x="2080964" y="2956893"/>
              <a:ext cx="533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8" name="Oval 2">
              <a:extLst>
                <a:ext uri="{FF2B5EF4-FFF2-40B4-BE49-F238E27FC236}">
                  <a16:creationId xmlns:a16="http://schemas.microsoft.com/office/drawing/2014/main" id="{F73D5FC0-4D18-BB40-A849-024AA0008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564" y="2727164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Calibri"/>
                  <a:ea typeface="ＭＳ Ｐゴシック" charset="-128"/>
                  <a:cs typeface="Calibri"/>
                </a:rPr>
                <a:t>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86394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{38A8E1E5-B347-5C4C-B4FF-C83531C9E985}tf10001124</Template>
  <TotalTime>4536</TotalTime>
  <Words>672</Words>
  <Application>Microsoft Macintosh PowerPoint</Application>
  <PresentationFormat>Widescreen</PresentationFormat>
  <Paragraphs>350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ＭＳ Ｐゴシック</vt:lpstr>
      <vt:lpstr>Calibri</vt:lpstr>
      <vt:lpstr>Cambria Math</vt:lpstr>
      <vt:lpstr>Century Schoolbook</vt:lpstr>
      <vt:lpstr>Consolas</vt:lpstr>
      <vt:lpstr>Corbel</vt:lpstr>
      <vt:lpstr>Courier</vt:lpstr>
      <vt:lpstr>Symbol</vt:lpstr>
      <vt:lpstr>Wingdings</vt:lpstr>
      <vt:lpstr>Wingdings 2</vt:lpstr>
      <vt:lpstr>Frame</vt:lpstr>
      <vt:lpstr>Repaso I2</vt:lpstr>
      <vt:lpstr>Temario</vt:lpstr>
      <vt:lpstr>Tabla de hash: - la clave no se usa directa-mente como índice en T - el índice se calcula a partir de la clave</vt:lpstr>
      <vt:lpstr>Colisiones</vt:lpstr>
      <vt:lpstr>Funciones de hash, según el tipo de datos de las claves</vt:lpstr>
      <vt:lpstr>Algunas propiedades de hashing</vt:lpstr>
      <vt:lpstr>Grafos</vt:lpstr>
      <vt:lpstr>Grafos</vt:lpstr>
      <vt:lpstr>PowerPoint Presentation</vt:lpstr>
      <vt:lpstr>DFS</vt:lpstr>
      <vt:lpstr>BFS</vt:lpstr>
      <vt:lpstr>Ordenación topológica: grafos direccionales sin ciclos</vt:lpstr>
      <vt:lpstr>Componentes furtemente conectadas: grafos direccionales con ciclos</vt:lpstr>
      <vt:lpstr>CFCs: Calculamos G’</vt:lpstr>
      <vt:lpstr>Dijkstra: grafos con costos no negativos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Yadran</dc:creator>
  <cp:lastModifiedBy>Yadran</cp:lastModifiedBy>
  <cp:revision>195</cp:revision>
  <dcterms:created xsi:type="dcterms:W3CDTF">2020-10-06T18:26:29Z</dcterms:created>
  <dcterms:modified xsi:type="dcterms:W3CDTF">2020-11-11T16:47:58Z</dcterms:modified>
</cp:coreProperties>
</file>