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2 -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bullet point slide.</a:t>
            </a:r>
          </a:p>
          <a:p>
            <a:pPr>
              <a:spcAft>
                <a:spcPts val="720"/>
              </a:spcAft>
            </a:pPr>
            <a:r>
              <a:t>Bullet Point 1</a:t>
            </a:r>
          </a:p>
          <a:p>
            <a:pPr>
              <a:spcAft>
                <a:spcPts val="720"/>
              </a:spcAft>
            </a:pPr>
            <a:r>
              <a:t>Bullet Point 2</a:t>
            </a:r>
          </a:p>
          <a:p>
            <a:r>
              <a:t>Bullet 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