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4"/>
  </p:notesMasterIdLst>
  <p:sldIdLst>
    <p:sldId id="256" r:id="rId3"/>
    <p:sldId id="257" r:id="rId4"/>
    <p:sldId id="288" r:id="rId5"/>
    <p:sldId id="289" r:id="rId6"/>
    <p:sldId id="290" r:id="rId7"/>
    <p:sldId id="296" r:id="rId8"/>
    <p:sldId id="297" r:id="rId9"/>
    <p:sldId id="298" r:id="rId10"/>
    <p:sldId id="294" r:id="rId11"/>
    <p:sldId id="278" r:id="rId12"/>
    <p:sldId id="295" r:id="rId13"/>
  </p:sldIdLst>
  <p:sldSz cx="12192000" cy="6858000"/>
  <p:notesSz cx="6794500" cy="9925050"/>
  <p:embeddedFontLst>
    <p:embeddedFont>
      <p:font typeface="Bradley Hand ITC" panose="03070402050302030203" pitchFamily="66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4AMpviq1xm5pYgOI1ZGj2GFeg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D7BECA-8935-4996-929C-2F42B8400ED4}">
  <a:tblStyle styleId="{FBD7BECA-8935-4996-929C-2F42B8400E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8" name="Google Shape;6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174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153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103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984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096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453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8851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2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6;p3">
            <a:extLst>
              <a:ext uri="{FF2B5EF4-FFF2-40B4-BE49-F238E27FC236}">
                <a16:creationId xmlns:a16="http://schemas.microsoft.com/office/drawing/2014/main" id="{FCC78083-084C-9A3C-3785-A93E7BE04408}"/>
              </a:ext>
            </a:extLst>
          </p:cNvPr>
          <p:cNvSpPr txBox="1"/>
          <p:nvPr/>
        </p:nvSpPr>
        <p:spPr>
          <a:xfrm>
            <a:off x="47625" y="6379029"/>
            <a:ext cx="2891518" cy="43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42" name="Google Shape;642;p2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4"/>
          <p:cNvSpPr txBox="1"/>
          <p:nvPr/>
        </p:nvSpPr>
        <p:spPr>
          <a:xfrm>
            <a:off x="1146174" y="273050"/>
            <a:ext cx="86836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INSERCION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4"/>
          <p:cNvSpPr txBox="1"/>
          <p:nvPr/>
        </p:nvSpPr>
        <p:spPr>
          <a:xfrm>
            <a:off x="1114425" y="1333500"/>
            <a:ext cx="95901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insercion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var v: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tVector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dimLog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j: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actual: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tipoElem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for i:= 2 to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dimLog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do begin </a:t>
            </a:r>
            <a:endParaRPr sz="22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actual:= v[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j:= i-1;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while (j &gt; 0) y (v[j] &gt; actual) do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v[j+1]:= v[j];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j:= j – 1;   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end;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v[j+1]:= actual; </a:t>
            </a:r>
            <a:endParaRPr sz="22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 sz="22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6;p3">
            <a:extLst>
              <a:ext uri="{FF2B5EF4-FFF2-40B4-BE49-F238E27FC236}">
                <a16:creationId xmlns:a16="http://schemas.microsoft.com/office/drawing/2014/main" id="{417307CC-372E-9148-574A-6675C718B90D}"/>
              </a:ext>
            </a:extLst>
          </p:cNvPr>
          <p:cNvSpPr txBox="1"/>
          <p:nvPr/>
        </p:nvSpPr>
        <p:spPr>
          <a:xfrm>
            <a:off x="47625" y="6379029"/>
            <a:ext cx="2891518" cy="43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6" name="Google Shape;366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6"/>
          <p:cNvSpPr txBox="1"/>
          <p:nvPr/>
        </p:nvSpPr>
        <p:spPr>
          <a:xfrm>
            <a:off x="1146174" y="273050"/>
            <a:ext cx="85312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2;p4">
            <a:extLst>
              <a:ext uri="{FF2B5EF4-FFF2-40B4-BE49-F238E27FC236}">
                <a16:creationId xmlns:a16="http://schemas.microsoft.com/office/drawing/2014/main" id="{47C4C7DF-F3DB-1A3F-8035-D0C15916E91B}"/>
              </a:ext>
            </a:extLst>
          </p:cNvPr>
          <p:cNvSpPr txBox="1"/>
          <p:nvPr/>
        </p:nvSpPr>
        <p:spPr>
          <a:xfrm>
            <a:off x="337449" y="1413157"/>
            <a:ext cx="4539351" cy="10156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QUE NECESITAMOS CONOCER?</a:t>
            </a:r>
            <a:endParaRPr sz="3000" b="1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</p:txBody>
      </p:sp>
      <p:sp>
        <p:nvSpPr>
          <p:cNvPr id="3" name="Google Shape;62;p4">
            <a:extLst>
              <a:ext uri="{FF2B5EF4-FFF2-40B4-BE49-F238E27FC236}">
                <a16:creationId xmlns:a16="http://schemas.microsoft.com/office/drawing/2014/main" id="{AB199694-8F46-AD3B-4B35-8BF41F7D670A}"/>
              </a:ext>
            </a:extLst>
          </p:cNvPr>
          <p:cNvSpPr txBox="1"/>
          <p:nvPr/>
        </p:nvSpPr>
        <p:spPr>
          <a:xfrm>
            <a:off x="490051" y="2693111"/>
            <a:ext cx="4539352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Dimensión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lógica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arreglo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Posición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comparar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Cuántos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están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ordenados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4" name="Google Shape;62;p4">
            <a:extLst>
              <a:ext uri="{FF2B5EF4-FFF2-40B4-BE49-F238E27FC236}">
                <a16:creationId xmlns:a16="http://schemas.microsoft.com/office/drawing/2014/main" id="{7E69FEDC-BF28-C2E5-A903-FF6F4C6EEDB1}"/>
              </a:ext>
            </a:extLst>
          </p:cNvPr>
          <p:cNvSpPr txBox="1"/>
          <p:nvPr/>
        </p:nvSpPr>
        <p:spPr>
          <a:xfrm>
            <a:off x="6696294" y="1363660"/>
            <a:ext cx="4539351" cy="5539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CARACTERISTICAS</a:t>
            </a:r>
            <a:endParaRPr sz="3000" b="1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</p:txBody>
      </p:sp>
      <p:sp>
        <p:nvSpPr>
          <p:cNvPr id="5" name="Google Shape;62;p4">
            <a:extLst>
              <a:ext uri="{FF2B5EF4-FFF2-40B4-BE49-F238E27FC236}">
                <a16:creationId xmlns:a16="http://schemas.microsoft.com/office/drawing/2014/main" id="{BF560FA8-C0B8-CEDA-D7D3-D1CA0E8F29C3}"/>
              </a:ext>
            </a:extLst>
          </p:cNvPr>
          <p:cNvSpPr txBox="1"/>
          <p:nvPr/>
        </p:nvSpPr>
        <p:spPr>
          <a:xfrm>
            <a:off x="5551715" y="2211452"/>
            <a:ext cx="6489472" cy="39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 tan </a:t>
            </a:r>
            <a:r>
              <a:rPr lang="en-US" sz="26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fácil</a:t>
            </a:r>
            <a:r>
              <a:rPr lang="en-US" sz="26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implementar</a:t>
            </a:r>
            <a:r>
              <a:rPr lang="en-US" sz="26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n-US" sz="26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tiempo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ejecución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es de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orden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lang="en-US" sz="26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n-US" sz="2600" i="0" u="none" strike="noStrike" cap="none" baseline="300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595959"/>
              </a:buClr>
              <a:buSzPts val="3200"/>
            </a:pP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Si los datos están ordenados de menor a mayor el algoritmo solo hace comparaciones, por lo tanto, es de orden (n).</a:t>
            </a:r>
          </a:p>
          <a:p>
            <a:pPr>
              <a:buClr>
                <a:srgbClr val="595959"/>
              </a:buClr>
              <a:buSzPts val="3200"/>
            </a:pP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Si los datos están ordenados de mayor a menor el algoritmo hace todas las comparaciones y todos los intercambios, por lo tanto es de orden (N2). comparaciones.</a:t>
            </a:r>
          </a:p>
        </p:txBody>
      </p:sp>
      <p:sp>
        <p:nvSpPr>
          <p:cNvPr id="6" name="Google Shape;46;p3">
            <a:extLst>
              <a:ext uri="{FF2B5EF4-FFF2-40B4-BE49-F238E27FC236}">
                <a16:creationId xmlns:a16="http://schemas.microsoft.com/office/drawing/2014/main" id="{245696CB-C354-1925-507F-64B26649D058}"/>
              </a:ext>
            </a:extLst>
          </p:cNvPr>
          <p:cNvSpPr txBox="1"/>
          <p:nvPr/>
        </p:nvSpPr>
        <p:spPr>
          <a:xfrm>
            <a:off x="47625" y="6379029"/>
            <a:ext cx="2891518" cy="43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4">
            <a:extLst>
              <a:ext uri="{FF2B5EF4-FFF2-40B4-BE49-F238E27FC236}">
                <a16:creationId xmlns:a16="http://schemas.microsoft.com/office/drawing/2014/main" id="{0CF0D7E3-60CA-973F-716A-BFD40C37EEDE}"/>
              </a:ext>
            </a:extLst>
          </p:cNvPr>
          <p:cNvSpPr txBox="1"/>
          <p:nvPr/>
        </p:nvSpPr>
        <p:spPr>
          <a:xfrm>
            <a:off x="3579265" y="6188326"/>
            <a:ext cx="3944900" cy="49240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Qué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ocurre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con las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listas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347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/>
        </p:nvSpPr>
        <p:spPr>
          <a:xfrm>
            <a:off x="47625" y="6379029"/>
            <a:ext cx="2891518" cy="43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3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/>
          <p:nvPr/>
        </p:nvSpPr>
        <p:spPr>
          <a:xfrm>
            <a:off x="936625" y="1547358"/>
            <a:ext cx="97075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inserción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5" name="Google Shape;195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1146174" y="273050"/>
            <a:ext cx="86836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INSERCION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196135" y="1089103"/>
            <a:ext cx="11845051" cy="5505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Dado un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arreglo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una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dimensión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lógica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dimL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algoritmo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consiste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ordenar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cada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un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 un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subconjunto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ordenados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endParaRPr lang="en-US" sz="2000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decir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la </a:t>
            </a:r>
            <a:r>
              <a:rPr lang="en-US" sz="20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primera</a:t>
            </a:r>
            <a:r>
              <a:rPr lang="en-US" sz="20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</a:t>
            </a:r>
            <a:r>
              <a:rPr lang="en-US" sz="20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toma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subconjunto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que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contiene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primer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del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arreglo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y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obviamente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considera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ordenado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 la </a:t>
            </a:r>
            <a:r>
              <a:rPr lang="en-US" sz="20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segunda</a:t>
            </a:r>
            <a:r>
              <a:rPr lang="en-US" sz="20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se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toma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segundo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del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arreglo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y se lo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inserta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manera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que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quede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ordenado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con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respecto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al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subconjunto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que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está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ordenado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primer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endParaRPr lang="en-US" sz="2000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algn="just">
              <a:lnSpc>
                <a:spcPct val="90000"/>
              </a:lnSpc>
              <a:buClr>
                <a:srgbClr val="2E75B6"/>
              </a:buClr>
              <a:buSzPts val="3200"/>
            </a:pP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 la </a:t>
            </a:r>
            <a:r>
              <a:rPr lang="en-US" sz="20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tercera</a:t>
            </a:r>
            <a:r>
              <a:rPr lang="en-US" sz="20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se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toma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tercer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del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arreglo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y se lo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inserta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manera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que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quede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ordenado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con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respecto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al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subconjunto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que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está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ordenado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primer y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segundo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).</a:t>
            </a:r>
          </a:p>
          <a:p>
            <a:pPr algn="just">
              <a:lnSpc>
                <a:spcPct val="90000"/>
              </a:lnSpc>
              <a:buClr>
                <a:srgbClr val="2E75B6"/>
              </a:buClr>
              <a:buSzPts val="3200"/>
            </a:pP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 la </a:t>
            </a:r>
            <a:r>
              <a:rPr lang="en-US" sz="20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k-</a:t>
            </a:r>
            <a:r>
              <a:rPr lang="en-US" sz="20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ésima</a:t>
            </a:r>
            <a:r>
              <a:rPr lang="en-US" sz="20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se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toma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k+1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del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arreglo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y se lo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inserta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manera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que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quede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ordenado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con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respecto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al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subconjunto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de k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elementos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que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está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ordenados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</a:p>
          <a:p>
            <a:pPr algn="just">
              <a:lnSpc>
                <a:spcPct val="90000"/>
              </a:lnSpc>
              <a:buClr>
                <a:srgbClr val="2E75B6"/>
              </a:buClr>
              <a:buSzPts val="3200"/>
            </a:pPr>
            <a:endParaRPr lang="en-US" sz="2000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algn="just">
              <a:lnSpc>
                <a:spcPct val="90000"/>
              </a:lnSpc>
              <a:buClr>
                <a:srgbClr val="2E75B6"/>
              </a:buClr>
              <a:buSzPts val="3200"/>
            </a:pP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cada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puede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ser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necesario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realizar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corrimientos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para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insertar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manera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ordenada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cada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nuevo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elelemnto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 </a:t>
            </a:r>
          </a:p>
          <a:p>
            <a:pPr algn="just">
              <a:lnSpc>
                <a:spcPct val="90000"/>
              </a:lnSpc>
              <a:buClr>
                <a:srgbClr val="2E75B6"/>
              </a:buClr>
              <a:buSzPts val="3200"/>
            </a:pP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Dado que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la primer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considera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solo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primer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y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por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lo tanto no se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debe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realizar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ningún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ordenamiento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realidad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la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primera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del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algoritmo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comienza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tomando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los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dos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primeros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elementos</a:t>
            </a:r>
            <a:r>
              <a:rPr lang="en-US" sz="20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endParaRPr lang="en-US" sz="2000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algoritmo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repite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(dimension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lógica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- 1)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veces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" name="Google Shape;46;p3">
            <a:extLst>
              <a:ext uri="{FF2B5EF4-FFF2-40B4-BE49-F238E27FC236}">
                <a16:creationId xmlns:a16="http://schemas.microsoft.com/office/drawing/2014/main" id="{68068734-AEC6-80E9-B472-16231CDA10FD}"/>
              </a:ext>
            </a:extLst>
          </p:cNvPr>
          <p:cNvSpPr txBox="1"/>
          <p:nvPr/>
        </p:nvSpPr>
        <p:spPr>
          <a:xfrm>
            <a:off x="47625" y="6379029"/>
            <a:ext cx="2891518" cy="43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48624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8;p8">
            <a:extLst>
              <a:ext uri="{FF2B5EF4-FFF2-40B4-BE49-F238E27FC236}">
                <a16:creationId xmlns:a16="http://schemas.microsoft.com/office/drawing/2014/main" id="{C6FBFB08-CB91-FFA1-564C-475981B722E0}"/>
              </a:ext>
            </a:extLst>
          </p:cNvPr>
          <p:cNvSpPr txBox="1"/>
          <p:nvPr/>
        </p:nvSpPr>
        <p:spPr>
          <a:xfrm>
            <a:off x="381000" y="3829286"/>
            <a:ext cx="9035144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76;p5">
            <a:extLst>
              <a:ext uri="{FF2B5EF4-FFF2-40B4-BE49-F238E27FC236}">
                <a16:creationId xmlns:a16="http://schemas.microsoft.com/office/drawing/2014/main" id="{29EB181F-B199-1F4D-DB0F-999D47EA7D36}"/>
              </a:ext>
            </a:extLst>
          </p:cNvPr>
          <p:cNvSpPr txBox="1"/>
          <p:nvPr/>
        </p:nvSpPr>
        <p:spPr>
          <a:xfrm>
            <a:off x="1824116" y="3902647"/>
            <a:ext cx="1009931" cy="4017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8" name="Google Shape;76;p5">
            <a:extLst>
              <a:ext uri="{FF2B5EF4-FFF2-40B4-BE49-F238E27FC236}">
                <a16:creationId xmlns:a16="http://schemas.microsoft.com/office/drawing/2014/main" id="{378CED6C-A1F5-BEB4-41BA-E026FF841F35}"/>
              </a:ext>
            </a:extLst>
          </p:cNvPr>
          <p:cNvSpPr txBox="1"/>
          <p:nvPr/>
        </p:nvSpPr>
        <p:spPr>
          <a:xfrm>
            <a:off x="508779" y="3915292"/>
            <a:ext cx="1009931" cy="401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1" name="Google Shape;133;p8">
            <a:extLst>
              <a:ext uri="{FF2B5EF4-FFF2-40B4-BE49-F238E27FC236}">
                <a16:creationId xmlns:a16="http://schemas.microsoft.com/office/drawing/2014/main" id="{70BF862F-6217-7D0B-DE55-76B8ED6E1622}"/>
              </a:ext>
            </a:extLst>
          </p:cNvPr>
          <p:cNvSpPr txBox="1"/>
          <p:nvPr/>
        </p:nvSpPr>
        <p:spPr>
          <a:xfrm>
            <a:off x="460990" y="3882125"/>
            <a:ext cx="1049050" cy="43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INSERCION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6;p5">
            <a:extLst>
              <a:ext uri="{FF2B5EF4-FFF2-40B4-BE49-F238E27FC236}">
                <a16:creationId xmlns:a16="http://schemas.microsoft.com/office/drawing/2014/main" id="{BE7CC806-D37D-42F8-E40D-DE865F96F2A4}"/>
              </a:ext>
            </a:extLst>
          </p:cNvPr>
          <p:cNvSpPr txBox="1"/>
          <p:nvPr/>
        </p:nvSpPr>
        <p:spPr>
          <a:xfrm>
            <a:off x="9764899" y="3770502"/>
            <a:ext cx="21063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Debe insertarse en la posición 1</a:t>
            </a:r>
            <a:endParaRPr sz="18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6" name="Google Shape;76;p5">
            <a:extLst>
              <a:ext uri="{FF2B5EF4-FFF2-40B4-BE49-F238E27FC236}">
                <a16:creationId xmlns:a16="http://schemas.microsoft.com/office/drawing/2014/main" id="{5B3A8EE6-AC73-2303-2897-626FD416D8CD}"/>
              </a:ext>
            </a:extLst>
          </p:cNvPr>
          <p:cNvSpPr txBox="1"/>
          <p:nvPr/>
        </p:nvSpPr>
        <p:spPr>
          <a:xfrm>
            <a:off x="381000" y="2275679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VUELTA 1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5D185C8-77F6-14B3-D78D-1B8B0C85FF97}"/>
              </a:ext>
            </a:extLst>
          </p:cNvPr>
          <p:cNvGrpSpPr/>
          <p:nvPr/>
        </p:nvGrpSpPr>
        <p:grpSpPr>
          <a:xfrm>
            <a:off x="2185568" y="2116262"/>
            <a:ext cx="9855610" cy="1015622"/>
            <a:chOff x="622878" y="4384316"/>
            <a:chExt cx="9855610" cy="1015622"/>
          </a:xfrm>
        </p:grpSpPr>
        <p:sp>
          <p:nvSpPr>
            <p:cNvPr id="53" name="Flecha: hacia abajo 52">
              <a:extLst>
                <a:ext uri="{FF2B5EF4-FFF2-40B4-BE49-F238E27FC236}">
                  <a16:creationId xmlns:a16="http://schemas.microsoft.com/office/drawing/2014/main" id="{158C4DEA-A83D-D6CE-BED1-EF314255CE95}"/>
                </a:ext>
              </a:extLst>
            </p:cNvPr>
            <p:cNvSpPr/>
            <p:nvPr/>
          </p:nvSpPr>
          <p:spPr>
            <a:xfrm rot="16200000">
              <a:off x="684373" y="4498964"/>
              <a:ext cx="478672" cy="6016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4" name="Google Shape;76;p5">
              <a:extLst>
                <a:ext uri="{FF2B5EF4-FFF2-40B4-BE49-F238E27FC236}">
                  <a16:creationId xmlns:a16="http://schemas.microsoft.com/office/drawing/2014/main" id="{4CD1CE73-085E-058F-0AEB-22E604A9A3BC}"/>
                </a:ext>
              </a:extLst>
            </p:cNvPr>
            <p:cNvSpPr txBox="1"/>
            <p:nvPr/>
          </p:nvSpPr>
          <p:spPr>
            <a:xfrm>
              <a:off x="1320677" y="4384316"/>
              <a:ext cx="9157811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0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Tomo ele elemento ubicado en la posición 2 (3) y se compara desde la posición 1 hasta la 1 para ver en qué posición debe insertarse. </a:t>
              </a:r>
              <a:endParaRPr sz="20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52DB2B8-E62C-3D45-7195-59FD6C71AE7D}"/>
              </a:ext>
            </a:extLst>
          </p:cNvPr>
          <p:cNvGrpSpPr/>
          <p:nvPr/>
        </p:nvGrpSpPr>
        <p:grpSpPr>
          <a:xfrm>
            <a:off x="370113" y="1358570"/>
            <a:ext cx="9035144" cy="629305"/>
            <a:chOff x="370113" y="1576290"/>
            <a:chExt cx="9035144" cy="629305"/>
          </a:xfrm>
        </p:grpSpPr>
        <p:sp>
          <p:nvSpPr>
            <p:cNvPr id="5" name="Google Shape;118;p8">
              <a:extLst>
                <a:ext uri="{FF2B5EF4-FFF2-40B4-BE49-F238E27FC236}">
                  <a16:creationId xmlns:a16="http://schemas.microsoft.com/office/drawing/2014/main" id="{EB0B3C7C-8302-6C3D-9F3B-11C5D693475B}"/>
                </a:ext>
              </a:extLst>
            </p:cNvPr>
            <p:cNvSpPr txBox="1"/>
            <p:nvPr/>
          </p:nvSpPr>
          <p:spPr>
            <a:xfrm>
              <a:off x="370113" y="1582641"/>
              <a:ext cx="9035144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20;p8">
              <a:extLst>
                <a:ext uri="{FF2B5EF4-FFF2-40B4-BE49-F238E27FC236}">
                  <a16:creationId xmlns:a16="http://schemas.microsoft.com/office/drawing/2014/main" id="{B82E3585-AA3E-930C-E9FA-2A4881E2257C}"/>
                </a:ext>
              </a:extLst>
            </p:cNvPr>
            <p:cNvCxnSpPr/>
            <p:nvPr/>
          </p:nvCxnSpPr>
          <p:spPr>
            <a:xfrm>
              <a:off x="1677865" y="1582641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>
              <a:extLst>
                <a:ext uri="{FF2B5EF4-FFF2-40B4-BE49-F238E27FC236}">
                  <a16:creationId xmlns:a16="http://schemas.microsoft.com/office/drawing/2014/main" id="{BC57B780-9F14-A5F7-36C0-668860CA80EF}"/>
                </a:ext>
              </a:extLst>
            </p:cNvPr>
            <p:cNvCxnSpPr/>
            <p:nvPr/>
          </p:nvCxnSpPr>
          <p:spPr>
            <a:xfrm>
              <a:off x="3069448" y="1576291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>
              <a:extLst>
                <a:ext uri="{FF2B5EF4-FFF2-40B4-BE49-F238E27FC236}">
                  <a16:creationId xmlns:a16="http://schemas.microsoft.com/office/drawing/2014/main" id="{0A148EF6-93F2-4C18-4775-89A2E949F77C}"/>
                </a:ext>
              </a:extLst>
            </p:cNvPr>
            <p:cNvSpPr txBox="1"/>
            <p:nvPr/>
          </p:nvSpPr>
          <p:spPr>
            <a:xfrm>
              <a:off x="611992" y="1646365"/>
              <a:ext cx="1049050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20;p8">
              <a:extLst>
                <a:ext uri="{FF2B5EF4-FFF2-40B4-BE49-F238E27FC236}">
                  <a16:creationId xmlns:a16="http://schemas.microsoft.com/office/drawing/2014/main" id="{6DCD4344-F573-22F0-9998-9EF844E533B1}"/>
                </a:ext>
              </a:extLst>
            </p:cNvPr>
            <p:cNvCxnSpPr/>
            <p:nvPr/>
          </p:nvCxnSpPr>
          <p:spPr>
            <a:xfrm>
              <a:off x="4481764" y="1582637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>
              <a:extLst>
                <a:ext uri="{FF2B5EF4-FFF2-40B4-BE49-F238E27FC236}">
                  <a16:creationId xmlns:a16="http://schemas.microsoft.com/office/drawing/2014/main" id="{85F2C7A4-68B4-C4EC-5F0D-629B6DBBD261}"/>
                </a:ext>
              </a:extLst>
            </p:cNvPr>
            <p:cNvCxnSpPr/>
            <p:nvPr/>
          </p:nvCxnSpPr>
          <p:spPr>
            <a:xfrm>
              <a:off x="6046596" y="1576290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>
              <a:extLst>
                <a:ext uri="{FF2B5EF4-FFF2-40B4-BE49-F238E27FC236}">
                  <a16:creationId xmlns:a16="http://schemas.microsoft.com/office/drawing/2014/main" id="{D1B1E155-D62A-1471-F7FB-51BBCCFA87D6}"/>
                </a:ext>
              </a:extLst>
            </p:cNvPr>
            <p:cNvSpPr txBox="1"/>
            <p:nvPr/>
          </p:nvSpPr>
          <p:spPr>
            <a:xfrm>
              <a:off x="1905601" y="1633549"/>
              <a:ext cx="1049052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8">
              <a:extLst>
                <a:ext uri="{FF2B5EF4-FFF2-40B4-BE49-F238E27FC236}">
                  <a16:creationId xmlns:a16="http://schemas.microsoft.com/office/drawing/2014/main" id="{F61BFF2C-F562-015B-B6B8-5000C8D4F226}"/>
                </a:ext>
              </a:extLst>
            </p:cNvPr>
            <p:cNvSpPr txBox="1"/>
            <p:nvPr/>
          </p:nvSpPr>
          <p:spPr>
            <a:xfrm>
              <a:off x="3282901" y="1646361"/>
              <a:ext cx="1069271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;p8">
              <a:extLst>
                <a:ext uri="{FF2B5EF4-FFF2-40B4-BE49-F238E27FC236}">
                  <a16:creationId xmlns:a16="http://schemas.microsoft.com/office/drawing/2014/main" id="{EE7857DC-D811-8820-1641-F9C48E21DC3F}"/>
                </a:ext>
              </a:extLst>
            </p:cNvPr>
            <p:cNvSpPr txBox="1"/>
            <p:nvPr/>
          </p:nvSpPr>
          <p:spPr>
            <a:xfrm>
              <a:off x="4553016" y="1633545"/>
              <a:ext cx="1089719" cy="430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21;p8">
              <a:extLst>
                <a:ext uri="{FF2B5EF4-FFF2-40B4-BE49-F238E27FC236}">
                  <a16:creationId xmlns:a16="http://schemas.microsoft.com/office/drawing/2014/main" id="{0236EE85-365C-5447-8CD1-41416400D04E}"/>
                </a:ext>
              </a:extLst>
            </p:cNvPr>
            <p:cNvCxnSpPr/>
            <p:nvPr/>
          </p:nvCxnSpPr>
          <p:spPr>
            <a:xfrm>
              <a:off x="8365770" y="1597583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" name="Google Shape;133;p8">
              <a:extLst>
                <a:ext uri="{FF2B5EF4-FFF2-40B4-BE49-F238E27FC236}">
                  <a16:creationId xmlns:a16="http://schemas.microsoft.com/office/drawing/2014/main" id="{BA221D7D-2678-65FA-FFA3-30AA474BABEC}"/>
                </a:ext>
              </a:extLst>
            </p:cNvPr>
            <p:cNvSpPr txBox="1"/>
            <p:nvPr/>
          </p:nvSpPr>
          <p:spPr>
            <a:xfrm>
              <a:off x="6196305" y="1646357"/>
              <a:ext cx="69291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Arial"/>
                  <a:cs typeface="Arial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33;p8">
              <a:extLst>
                <a:ext uri="{FF2B5EF4-FFF2-40B4-BE49-F238E27FC236}">
                  <a16:creationId xmlns:a16="http://schemas.microsoft.com/office/drawing/2014/main" id="{5FDD2B75-01F7-687A-D776-6545A0BA287E}"/>
                </a:ext>
              </a:extLst>
            </p:cNvPr>
            <p:cNvSpPr txBox="1"/>
            <p:nvPr/>
          </p:nvSpPr>
          <p:spPr>
            <a:xfrm>
              <a:off x="7433639" y="1646357"/>
              <a:ext cx="757947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Arial"/>
                  <a:cs typeface="Arial"/>
                  <a:sym typeface="Consolas"/>
                </a:rPr>
                <a:t>6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121;p8">
              <a:extLst>
                <a:ext uri="{FF2B5EF4-FFF2-40B4-BE49-F238E27FC236}">
                  <a16:creationId xmlns:a16="http://schemas.microsoft.com/office/drawing/2014/main" id="{AA5AF842-65BC-810D-8D5A-90B66F808D21}"/>
                </a:ext>
              </a:extLst>
            </p:cNvPr>
            <p:cNvCxnSpPr/>
            <p:nvPr/>
          </p:nvCxnSpPr>
          <p:spPr>
            <a:xfrm>
              <a:off x="7348962" y="1597583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9" name="Google Shape;120;p8">
            <a:extLst>
              <a:ext uri="{FF2B5EF4-FFF2-40B4-BE49-F238E27FC236}">
                <a16:creationId xmlns:a16="http://schemas.microsoft.com/office/drawing/2014/main" id="{A18FA279-C1EA-07C1-9ABD-2A6358C459CD}"/>
              </a:ext>
            </a:extLst>
          </p:cNvPr>
          <p:cNvCxnSpPr/>
          <p:nvPr/>
        </p:nvCxnSpPr>
        <p:spPr>
          <a:xfrm>
            <a:off x="1688752" y="3829286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121;p8">
            <a:extLst>
              <a:ext uri="{FF2B5EF4-FFF2-40B4-BE49-F238E27FC236}">
                <a16:creationId xmlns:a16="http://schemas.microsoft.com/office/drawing/2014/main" id="{9C6E8A7A-3693-6590-2676-61A8461F6DD0}"/>
              </a:ext>
            </a:extLst>
          </p:cNvPr>
          <p:cNvCxnSpPr/>
          <p:nvPr/>
        </p:nvCxnSpPr>
        <p:spPr>
          <a:xfrm>
            <a:off x="3080335" y="3822936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" name="Google Shape;120;p8">
            <a:extLst>
              <a:ext uri="{FF2B5EF4-FFF2-40B4-BE49-F238E27FC236}">
                <a16:creationId xmlns:a16="http://schemas.microsoft.com/office/drawing/2014/main" id="{48CE5B71-7F01-C381-C6EA-C72034E145CB}"/>
              </a:ext>
            </a:extLst>
          </p:cNvPr>
          <p:cNvCxnSpPr/>
          <p:nvPr/>
        </p:nvCxnSpPr>
        <p:spPr>
          <a:xfrm>
            <a:off x="4492651" y="382928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121;p8">
            <a:extLst>
              <a:ext uri="{FF2B5EF4-FFF2-40B4-BE49-F238E27FC236}">
                <a16:creationId xmlns:a16="http://schemas.microsoft.com/office/drawing/2014/main" id="{107F9CAB-9E6A-E6AD-128A-C065E0006D1B}"/>
              </a:ext>
            </a:extLst>
          </p:cNvPr>
          <p:cNvCxnSpPr/>
          <p:nvPr/>
        </p:nvCxnSpPr>
        <p:spPr>
          <a:xfrm>
            <a:off x="6057483" y="3822935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133;p8">
            <a:extLst>
              <a:ext uri="{FF2B5EF4-FFF2-40B4-BE49-F238E27FC236}">
                <a16:creationId xmlns:a16="http://schemas.microsoft.com/office/drawing/2014/main" id="{D0201B27-EBCD-FC82-EF1E-F2FE716F7014}"/>
              </a:ext>
            </a:extLst>
          </p:cNvPr>
          <p:cNvSpPr txBox="1"/>
          <p:nvPr/>
        </p:nvSpPr>
        <p:spPr>
          <a:xfrm>
            <a:off x="1867465" y="3888110"/>
            <a:ext cx="104905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33;p8">
            <a:extLst>
              <a:ext uri="{FF2B5EF4-FFF2-40B4-BE49-F238E27FC236}">
                <a16:creationId xmlns:a16="http://schemas.microsoft.com/office/drawing/2014/main" id="{F0C72565-F738-AD72-3F6F-31A3DC4F2BCA}"/>
              </a:ext>
            </a:extLst>
          </p:cNvPr>
          <p:cNvSpPr txBox="1"/>
          <p:nvPr/>
        </p:nvSpPr>
        <p:spPr>
          <a:xfrm>
            <a:off x="3293788" y="3893006"/>
            <a:ext cx="106927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33;p8">
            <a:extLst>
              <a:ext uri="{FF2B5EF4-FFF2-40B4-BE49-F238E27FC236}">
                <a16:creationId xmlns:a16="http://schemas.microsoft.com/office/drawing/2014/main" id="{E8978D6C-8D4E-FFC8-1308-CC6BF60490AB}"/>
              </a:ext>
            </a:extLst>
          </p:cNvPr>
          <p:cNvSpPr txBox="1"/>
          <p:nvPr/>
        </p:nvSpPr>
        <p:spPr>
          <a:xfrm>
            <a:off x="4563903" y="3880190"/>
            <a:ext cx="1089719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121;p8">
            <a:extLst>
              <a:ext uri="{FF2B5EF4-FFF2-40B4-BE49-F238E27FC236}">
                <a16:creationId xmlns:a16="http://schemas.microsoft.com/office/drawing/2014/main" id="{A2182C7F-3863-D237-D0CA-CEE60E86829E}"/>
              </a:ext>
            </a:extLst>
          </p:cNvPr>
          <p:cNvCxnSpPr/>
          <p:nvPr/>
        </p:nvCxnSpPr>
        <p:spPr>
          <a:xfrm>
            <a:off x="8376657" y="384422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133;p8">
            <a:extLst>
              <a:ext uri="{FF2B5EF4-FFF2-40B4-BE49-F238E27FC236}">
                <a16:creationId xmlns:a16="http://schemas.microsoft.com/office/drawing/2014/main" id="{C957E9A1-CF6C-8759-0679-16E8087C409D}"/>
              </a:ext>
            </a:extLst>
          </p:cNvPr>
          <p:cNvSpPr txBox="1"/>
          <p:nvPr/>
        </p:nvSpPr>
        <p:spPr>
          <a:xfrm>
            <a:off x="6207192" y="3893002"/>
            <a:ext cx="69291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33;p8">
            <a:extLst>
              <a:ext uri="{FF2B5EF4-FFF2-40B4-BE49-F238E27FC236}">
                <a16:creationId xmlns:a16="http://schemas.microsoft.com/office/drawing/2014/main" id="{68AEEF0E-BB01-86FF-364A-3D55B00F61E4}"/>
              </a:ext>
            </a:extLst>
          </p:cNvPr>
          <p:cNvSpPr txBox="1"/>
          <p:nvPr/>
        </p:nvSpPr>
        <p:spPr>
          <a:xfrm>
            <a:off x="7444526" y="3893002"/>
            <a:ext cx="75794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121;p8">
            <a:extLst>
              <a:ext uri="{FF2B5EF4-FFF2-40B4-BE49-F238E27FC236}">
                <a16:creationId xmlns:a16="http://schemas.microsoft.com/office/drawing/2014/main" id="{982D217A-E883-8FDF-0685-16538558FC64}"/>
              </a:ext>
            </a:extLst>
          </p:cNvPr>
          <p:cNvCxnSpPr/>
          <p:nvPr/>
        </p:nvCxnSpPr>
        <p:spPr>
          <a:xfrm>
            <a:off x="7359849" y="384422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id="{4B802842-25A5-881B-67E2-04E9F887E00F}"/>
              </a:ext>
            </a:extLst>
          </p:cNvPr>
          <p:cNvSpPr/>
          <p:nvPr/>
        </p:nvSpPr>
        <p:spPr>
          <a:xfrm>
            <a:off x="611992" y="3099238"/>
            <a:ext cx="478672" cy="601661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Google Shape;46;p3">
            <a:extLst>
              <a:ext uri="{FF2B5EF4-FFF2-40B4-BE49-F238E27FC236}">
                <a16:creationId xmlns:a16="http://schemas.microsoft.com/office/drawing/2014/main" id="{476D6492-1B05-2AB4-2566-69A081EBE756}"/>
              </a:ext>
            </a:extLst>
          </p:cNvPr>
          <p:cNvSpPr txBox="1"/>
          <p:nvPr/>
        </p:nvSpPr>
        <p:spPr>
          <a:xfrm>
            <a:off x="99796" y="6336414"/>
            <a:ext cx="2891518" cy="43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33;p8">
            <a:extLst>
              <a:ext uri="{FF2B5EF4-FFF2-40B4-BE49-F238E27FC236}">
                <a16:creationId xmlns:a16="http://schemas.microsoft.com/office/drawing/2014/main" id="{9155524C-4BD5-769B-EBBF-344159D9D3F4}"/>
              </a:ext>
            </a:extLst>
          </p:cNvPr>
          <p:cNvSpPr txBox="1"/>
          <p:nvPr/>
        </p:nvSpPr>
        <p:spPr>
          <a:xfrm>
            <a:off x="3166479" y="6392286"/>
            <a:ext cx="104905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118;p8">
            <a:extLst>
              <a:ext uri="{FF2B5EF4-FFF2-40B4-BE49-F238E27FC236}">
                <a16:creationId xmlns:a16="http://schemas.microsoft.com/office/drawing/2014/main" id="{D3A967D2-438E-48D4-3658-6AF0E91279E8}"/>
              </a:ext>
            </a:extLst>
          </p:cNvPr>
          <p:cNvSpPr txBox="1"/>
          <p:nvPr/>
        </p:nvSpPr>
        <p:spPr>
          <a:xfrm>
            <a:off x="2939630" y="5728402"/>
            <a:ext cx="9035144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" name="Google Shape;120;p8">
            <a:extLst>
              <a:ext uri="{FF2B5EF4-FFF2-40B4-BE49-F238E27FC236}">
                <a16:creationId xmlns:a16="http://schemas.microsoft.com/office/drawing/2014/main" id="{138C8998-8212-3C35-E3D0-B800253F0FA0}"/>
              </a:ext>
            </a:extLst>
          </p:cNvPr>
          <p:cNvCxnSpPr/>
          <p:nvPr/>
        </p:nvCxnSpPr>
        <p:spPr>
          <a:xfrm>
            <a:off x="4247382" y="572840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121;p8">
            <a:extLst>
              <a:ext uri="{FF2B5EF4-FFF2-40B4-BE49-F238E27FC236}">
                <a16:creationId xmlns:a16="http://schemas.microsoft.com/office/drawing/2014/main" id="{F15C006B-BC4B-7DFD-F5CC-D7CAE7558107}"/>
              </a:ext>
            </a:extLst>
          </p:cNvPr>
          <p:cNvCxnSpPr/>
          <p:nvPr/>
        </p:nvCxnSpPr>
        <p:spPr>
          <a:xfrm>
            <a:off x="5638965" y="572205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133;p8">
            <a:extLst>
              <a:ext uri="{FF2B5EF4-FFF2-40B4-BE49-F238E27FC236}">
                <a16:creationId xmlns:a16="http://schemas.microsoft.com/office/drawing/2014/main" id="{6BDE2E65-6E7B-3011-BBD6-4EB08F05EE19}"/>
              </a:ext>
            </a:extLst>
          </p:cNvPr>
          <p:cNvSpPr txBox="1"/>
          <p:nvPr/>
        </p:nvSpPr>
        <p:spPr>
          <a:xfrm>
            <a:off x="3181509" y="5792126"/>
            <a:ext cx="104905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120;p8">
            <a:extLst>
              <a:ext uri="{FF2B5EF4-FFF2-40B4-BE49-F238E27FC236}">
                <a16:creationId xmlns:a16="http://schemas.microsoft.com/office/drawing/2014/main" id="{EC1A4983-4EA9-BD76-6B8B-DAF5797C504B}"/>
              </a:ext>
            </a:extLst>
          </p:cNvPr>
          <p:cNvCxnSpPr/>
          <p:nvPr/>
        </p:nvCxnSpPr>
        <p:spPr>
          <a:xfrm>
            <a:off x="7051281" y="572839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121;p8">
            <a:extLst>
              <a:ext uri="{FF2B5EF4-FFF2-40B4-BE49-F238E27FC236}">
                <a16:creationId xmlns:a16="http://schemas.microsoft.com/office/drawing/2014/main" id="{531AE38F-5C55-F0F9-D3C0-2C551EA1AD9B}"/>
              </a:ext>
            </a:extLst>
          </p:cNvPr>
          <p:cNvCxnSpPr/>
          <p:nvPr/>
        </p:nvCxnSpPr>
        <p:spPr>
          <a:xfrm>
            <a:off x="8616113" y="5722051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133;p8">
            <a:extLst>
              <a:ext uri="{FF2B5EF4-FFF2-40B4-BE49-F238E27FC236}">
                <a16:creationId xmlns:a16="http://schemas.microsoft.com/office/drawing/2014/main" id="{46189453-97A6-5DE6-5818-F9DD7CB59A62}"/>
              </a:ext>
            </a:extLst>
          </p:cNvPr>
          <p:cNvSpPr txBox="1"/>
          <p:nvPr/>
        </p:nvSpPr>
        <p:spPr>
          <a:xfrm>
            <a:off x="4475118" y="5779310"/>
            <a:ext cx="104905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33;p8">
            <a:extLst>
              <a:ext uri="{FF2B5EF4-FFF2-40B4-BE49-F238E27FC236}">
                <a16:creationId xmlns:a16="http://schemas.microsoft.com/office/drawing/2014/main" id="{C2DB8121-E16C-237E-6580-792C7884029F}"/>
              </a:ext>
            </a:extLst>
          </p:cNvPr>
          <p:cNvSpPr txBox="1"/>
          <p:nvPr/>
        </p:nvSpPr>
        <p:spPr>
          <a:xfrm>
            <a:off x="5852418" y="5792122"/>
            <a:ext cx="106927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33;p8">
            <a:extLst>
              <a:ext uri="{FF2B5EF4-FFF2-40B4-BE49-F238E27FC236}">
                <a16:creationId xmlns:a16="http://schemas.microsoft.com/office/drawing/2014/main" id="{B20BBEED-0DEC-FA94-1ACA-710EC70D5171}"/>
              </a:ext>
            </a:extLst>
          </p:cNvPr>
          <p:cNvSpPr txBox="1"/>
          <p:nvPr/>
        </p:nvSpPr>
        <p:spPr>
          <a:xfrm>
            <a:off x="7122533" y="5779306"/>
            <a:ext cx="1089719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121;p8">
            <a:extLst>
              <a:ext uri="{FF2B5EF4-FFF2-40B4-BE49-F238E27FC236}">
                <a16:creationId xmlns:a16="http://schemas.microsoft.com/office/drawing/2014/main" id="{BB70831E-A5D7-8400-2A10-A0296D62E38E}"/>
              </a:ext>
            </a:extLst>
          </p:cNvPr>
          <p:cNvCxnSpPr/>
          <p:nvPr/>
        </p:nvCxnSpPr>
        <p:spPr>
          <a:xfrm>
            <a:off x="10935287" y="5743344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133;p8">
            <a:extLst>
              <a:ext uri="{FF2B5EF4-FFF2-40B4-BE49-F238E27FC236}">
                <a16:creationId xmlns:a16="http://schemas.microsoft.com/office/drawing/2014/main" id="{92BB2DD2-F4AE-CB24-8E38-0D2194E0FE4E}"/>
              </a:ext>
            </a:extLst>
          </p:cNvPr>
          <p:cNvSpPr txBox="1"/>
          <p:nvPr/>
        </p:nvSpPr>
        <p:spPr>
          <a:xfrm>
            <a:off x="8765822" y="5792118"/>
            <a:ext cx="69291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133;p8">
            <a:extLst>
              <a:ext uri="{FF2B5EF4-FFF2-40B4-BE49-F238E27FC236}">
                <a16:creationId xmlns:a16="http://schemas.microsoft.com/office/drawing/2014/main" id="{581ED2F6-A7E3-E09D-2C5F-07F48C4005E7}"/>
              </a:ext>
            </a:extLst>
          </p:cNvPr>
          <p:cNvSpPr txBox="1"/>
          <p:nvPr/>
        </p:nvSpPr>
        <p:spPr>
          <a:xfrm>
            <a:off x="10003156" y="5792118"/>
            <a:ext cx="75794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121;p8">
            <a:extLst>
              <a:ext uri="{FF2B5EF4-FFF2-40B4-BE49-F238E27FC236}">
                <a16:creationId xmlns:a16="http://schemas.microsoft.com/office/drawing/2014/main" id="{A302D04D-34C1-54D4-E607-CD2D6F66B68F}"/>
              </a:ext>
            </a:extLst>
          </p:cNvPr>
          <p:cNvCxnSpPr/>
          <p:nvPr/>
        </p:nvCxnSpPr>
        <p:spPr>
          <a:xfrm>
            <a:off x="9918479" y="5743344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4F4E8B4-95C3-9B21-A7D5-DE71E920BE21}"/>
              </a:ext>
            </a:extLst>
          </p:cNvPr>
          <p:cNvGrpSpPr/>
          <p:nvPr/>
        </p:nvGrpSpPr>
        <p:grpSpPr>
          <a:xfrm>
            <a:off x="447973" y="4614187"/>
            <a:ext cx="11381233" cy="1015622"/>
            <a:chOff x="622878" y="4384316"/>
            <a:chExt cx="9855610" cy="1015622"/>
          </a:xfrm>
        </p:grpSpPr>
        <p:sp>
          <p:nvSpPr>
            <p:cNvPr id="35" name="Flecha: hacia abajo 34">
              <a:extLst>
                <a:ext uri="{FF2B5EF4-FFF2-40B4-BE49-F238E27FC236}">
                  <a16:creationId xmlns:a16="http://schemas.microsoft.com/office/drawing/2014/main" id="{CF99DF98-F1F2-FEA9-2E3C-D7A24391F73A}"/>
                </a:ext>
              </a:extLst>
            </p:cNvPr>
            <p:cNvSpPr/>
            <p:nvPr/>
          </p:nvSpPr>
          <p:spPr>
            <a:xfrm rot="16200000">
              <a:off x="684373" y="4498964"/>
              <a:ext cx="478672" cy="6016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Google Shape;76;p5">
              <a:extLst>
                <a:ext uri="{FF2B5EF4-FFF2-40B4-BE49-F238E27FC236}">
                  <a16:creationId xmlns:a16="http://schemas.microsoft.com/office/drawing/2014/main" id="{D8B5F955-6F5E-295F-409A-F78268F0B7CE}"/>
                </a:ext>
              </a:extLst>
            </p:cNvPr>
            <p:cNvSpPr txBox="1"/>
            <p:nvPr/>
          </p:nvSpPr>
          <p:spPr>
            <a:xfrm>
              <a:off x="1320677" y="4384316"/>
              <a:ext cx="9157811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0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Se encuentra que el valor debe insertarse en la posición 1, por lo tanto, se realiza un corrimiento desde la posición 1 hasta la 2 para “hacer” lugar en el vector.</a:t>
              </a:r>
              <a:endParaRPr lang="es-ES" sz="20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4336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10416 0.00023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00117 -0.0875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7" grpId="0" animBg="1"/>
      <p:bldP spid="48" grpId="0" animBg="1"/>
      <p:bldP spid="21" grpId="0"/>
      <p:bldP spid="3" grpId="0"/>
      <p:bldP spid="26" grpId="0"/>
      <p:bldP spid="24" grpId="0"/>
      <p:bldP spid="25" grpId="0"/>
      <p:bldP spid="28" grpId="0"/>
      <p:bldP spid="30" grpId="0"/>
      <p:bldP spid="31" grpId="0"/>
      <p:bldP spid="49" grpId="0" animBg="1"/>
      <p:bldP spid="33" grpId="0"/>
      <p:bldP spid="57" grpId="0" animBg="1"/>
      <p:bldP spid="60" grpId="0"/>
      <p:bldP spid="60" grpId="1"/>
      <p:bldP spid="63" grpId="0"/>
      <p:bldP spid="63" grpId="1"/>
      <p:bldP spid="64" grpId="0"/>
      <p:bldP spid="65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8;p8">
            <a:extLst>
              <a:ext uri="{FF2B5EF4-FFF2-40B4-BE49-F238E27FC236}">
                <a16:creationId xmlns:a16="http://schemas.microsoft.com/office/drawing/2014/main" id="{215C6B45-14CD-7DAA-381F-DACEAAACA351}"/>
              </a:ext>
            </a:extLst>
          </p:cNvPr>
          <p:cNvSpPr txBox="1"/>
          <p:nvPr/>
        </p:nvSpPr>
        <p:spPr>
          <a:xfrm>
            <a:off x="381000" y="3829286"/>
            <a:ext cx="9035144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INSERCION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6;p5">
            <a:extLst>
              <a:ext uri="{FF2B5EF4-FFF2-40B4-BE49-F238E27FC236}">
                <a16:creationId xmlns:a16="http://schemas.microsoft.com/office/drawing/2014/main" id="{BE7CC806-D37D-42F8-E40D-DE865F96F2A4}"/>
              </a:ext>
            </a:extLst>
          </p:cNvPr>
          <p:cNvSpPr txBox="1"/>
          <p:nvPr/>
        </p:nvSpPr>
        <p:spPr>
          <a:xfrm>
            <a:off x="9934800" y="1210548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s-ES" sz="24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6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52DB2B8-E62C-3D45-7195-59FD6C71AE7D}"/>
              </a:ext>
            </a:extLst>
          </p:cNvPr>
          <p:cNvGrpSpPr/>
          <p:nvPr/>
        </p:nvGrpSpPr>
        <p:grpSpPr>
          <a:xfrm>
            <a:off x="370113" y="1358570"/>
            <a:ext cx="9035144" cy="629305"/>
            <a:chOff x="370113" y="1576290"/>
            <a:chExt cx="9035144" cy="629305"/>
          </a:xfrm>
        </p:grpSpPr>
        <p:sp>
          <p:nvSpPr>
            <p:cNvPr id="5" name="Google Shape;118;p8">
              <a:extLst>
                <a:ext uri="{FF2B5EF4-FFF2-40B4-BE49-F238E27FC236}">
                  <a16:creationId xmlns:a16="http://schemas.microsoft.com/office/drawing/2014/main" id="{EB0B3C7C-8302-6C3D-9F3B-11C5D693475B}"/>
                </a:ext>
              </a:extLst>
            </p:cNvPr>
            <p:cNvSpPr txBox="1"/>
            <p:nvPr/>
          </p:nvSpPr>
          <p:spPr>
            <a:xfrm>
              <a:off x="370113" y="1582641"/>
              <a:ext cx="9035144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20;p8">
              <a:extLst>
                <a:ext uri="{FF2B5EF4-FFF2-40B4-BE49-F238E27FC236}">
                  <a16:creationId xmlns:a16="http://schemas.microsoft.com/office/drawing/2014/main" id="{B82E3585-AA3E-930C-E9FA-2A4881E2257C}"/>
                </a:ext>
              </a:extLst>
            </p:cNvPr>
            <p:cNvCxnSpPr/>
            <p:nvPr/>
          </p:nvCxnSpPr>
          <p:spPr>
            <a:xfrm>
              <a:off x="1677865" y="1582641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>
              <a:extLst>
                <a:ext uri="{FF2B5EF4-FFF2-40B4-BE49-F238E27FC236}">
                  <a16:creationId xmlns:a16="http://schemas.microsoft.com/office/drawing/2014/main" id="{BC57B780-9F14-A5F7-36C0-668860CA80EF}"/>
                </a:ext>
              </a:extLst>
            </p:cNvPr>
            <p:cNvCxnSpPr/>
            <p:nvPr/>
          </p:nvCxnSpPr>
          <p:spPr>
            <a:xfrm>
              <a:off x="3069448" y="1576291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>
              <a:extLst>
                <a:ext uri="{FF2B5EF4-FFF2-40B4-BE49-F238E27FC236}">
                  <a16:creationId xmlns:a16="http://schemas.microsoft.com/office/drawing/2014/main" id="{0A148EF6-93F2-4C18-4775-89A2E949F77C}"/>
                </a:ext>
              </a:extLst>
            </p:cNvPr>
            <p:cNvSpPr txBox="1"/>
            <p:nvPr/>
          </p:nvSpPr>
          <p:spPr>
            <a:xfrm>
              <a:off x="611992" y="1646365"/>
              <a:ext cx="1049050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20;p8">
              <a:extLst>
                <a:ext uri="{FF2B5EF4-FFF2-40B4-BE49-F238E27FC236}">
                  <a16:creationId xmlns:a16="http://schemas.microsoft.com/office/drawing/2014/main" id="{6DCD4344-F573-22F0-9998-9EF844E533B1}"/>
                </a:ext>
              </a:extLst>
            </p:cNvPr>
            <p:cNvCxnSpPr/>
            <p:nvPr/>
          </p:nvCxnSpPr>
          <p:spPr>
            <a:xfrm>
              <a:off x="4481764" y="1582637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>
              <a:extLst>
                <a:ext uri="{FF2B5EF4-FFF2-40B4-BE49-F238E27FC236}">
                  <a16:creationId xmlns:a16="http://schemas.microsoft.com/office/drawing/2014/main" id="{85F2C7A4-68B4-C4EC-5F0D-629B6DBBD261}"/>
                </a:ext>
              </a:extLst>
            </p:cNvPr>
            <p:cNvCxnSpPr/>
            <p:nvPr/>
          </p:nvCxnSpPr>
          <p:spPr>
            <a:xfrm>
              <a:off x="6046596" y="1576290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>
              <a:extLst>
                <a:ext uri="{FF2B5EF4-FFF2-40B4-BE49-F238E27FC236}">
                  <a16:creationId xmlns:a16="http://schemas.microsoft.com/office/drawing/2014/main" id="{D1B1E155-D62A-1471-F7FB-51BBCCFA87D6}"/>
                </a:ext>
              </a:extLst>
            </p:cNvPr>
            <p:cNvSpPr txBox="1"/>
            <p:nvPr/>
          </p:nvSpPr>
          <p:spPr>
            <a:xfrm>
              <a:off x="1905601" y="1633549"/>
              <a:ext cx="1049052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5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8">
              <a:extLst>
                <a:ext uri="{FF2B5EF4-FFF2-40B4-BE49-F238E27FC236}">
                  <a16:creationId xmlns:a16="http://schemas.microsoft.com/office/drawing/2014/main" id="{F61BFF2C-F562-015B-B6B8-5000C8D4F226}"/>
                </a:ext>
              </a:extLst>
            </p:cNvPr>
            <p:cNvSpPr txBox="1"/>
            <p:nvPr/>
          </p:nvSpPr>
          <p:spPr>
            <a:xfrm>
              <a:off x="3282901" y="1646361"/>
              <a:ext cx="1069271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;p8">
              <a:extLst>
                <a:ext uri="{FF2B5EF4-FFF2-40B4-BE49-F238E27FC236}">
                  <a16:creationId xmlns:a16="http://schemas.microsoft.com/office/drawing/2014/main" id="{EE7857DC-D811-8820-1641-F9C48E21DC3F}"/>
                </a:ext>
              </a:extLst>
            </p:cNvPr>
            <p:cNvSpPr txBox="1"/>
            <p:nvPr/>
          </p:nvSpPr>
          <p:spPr>
            <a:xfrm>
              <a:off x="4553016" y="1633545"/>
              <a:ext cx="1089719" cy="430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21;p8">
              <a:extLst>
                <a:ext uri="{FF2B5EF4-FFF2-40B4-BE49-F238E27FC236}">
                  <a16:creationId xmlns:a16="http://schemas.microsoft.com/office/drawing/2014/main" id="{0236EE85-365C-5447-8CD1-41416400D04E}"/>
                </a:ext>
              </a:extLst>
            </p:cNvPr>
            <p:cNvCxnSpPr/>
            <p:nvPr/>
          </p:nvCxnSpPr>
          <p:spPr>
            <a:xfrm>
              <a:off x="8365770" y="1597583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" name="Google Shape;133;p8">
              <a:extLst>
                <a:ext uri="{FF2B5EF4-FFF2-40B4-BE49-F238E27FC236}">
                  <a16:creationId xmlns:a16="http://schemas.microsoft.com/office/drawing/2014/main" id="{BA221D7D-2678-65FA-FFA3-30AA474BABEC}"/>
                </a:ext>
              </a:extLst>
            </p:cNvPr>
            <p:cNvSpPr txBox="1"/>
            <p:nvPr/>
          </p:nvSpPr>
          <p:spPr>
            <a:xfrm>
              <a:off x="6196305" y="1646357"/>
              <a:ext cx="69291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Arial"/>
                  <a:cs typeface="Arial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33;p8">
              <a:extLst>
                <a:ext uri="{FF2B5EF4-FFF2-40B4-BE49-F238E27FC236}">
                  <a16:creationId xmlns:a16="http://schemas.microsoft.com/office/drawing/2014/main" id="{5FDD2B75-01F7-687A-D776-6545A0BA287E}"/>
                </a:ext>
              </a:extLst>
            </p:cNvPr>
            <p:cNvSpPr txBox="1"/>
            <p:nvPr/>
          </p:nvSpPr>
          <p:spPr>
            <a:xfrm>
              <a:off x="7433639" y="1646357"/>
              <a:ext cx="757947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Arial"/>
                  <a:cs typeface="Arial"/>
                  <a:sym typeface="Consolas"/>
                </a:rPr>
                <a:t>6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121;p8">
              <a:extLst>
                <a:ext uri="{FF2B5EF4-FFF2-40B4-BE49-F238E27FC236}">
                  <a16:creationId xmlns:a16="http://schemas.microsoft.com/office/drawing/2014/main" id="{AA5AF842-65BC-810D-8D5A-90B66F808D21}"/>
                </a:ext>
              </a:extLst>
            </p:cNvPr>
            <p:cNvCxnSpPr/>
            <p:nvPr/>
          </p:nvCxnSpPr>
          <p:spPr>
            <a:xfrm>
              <a:off x="7348962" y="1597583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" name="Google Shape;46;p3">
            <a:extLst>
              <a:ext uri="{FF2B5EF4-FFF2-40B4-BE49-F238E27FC236}">
                <a16:creationId xmlns:a16="http://schemas.microsoft.com/office/drawing/2014/main" id="{641FF09F-DD2B-4FFA-60B4-F9A99A14A719}"/>
              </a:ext>
            </a:extLst>
          </p:cNvPr>
          <p:cNvSpPr txBox="1"/>
          <p:nvPr/>
        </p:nvSpPr>
        <p:spPr>
          <a:xfrm>
            <a:off x="47625" y="6379029"/>
            <a:ext cx="2891518" cy="43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76;p5">
            <a:extLst>
              <a:ext uri="{FF2B5EF4-FFF2-40B4-BE49-F238E27FC236}">
                <a16:creationId xmlns:a16="http://schemas.microsoft.com/office/drawing/2014/main" id="{44CDEBEE-857E-41BD-584E-518119BA0F5E}"/>
              </a:ext>
            </a:extLst>
          </p:cNvPr>
          <p:cNvSpPr txBox="1"/>
          <p:nvPr/>
        </p:nvSpPr>
        <p:spPr>
          <a:xfrm>
            <a:off x="9764899" y="3604834"/>
            <a:ext cx="21063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Debe insertarse en la posición 1</a:t>
            </a:r>
            <a:endParaRPr sz="18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6" name="Google Shape;76;p5">
            <a:extLst>
              <a:ext uri="{FF2B5EF4-FFF2-40B4-BE49-F238E27FC236}">
                <a16:creationId xmlns:a16="http://schemas.microsoft.com/office/drawing/2014/main" id="{E797D9CB-C27C-0044-3D8A-5F4775EE7F94}"/>
              </a:ext>
            </a:extLst>
          </p:cNvPr>
          <p:cNvSpPr txBox="1"/>
          <p:nvPr/>
        </p:nvSpPr>
        <p:spPr>
          <a:xfrm>
            <a:off x="381000" y="2275679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VUELTA 2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35662EA-1D43-EA45-A71C-50ADD184733A}"/>
              </a:ext>
            </a:extLst>
          </p:cNvPr>
          <p:cNvGrpSpPr/>
          <p:nvPr/>
        </p:nvGrpSpPr>
        <p:grpSpPr>
          <a:xfrm>
            <a:off x="2185568" y="2116262"/>
            <a:ext cx="9855610" cy="1015622"/>
            <a:chOff x="622878" y="4384316"/>
            <a:chExt cx="9855610" cy="1015622"/>
          </a:xfrm>
        </p:grpSpPr>
        <p:sp>
          <p:nvSpPr>
            <p:cNvPr id="38" name="Flecha: hacia abajo 37">
              <a:extLst>
                <a:ext uri="{FF2B5EF4-FFF2-40B4-BE49-F238E27FC236}">
                  <a16:creationId xmlns:a16="http://schemas.microsoft.com/office/drawing/2014/main" id="{B57AC8A5-65D6-EB34-253B-5B00AE91DAE0}"/>
                </a:ext>
              </a:extLst>
            </p:cNvPr>
            <p:cNvSpPr/>
            <p:nvPr/>
          </p:nvSpPr>
          <p:spPr>
            <a:xfrm rot="16200000">
              <a:off x="684373" y="4498964"/>
              <a:ext cx="478672" cy="6016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9" name="Google Shape;76;p5">
              <a:extLst>
                <a:ext uri="{FF2B5EF4-FFF2-40B4-BE49-F238E27FC236}">
                  <a16:creationId xmlns:a16="http://schemas.microsoft.com/office/drawing/2014/main" id="{729D0E00-B85D-0456-FB8E-E1F9B3B7217F}"/>
                </a:ext>
              </a:extLst>
            </p:cNvPr>
            <p:cNvSpPr txBox="1"/>
            <p:nvPr/>
          </p:nvSpPr>
          <p:spPr>
            <a:xfrm>
              <a:off x="1320677" y="4384316"/>
              <a:ext cx="9157811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0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Tomo ele elemento ubicado en la posición 3 (2) y se compara desde la posición 1 hasta la 2 para ver en qué posición debe insertarse. </a:t>
              </a:r>
              <a:endParaRPr sz="20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41" name="Flecha: hacia abajo 40">
            <a:extLst>
              <a:ext uri="{FF2B5EF4-FFF2-40B4-BE49-F238E27FC236}">
                <a16:creationId xmlns:a16="http://schemas.microsoft.com/office/drawing/2014/main" id="{220FFD1B-7E6C-AC31-D0BF-D7199F40C1DA}"/>
              </a:ext>
            </a:extLst>
          </p:cNvPr>
          <p:cNvSpPr/>
          <p:nvPr/>
        </p:nvSpPr>
        <p:spPr>
          <a:xfrm>
            <a:off x="827900" y="3144538"/>
            <a:ext cx="478672" cy="601661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Google Shape;76;p5">
            <a:extLst>
              <a:ext uri="{FF2B5EF4-FFF2-40B4-BE49-F238E27FC236}">
                <a16:creationId xmlns:a16="http://schemas.microsoft.com/office/drawing/2014/main" id="{7AE49BD9-B9F3-00BE-422F-FEA2F8D7ACA1}"/>
              </a:ext>
            </a:extLst>
          </p:cNvPr>
          <p:cNvSpPr txBox="1"/>
          <p:nvPr/>
        </p:nvSpPr>
        <p:spPr>
          <a:xfrm>
            <a:off x="3323090" y="3943768"/>
            <a:ext cx="1009931" cy="4017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4" name="Google Shape;76;p5">
            <a:extLst>
              <a:ext uri="{FF2B5EF4-FFF2-40B4-BE49-F238E27FC236}">
                <a16:creationId xmlns:a16="http://schemas.microsoft.com/office/drawing/2014/main" id="{DEA601D7-AC52-DE97-1AC1-23B6B276DAA0}"/>
              </a:ext>
            </a:extLst>
          </p:cNvPr>
          <p:cNvSpPr txBox="1"/>
          <p:nvPr/>
        </p:nvSpPr>
        <p:spPr>
          <a:xfrm>
            <a:off x="531470" y="3904769"/>
            <a:ext cx="2423183" cy="408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6" name="Google Shape;133;p8">
            <a:extLst>
              <a:ext uri="{FF2B5EF4-FFF2-40B4-BE49-F238E27FC236}">
                <a16:creationId xmlns:a16="http://schemas.microsoft.com/office/drawing/2014/main" id="{1D2BBFCC-FC6D-4F00-8F26-F976E8AF37A4}"/>
              </a:ext>
            </a:extLst>
          </p:cNvPr>
          <p:cNvSpPr txBox="1"/>
          <p:nvPr/>
        </p:nvSpPr>
        <p:spPr>
          <a:xfrm>
            <a:off x="1799332" y="3922074"/>
            <a:ext cx="1049050" cy="43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120;p8">
            <a:extLst>
              <a:ext uri="{FF2B5EF4-FFF2-40B4-BE49-F238E27FC236}">
                <a16:creationId xmlns:a16="http://schemas.microsoft.com/office/drawing/2014/main" id="{8771D276-3DCF-23B6-4A52-46E70C7F299F}"/>
              </a:ext>
            </a:extLst>
          </p:cNvPr>
          <p:cNvCxnSpPr/>
          <p:nvPr/>
        </p:nvCxnSpPr>
        <p:spPr>
          <a:xfrm>
            <a:off x="1688752" y="3829286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" name="Google Shape;121;p8">
            <a:extLst>
              <a:ext uri="{FF2B5EF4-FFF2-40B4-BE49-F238E27FC236}">
                <a16:creationId xmlns:a16="http://schemas.microsoft.com/office/drawing/2014/main" id="{ECDAB4EF-6C1B-A06A-DAFB-962DC0EAD841}"/>
              </a:ext>
            </a:extLst>
          </p:cNvPr>
          <p:cNvCxnSpPr/>
          <p:nvPr/>
        </p:nvCxnSpPr>
        <p:spPr>
          <a:xfrm>
            <a:off x="3080335" y="3822936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" name="Google Shape;120;p8">
            <a:extLst>
              <a:ext uri="{FF2B5EF4-FFF2-40B4-BE49-F238E27FC236}">
                <a16:creationId xmlns:a16="http://schemas.microsoft.com/office/drawing/2014/main" id="{A0681224-5ED3-2DEC-54EC-4817F1DB6859}"/>
              </a:ext>
            </a:extLst>
          </p:cNvPr>
          <p:cNvCxnSpPr/>
          <p:nvPr/>
        </p:nvCxnSpPr>
        <p:spPr>
          <a:xfrm>
            <a:off x="4492651" y="382928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" name="Google Shape;121;p8">
            <a:extLst>
              <a:ext uri="{FF2B5EF4-FFF2-40B4-BE49-F238E27FC236}">
                <a16:creationId xmlns:a16="http://schemas.microsoft.com/office/drawing/2014/main" id="{F7B1B7BC-82EB-6D64-22CE-8A6FBCE88804}"/>
              </a:ext>
            </a:extLst>
          </p:cNvPr>
          <p:cNvCxnSpPr/>
          <p:nvPr/>
        </p:nvCxnSpPr>
        <p:spPr>
          <a:xfrm>
            <a:off x="6057483" y="3822935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133;p8">
            <a:extLst>
              <a:ext uri="{FF2B5EF4-FFF2-40B4-BE49-F238E27FC236}">
                <a16:creationId xmlns:a16="http://schemas.microsoft.com/office/drawing/2014/main" id="{DB42A5AD-9951-8C4D-9868-40B6DC6FEF5D}"/>
              </a:ext>
            </a:extLst>
          </p:cNvPr>
          <p:cNvSpPr txBox="1"/>
          <p:nvPr/>
        </p:nvSpPr>
        <p:spPr>
          <a:xfrm>
            <a:off x="542710" y="3908313"/>
            <a:ext cx="104905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33;p8">
            <a:extLst>
              <a:ext uri="{FF2B5EF4-FFF2-40B4-BE49-F238E27FC236}">
                <a16:creationId xmlns:a16="http://schemas.microsoft.com/office/drawing/2014/main" id="{6954F11C-F495-0D48-3BB2-73ABEAF24B6E}"/>
              </a:ext>
            </a:extLst>
          </p:cNvPr>
          <p:cNvSpPr txBox="1"/>
          <p:nvPr/>
        </p:nvSpPr>
        <p:spPr>
          <a:xfrm>
            <a:off x="3282899" y="3914692"/>
            <a:ext cx="106927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133;p8">
            <a:extLst>
              <a:ext uri="{FF2B5EF4-FFF2-40B4-BE49-F238E27FC236}">
                <a16:creationId xmlns:a16="http://schemas.microsoft.com/office/drawing/2014/main" id="{3492691A-EADC-7A93-E9F9-2AD52282F10C}"/>
              </a:ext>
            </a:extLst>
          </p:cNvPr>
          <p:cNvSpPr txBox="1"/>
          <p:nvPr/>
        </p:nvSpPr>
        <p:spPr>
          <a:xfrm>
            <a:off x="4563903" y="3880190"/>
            <a:ext cx="1089719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121;p8">
            <a:extLst>
              <a:ext uri="{FF2B5EF4-FFF2-40B4-BE49-F238E27FC236}">
                <a16:creationId xmlns:a16="http://schemas.microsoft.com/office/drawing/2014/main" id="{9DAF50F2-A641-5147-299B-54EFFABA5B38}"/>
              </a:ext>
            </a:extLst>
          </p:cNvPr>
          <p:cNvCxnSpPr/>
          <p:nvPr/>
        </p:nvCxnSpPr>
        <p:spPr>
          <a:xfrm>
            <a:off x="8376657" y="384422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" name="Google Shape;133;p8">
            <a:extLst>
              <a:ext uri="{FF2B5EF4-FFF2-40B4-BE49-F238E27FC236}">
                <a16:creationId xmlns:a16="http://schemas.microsoft.com/office/drawing/2014/main" id="{4B01F00E-A201-18B7-9DBF-0E1649737073}"/>
              </a:ext>
            </a:extLst>
          </p:cNvPr>
          <p:cNvSpPr txBox="1"/>
          <p:nvPr/>
        </p:nvSpPr>
        <p:spPr>
          <a:xfrm>
            <a:off x="6207192" y="3893002"/>
            <a:ext cx="69291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133;p8">
            <a:extLst>
              <a:ext uri="{FF2B5EF4-FFF2-40B4-BE49-F238E27FC236}">
                <a16:creationId xmlns:a16="http://schemas.microsoft.com/office/drawing/2014/main" id="{EC4F289B-3FFD-60DD-2A12-00CBD3549FA2}"/>
              </a:ext>
            </a:extLst>
          </p:cNvPr>
          <p:cNvSpPr txBox="1"/>
          <p:nvPr/>
        </p:nvSpPr>
        <p:spPr>
          <a:xfrm>
            <a:off x="7444526" y="3893002"/>
            <a:ext cx="75794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121;p8">
            <a:extLst>
              <a:ext uri="{FF2B5EF4-FFF2-40B4-BE49-F238E27FC236}">
                <a16:creationId xmlns:a16="http://schemas.microsoft.com/office/drawing/2014/main" id="{61E44A31-F6D2-0E38-5698-91EB310F382B}"/>
              </a:ext>
            </a:extLst>
          </p:cNvPr>
          <p:cNvCxnSpPr/>
          <p:nvPr/>
        </p:nvCxnSpPr>
        <p:spPr>
          <a:xfrm>
            <a:off x="7359849" y="384422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7" name="Grupo 76">
            <a:extLst>
              <a:ext uri="{FF2B5EF4-FFF2-40B4-BE49-F238E27FC236}">
                <a16:creationId xmlns:a16="http://schemas.microsoft.com/office/drawing/2014/main" id="{CA6F842B-7C2F-DBAD-3132-2A159197B0EC}"/>
              </a:ext>
            </a:extLst>
          </p:cNvPr>
          <p:cNvGrpSpPr/>
          <p:nvPr/>
        </p:nvGrpSpPr>
        <p:grpSpPr>
          <a:xfrm>
            <a:off x="490049" y="4667635"/>
            <a:ext cx="11381233" cy="1015622"/>
            <a:chOff x="622878" y="4384316"/>
            <a:chExt cx="9855610" cy="1015622"/>
          </a:xfrm>
        </p:grpSpPr>
        <p:sp>
          <p:nvSpPr>
            <p:cNvPr id="78" name="Flecha: hacia abajo 77">
              <a:extLst>
                <a:ext uri="{FF2B5EF4-FFF2-40B4-BE49-F238E27FC236}">
                  <a16:creationId xmlns:a16="http://schemas.microsoft.com/office/drawing/2014/main" id="{90E9A915-6130-156D-A82C-966539D4D9C8}"/>
                </a:ext>
              </a:extLst>
            </p:cNvPr>
            <p:cNvSpPr/>
            <p:nvPr/>
          </p:nvSpPr>
          <p:spPr>
            <a:xfrm rot="16200000">
              <a:off x="684373" y="4498964"/>
              <a:ext cx="478672" cy="6016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9" name="Google Shape;76;p5">
              <a:extLst>
                <a:ext uri="{FF2B5EF4-FFF2-40B4-BE49-F238E27FC236}">
                  <a16:creationId xmlns:a16="http://schemas.microsoft.com/office/drawing/2014/main" id="{EAE5BBC4-A04B-6470-17BC-9DCDF1311C2C}"/>
                </a:ext>
              </a:extLst>
            </p:cNvPr>
            <p:cNvSpPr txBox="1"/>
            <p:nvPr/>
          </p:nvSpPr>
          <p:spPr>
            <a:xfrm>
              <a:off x="1320677" y="4384316"/>
              <a:ext cx="9157811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0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Se encuentra que el valor debe insertarse en la posición 1, por lo tanto, se realiza un corrimiento desde la posición 1 hasta la 3 para “hacer” lugar en el vector.</a:t>
              </a:r>
              <a:endParaRPr lang="es-ES" sz="20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80" name="Google Shape;133;p8">
            <a:extLst>
              <a:ext uri="{FF2B5EF4-FFF2-40B4-BE49-F238E27FC236}">
                <a16:creationId xmlns:a16="http://schemas.microsoft.com/office/drawing/2014/main" id="{F21F0048-B134-A625-CFD7-776A764FFE1F}"/>
              </a:ext>
            </a:extLst>
          </p:cNvPr>
          <p:cNvSpPr txBox="1"/>
          <p:nvPr/>
        </p:nvSpPr>
        <p:spPr>
          <a:xfrm>
            <a:off x="3181507" y="6393787"/>
            <a:ext cx="104905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118;p8">
            <a:extLst>
              <a:ext uri="{FF2B5EF4-FFF2-40B4-BE49-F238E27FC236}">
                <a16:creationId xmlns:a16="http://schemas.microsoft.com/office/drawing/2014/main" id="{DF5CCCE4-7E30-F13F-0630-98D592D1B8B6}"/>
              </a:ext>
            </a:extLst>
          </p:cNvPr>
          <p:cNvSpPr txBox="1"/>
          <p:nvPr/>
        </p:nvSpPr>
        <p:spPr>
          <a:xfrm>
            <a:off x="2939630" y="5728402"/>
            <a:ext cx="9035144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" name="Google Shape;120;p8">
            <a:extLst>
              <a:ext uri="{FF2B5EF4-FFF2-40B4-BE49-F238E27FC236}">
                <a16:creationId xmlns:a16="http://schemas.microsoft.com/office/drawing/2014/main" id="{4F08124A-FE37-F710-9F46-3E7552FAC983}"/>
              </a:ext>
            </a:extLst>
          </p:cNvPr>
          <p:cNvCxnSpPr/>
          <p:nvPr/>
        </p:nvCxnSpPr>
        <p:spPr>
          <a:xfrm>
            <a:off x="4247382" y="572840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3" name="Google Shape;121;p8">
            <a:extLst>
              <a:ext uri="{FF2B5EF4-FFF2-40B4-BE49-F238E27FC236}">
                <a16:creationId xmlns:a16="http://schemas.microsoft.com/office/drawing/2014/main" id="{290A7D16-512B-AFC6-6E95-8D9A539764E0}"/>
              </a:ext>
            </a:extLst>
          </p:cNvPr>
          <p:cNvCxnSpPr/>
          <p:nvPr/>
        </p:nvCxnSpPr>
        <p:spPr>
          <a:xfrm>
            <a:off x="5638965" y="572205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133;p8">
            <a:extLst>
              <a:ext uri="{FF2B5EF4-FFF2-40B4-BE49-F238E27FC236}">
                <a16:creationId xmlns:a16="http://schemas.microsoft.com/office/drawing/2014/main" id="{0F7D650F-4CC5-5234-E497-404BED38CE6F}"/>
              </a:ext>
            </a:extLst>
          </p:cNvPr>
          <p:cNvSpPr txBox="1"/>
          <p:nvPr/>
        </p:nvSpPr>
        <p:spPr>
          <a:xfrm>
            <a:off x="3181509" y="5792126"/>
            <a:ext cx="104905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120;p8">
            <a:extLst>
              <a:ext uri="{FF2B5EF4-FFF2-40B4-BE49-F238E27FC236}">
                <a16:creationId xmlns:a16="http://schemas.microsoft.com/office/drawing/2014/main" id="{2DC1F5D3-116F-F9A7-B856-8669E4EE202B}"/>
              </a:ext>
            </a:extLst>
          </p:cNvPr>
          <p:cNvCxnSpPr/>
          <p:nvPr/>
        </p:nvCxnSpPr>
        <p:spPr>
          <a:xfrm>
            <a:off x="7051281" y="572839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" name="Google Shape;121;p8">
            <a:extLst>
              <a:ext uri="{FF2B5EF4-FFF2-40B4-BE49-F238E27FC236}">
                <a16:creationId xmlns:a16="http://schemas.microsoft.com/office/drawing/2014/main" id="{B1C99C12-C43E-55D8-8885-B9B961D087B0}"/>
              </a:ext>
            </a:extLst>
          </p:cNvPr>
          <p:cNvCxnSpPr/>
          <p:nvPr/>
        </p:nvCxnSpPr>
        <p:spPr>
          <a:xfrm>
            <a:off x="8616113" y="5722051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133;p8">
            <a:extLst>
              <a:ext uri="{FF2B5EF4-FFF2-40B4-BE49-F238E27FC236}">
                <a16:creationId xmlns:a16="http://schemas.microsoft.com/office/drawing/2014/main" id="{D296C10F-4515-5631-10DA-3B4C13FBE462}"/>
              </a:ext>
            </a:extLst>
          </p:cNvPr>
          <p:cNvSpPr txBox="1"/>
          <p:nvPr/>
        </p:nvSpPr>
        <p:spPr>
          <a:xfrm>
            <a:off x="4475118" y="5779310"/>
            <a:ext cx="104905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133;p8">
            <a:extLst>
              <a:ext uri="{FF2B5EF4-FFF2-40B4-BE49-F238E27FC236}">
                <a16:creationId xmlns:a16="http://schemas.microsoft.com/office/drawing/2014/main" id="{A798EDCA-AE28-C7A0-7137-9A8D0435B773}"/>
              </a:ext>
            </a:extLst>
          </p:cNvPr>
          <p:cNvSpPr txBox="1"/>
          <p:nvPr/>
        </p:nvSpPr>
        <p:spPr>
          <a:xfrm>
            <a:off x="5852418" y="5792122"/>
            <a:ext cx="106927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133;p8">
            <a:extLst>
              <a:ext uri="{FF2B5EF4-FFF2-40B4-BE49-F238E27FC236}">
                <a16:creationId xmlns:a16="http://schemas.microsoft.com/office/drawing/2014/main" id="{F73BDB1F-17DB-5849-069B-3EC9FB08F861}"/>
              </a:ext>
            </a:extLst>
          </p:cNvPr>
          <p:cNvSpPr txBox="1"/>
          <p:nvPr/>
        </p:nvSpPr>
        <p:spPr>
          <a:xfrm>
            <a:off x="7122533" y="5779306"/>
            <a:ext cx="1089719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121;p8">
            <a:extLst>
              <a:ext uri="{FF2B5EF4-FFF2-40B4-BE49-F238E27FC236}">
                <a16:creationId xmlns:a16="http://schemas.microsoft.com/office/drawing/2014/main" id="{284E3DE3-48DC-F58B-38CF-DE2146ABD9EB}"/>
              </a:ext>
            </a:extLst>
          </p:cNvPr>
          <p:cNvCxnSpPr/>
          <p:nvPr/>
        </p:nvCxnSpPr>
        <p:spPr>
          <a:xfrm>
            <a:off x="10935287" y="5743344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133;p8">
            <a:extLst>
              <a:ext uri="{FF2B5EF4-FFF2-40B4-BE49-F238E27FC236}">
                <a16:creationId xmlns:a16="http://schemas.microsoft.com/office/drawing/2014/main" id="{9ACC16D6-777D-258A-8938-1C03ABAC6DE1}"/>
              </a:ext>
            </a:extLst>
          </p:cNvPr>
          <p:cNvSpPr txBox="1"/>
          <p:nvPr/>
        </p:nvSpPr>
        <p:spPr>
          <a:xfrm>
            <a:off x="8765822" y="5792118"/>
            <a:ext cx="69291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133;p8">
            <a:extLst>
              <a:ext uri="{FF2B5EF4-FFF2-40B4-BE49-F238E27FC236}">
                <a16:creationId xmlns:a16="http://schemas.microsoft.com/office/drawing/2014/main" id="{C684ECD5-5A3D-6154-7382-EF92DB62C62E}"/>
              </a:ext>
            </a:extLst>
          </p:cNvPr>
          <p:cNvSpPr txBox="1"/>
          <p:nvPr/>
        </p:nvSpPr>
        <p:spPr>
          <a:xfrm>
            <a:off x="10003156" y="5792118"/>
            <a:ext cx="75794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121;p8">
            <a:extLst>
              <a:ext uri="{FF2B5EF4-FFF2-40B4-BE49-F238E27FC236}">
                <a16:creationId xmlns:a16="http://schemas.microsoft.com/office/drawing/2014/main" id="{E3A62F11-405D-B60A-B540-018EEFB44ABA}"/>
              </a:ext>
            </a:extLst>
          </p:cNvPr>
          <p:cNvCxnSpPr/>
          <p:nvPr/>
        </p:nvCxnSpPr>
        <p:spPr>
          <a:xfrm>
            <a:off x="9918479" y="5743344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5564940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11588 -0.00393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10612 -0.00185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-4.58333E-6 -0.08774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5" grpId="0"/>
      <p:bldP spid="36" grpId="0"/>
      <p:bldP spid="41" grpId="0" animBg="1"/>
      <p:bldP spid="42" grpId="0" animBg="1"/>
      <p:bldP spid="44" grpId="0" animBg="1"/>
      <p:bldP spid="46" grpId="0"/>
      <p:bldP spid="70" grpId="0"/>
      <p:bldP spid="71" grpId="0"/>
      <p:bldP spid="72" grpId="0"/>
      <p:bldP spid="74" grpId="0"/>
      <p:bldP spid="75" grpId="0"/>
      <p:bldP spid="80" grpId="0"/>
      <p:bldP spid="81" grpId="0" animBg="1"/>
      <p:bldP spid="84" grpId="0"/>
      <p:bldP spid="84" grpId="1"/>
      <p:bldP spid="87" grpId="0"/>
      <p:bldP spid="87" grpId="1"/>
      <p:bldP spid="88" grpId="0"/>
      <p:bldP spid="88" grpId="1"/>
      <p:bldP spid="89" grpId="0"/>
      <p:bldP spid="91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8;p8">
            <a:extLst>
              <a:ext uri="{FF2B5EF4-FFF2-40B4-BE49-F238E27FC236}">
                <a16:creationId xmlns:a16="http://schemas.microsoft.com/office/drawing/2014/main" id="{C6FBFB08-CB91-FFA1-564C-475981B722E0}"/>
              </a:ext>
            </a:extLst>
          </p:cNvPr>
          <p:cNvSpPr txBox="1"/>
          <p:nvPr/>
        </p:nvSpPr>
        <p:spPr>
          <a:xfrm>
            <a:off x="381000" y="3511887"/>
            <a:ext cx="9035144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76;p5">
            <a:extLst>
              <a:ext uri="{FF2B5EF4-FFF2-40B4-BE49-F238E27FC236}">
                <a16:creationId xmlns:a16="http://schemas.microsoft.com/office/drawing/2014/main" id="{7684E96C-1B3B-BCAF-79E5-8E9CBB3EAE42}"/>
              </a:ext>
            </a:extLst>
          </p:cNvPr>
          <p:cNvSpPr txBox="1"/>
          <p:nvPr/>
        </p:nvSpPr>
        <p:spPr>
          <a:xfrm>
            <a:off x="4825567" y="3598470"/>
            <a:ext cx="892858" cy="430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8" name="Google Shape;76;p5">
            <a:extLst>
              <a:ext uri="{FF2B5EF4-FFF2-40B4-BE49-F238E27FC236}">
                <a16:creationId xmlns:a16="http://schemas.microsoft.com/office/drawing/2014/main" id="{378CED6C-A1F5-BEB4-41BA-E026FF841F35}"/>
              </a:ext>
            </a:extLst>
          </p:cNvPr>
          <p:cNvSpPr txBox="1"/>
          <p:nvPr/>
        </p:nvSpPr>
        <p:spPr>
          <a:xfrm>
            <a:off x="490050" y="3620025"/>
            <a:ext cx="3861200" cy="4460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INSERCION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6;p5">
            <a:extLst>
              <a:ext uri="{FF2B5EF4-FFF2-40B4-BE49-F238E27FC236}">
                <a16:creationId xmlns:a16="http://schemas.microsoft.com/office/drawing/2014/main" id="{BE7CC806-D37D-42F8-E40D-DE865F96F2A4}"/>
              </a:ext>
            </a:extLst>
          </p:cNvPr>
          <p:cNvSpPr txBox="1"/>
          <p:nvPr/>
        </p:nvSpPr>
        <p:spPr>
          <a:xfrm>
            <a:off x="9934800" y="1210548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s-ES" sz="24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6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6" name="Google Shape;76;p5">
            <a:extLst>
              <a:ext uri="{FF2B5EF4-FFF2-40B4-BE49-F238E27FC236}">
                <a16:creationId xmlns:a16="http://schemas.microsoft.com/office/drawing/2014/main" id="{5B3A8EE6-AC73-2303-2897-626FD416D8CD}"/>
              </a:ext>
            </a:extLst>
          </p:cNvPr>
          <p:cNvSpPr txBox="1"/>
          <p:nvPr/>
        </p:nvSpPr>
        <p:spPr>
          <a:xfrm>
            <a:off x="381000" y="2267154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VUELTA 3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3" name="Flecha: hacia abajo 52">
            <a:extLst>
              <a:ext uri="{FF2B5EF4-FFF2-40B4-BE49-F238E27FC236}">
                <a16:creationId xmlns:a16="http://schemas.microsoft.com/office/drawing/2014/main" id="{158C4DEA-A83D-D6CE-BED1-EF314255CE95}"/>
              </a:ext>
            </a:extLst>
          </p:cNvPr>
          <p:cNvSpPr/>
          <p:nvPr/>
        </p:nvSpPr>
        <p:spPr>
          <a:xfrm rot="16200000">
            <a:off x="596351" y="4432056"/>
            <a:ext cx="478672" cy="60166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Google Shape;76;p5">
            <a:extLst>
              <a:ext uri="{FF2B5EF4-FFF2-40B4-BE49-F238E27FC236}">
                <a16:creationId xmlns:a16="http://schemas.microsoft.com/office/drawing/2014/main" id="{4CD1CE73-085E-058F-0AEB-22E604A9A3BC}"/>
              </a:ext>
            </a:extLst>
          </p:cNvPr>
          <p:cNvSpPr txBox="1"/>
          <p:nvPr/>
        </p:nvSpPr>
        <p:spPr>
          <a:xfrm>
            <a:off x="1197780" y="4367158"/>
            <a:ext cx="1072049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Se encuentra que el valor debe insertarse en la posición 1, por lo tanto, se realiza un corrimiento desde la posición 1 hasta la 3 para “hacer” lugar en el vector.</a:t>
            </a: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52DB2B8-E62C-3D45-7195-59FD6C71AE7D}"/>
              </a:ext>
            </a:extLst>
          </p:cNvPr>
          <p:cNvGrpSpPr/>
          <p:nvPr/>
        </p:nvGrpSpPr>
        <p:grpSpPr>
          <a:xfrm>
            <a:off x="370113" y="1358570"/>
            <a:ext cx="9035144" cy="629305"/>
            <a:chOff x="370113" y="1576290"/>
            <a:chExt cx="9035144" cy="629305"/>
          </a:xfrm>
        </p:grpSpPr>
        <p:sp>
          <p:nvSpPr>
            <p:cNvPr id="5" name="Google Shape;118;p8">
              <a:extLst>
                <a:ext uri="{FF2B5EF4-FFF2-40B4-BE49-F238E27FC236}">
                  <a16:creationId xmlns:a16="http://schemas.microsoft.com/office/drawing/2014/main" id="{EB0B3C7C-8302-6C3D-9F3B-11C5D693475B}"/>
                </a:ext>
              </a:extLst>
            </p:cNvPr>
            <p:cNvSpPr txBox="1"/>
            <p:nvPr/>
          </p:nvSpPr>
          <p:spPr>
            <a:xfrm>
              <a:off x="370113" y="1582641"/>
              <a:ext cx="9035144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20;p8">
              <a:extLst>
                <a:ext uri="{FF2B5EF4-FFF2-40B4-BE49-F238E27FC236}">
                  <a16:creationId xmlns:a16="http://schemas.microsoft.com/office/drawing/2014/main" id="{B82E3585-AA3E-930C-E9FA-2A4881E2257C}"/>
                </a:ext>
              </a:extLst>
            </p:cNvPr>
            <p:cNvCxnSpPr/>
            <p:nvPr/>
          </p:nvCxnSpPr>
          <p:spPr>
            <a:xfrm>
              <a:off x="1677865" y="1582641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>
              <a:extLst>
                <a:ext uri="{FF2B5EF4-FFF2-40B4-BE49-F238E27FC236}">
                  <a16:creationId xmlns:a16="http://schemas.microsoft.com/office/drawing/2014/main" id="{BC57B780-9F14-A5F7-36C0-668860CA80EF}"/>
                </a:ext>
              </a:extLst>
            </p:cNvPr>
            <p:cNvCxnSpPr/>
            <p:nvPr/>
          </p:nvCxnSpPr>
          <p:spPr>
            <a:xfrm>
              <a:off x="3069448" y="1576291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>
              <a:extLst>
                <a:ext uri="{FF2B5EF4-FFF2-40B4-BE49-F238E27FC236}">
                  <a16:creationId xmlns:a16="http://schemas.microsoft.com/office/drawing/2014/main" id="{0A148EF6-93F2-4C18-4775-89A2E949F77C}"/>
                </a:ext>
              </a:extLst>
            </p:cNvPr>
            <p:cNvSpPr txBox="1"/>
            <p:nvPr/>
          </p:nvSpPr>
          <p:spPr>
            <a:xfrm>
              <a:off x="611992" y="1646365"/>
              <a:ext cx="1049050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20;p8">
              <a:extLst>
                <a:ext uri="{FF2B5EF4-FFF2-40B4-BE49-F238E27FC236}">
                  <a16:creationId xmlns:a16="http://schemas.microsoft.com/office/drawing/2014/main" id="{6DCD4344-F573-22F0-9998-9EF844E533B1}"/>
                </a:ext>
              </a:extLst>
            </p:cNvPr>
            <p:cNvCxnSpPr/>
            <p:nvPr/>
          </p:nvCxnSpPr>
          <p:spPr>
            <a:xfrm>
              <a:off x="4481764" y="1582637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>
              <a:extLst>
                <a:ext uri="{FF2B5EF4-FFF2-40B4-BE49-F238E27FC236}">
                  <a16:creationId xmlns:a16="http://schemas.microsoft.com/office/drawing/2014/main" id="{85F2C7A4-68B4-C4EC-5F0D-629B6DBBD261}"/>
                </a:ext>
              </a:extLst>
            </p:cNvPr>
            <p:cNvCxnSpPr/>
            <p:nvPr/>
          </p:nvCxnSpPr>
          <p:spPr>
            <a:xfrm>
              <a:off x="6046596" y="1576290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>
              <a:extLst>
                <a:ext uri="{FF2B5EF4-FFF2-40B4-BE49-F238E27FC236}">
                  <a16:creationId xmlns:a16="http://schemas.microsoft.com/office/drawing/2014/main" id="{D1B1E155-D62A-1471-F7FB-51BBCCFA87D6}"/>
                </a:ext>
              </a:extLst>
            </p:cNvPr>
            <p:cNvSpPr txBox="1"/>
            <p:nvPr/>
          </p:nvSpPr>
          <p:spPr>
            <a:xfrm>
              <a:off x="1905601" y="1633549"/>
              <a:ext cx="1049052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8">
              <a:extLst>
                <a:ext uri="{FF2B5EF4-FFF2-40B4-BE49-F238E27FC236}">
                  <a16:creationId xmlns:a16="http://schemas.microsoft.com/office/drawing/2014/main" id="{F61BFF2C-F562-015B-B6B8-5000C8D4F226}"/>
                </a:ext>
              </a:extLst>
            </p:cNvPr>
            <p:cNvSpPr txBox="1"/>
            <p:nvPr/>
          </p:nvSpPr>
          <p:spPr>
            <a:xfrm>
              <a:off x="3282901" y="1646361"/>
              <a:ext cx="1069271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;p8">
              <a:extLst>
                <a:ext uri="{FF2B5EF4-FFF2-40B4-BE49-F238E27FC236}">
                  <a16:creationId xmlns:a16="http://schemas.microsoft.com/office/drawing/2014/main" id="{EE7857DC-D811-8820-1641-F9C48E21DC3F}"/>
                </a:ext>
              </a:extLst>
            </p:cNvPr>
            <p:cNvSpPr txBox="1"/>
            <p:nvPr/>
          </p:nvSpPr>
          <p:spPr>
            <a:xfrm>
              <a:off x="4553016" y="1633545"/>
              <a:ext cx="1089719" cy="430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21;p8">
              <a:extLst>
                <a:ext uri="{FF2B5EF4-FFF2-40B4-BE49-F238E27FC236}">
                  <a16:creationId xmlns:a16="http://schemas.microsoft.com/office/drawing/2014/main" id="{0236EE85-365C-5447-8CD1-41416400D04E}"/>
                </a:ext>
              </a:extLst>
            </p:cNvPr>
            <p:cNvCxnSpPr/>
            <p:nvPr/>
          </p:nvCxnSpPr>
          <p:spPr>
            <a:xfrm>
              <a:off x="8365770" y="1597583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" name="Google Shape;133;p8">
              <a:extLst>
                <a:ext uri="{FF2B5EF4-FFF2-40B4-BE49-F238E27FC236}">
                  <a16:creationId xmlns:a16="http://schemas.microsoft.com/office/drawing/2014/main" id="{BA221D7D-2678-65FA-FFA3-30AA474BABEC}"/>
                </a:ext>
              </a:extLst>
            </p:cNvPr>
            <p:cNvSpPr txBox="1"/>
            <p:nvPr/>
          </p:nvSpPr>
          <p:spPr>
            <a:xfrm>
              <a:off x="6196305" y="1646357"/>
              <a:ext cx="69291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Arial"/>
                  <a:cs typeface="Arial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33;p8">
              <a:extLst>
                <a:ext uri="{FF2B5EF4-FFF2-40B4-BE49-F238E27FC236}">
                  <a16:creationId xmlns:a16="http://schemas.microsoft.com/office/drawing/2014/main" id="{5FDD2B75-01F7-687A-D776-6545A0BA287E}"/>
                </a:ext>
              </a:extLst>
            </p:cNvPr>
            <p:cNvSpPr txBox="1"/>
            <p:nvPr/>
          </p:nvSpPr>
          <p:spPr>
            <a:xfrm>
              <a:off x="7433639" y="1646357"/>
              <a:ext cx="757947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Arial"/>
                  <a:cs typeface="Arial"/>
                  <a:sym typeface="Consolas"/>
                </a:rPr>
                <a:t>6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121;p8">
              <a:extLst>
                <a:ext uri="{FF2B5EF4-FFF2-40B4-BE49-F238E27FC236}">
                  <a16:creationId xmlns:a16="http://schemas.microsoft.com/office/drawing/2014/main" id="{AA5AF842-65BC-810D-8D5A-90B66F808D21}"/>
                </a:ext>
              </a:extLst>
            </p:cNvPr>
            <p:cNvCxnSpPr/>
            <p:nvPr/>
          </p:nvCxnSpPr>
          <p:spPr>
            <a:xfrm>
              <a:off x="7348962" y="1597583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9" name="Google Shape;120;p8">
            <a:extLst>
              <a:ext uri="{FF2B5EF4-FFF2-40B4-BE49-F238E27FC236}">
                <a16:creationId xmlns:a16="http://schemas.microsoft.com/office/drawing/2014/main" id="{A18FA279-C1EA-07C1-9ABD-2A6358C459CD}"/>
              </a:ext>
            </a:extLst>
          </p:cNvPr>
          <p:cNvCxnSpPr/>
          <p:nvPr/>
        </p:nvCxnSpPr>
        <p:spPr>
          <a:xfrm>
            <a:off x="1688752" y="3511887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121;p8">
            <a:extLst>
              <a:ext uri="{FF2B5EF4-FFF2-40B4-BE49-F238E27FC236}">
                <a16:creationId xmlns:a16="http://schemas.microsoft.com/office/drawing/2014/main" id="{9C6E8A7A-3693-6590-2676-61A8461F6DD0}"/>
              </a:ext>
            </a:extLst>
          </p:cNvPr>
          <p:cNvCxnSpPr/>
          <p:nvPr/>
        </p:nvCxnSpPr>
        <p:spPr>
          <a:xfrm>
            <a:off x="3080335" y="3505537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133;p8">
            <a:extLst>
              <a:ext uri="{FF2B5EF4-FFF2-40B4-BE49-F238E27FC236}">
                <a16:creationId xmlns:a16="http://schemas.microsoft.com/office/drawing/2014/main" id="{70BF862F-6217-7D0B-DE55-76B8ED6E1622}"/>
              </a:ext>
            </a:extLst>
          </p:cNvPr>
          <p:cNvSpPr txBox="1"/>
          <p:nvPr/>
        </p:nvSpPr>
        <p:spPr>
          <a:xfrm>
            <a:off x="622879" y="3575611"/>
            <a:ext cx="104905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120;p8">
            <a:extLst>
              <a:ext uri="{FF2B5EF4-FFF2-40B4-BE49-F238E27FC236}">
                <a16:creationId xmlns:a16="http://schemas.microsoft.com/office/drawing/2014/main" id="{48CE5B71-7F01-C381-C6EA-C72034E145CB}"/>
              </a:ext>
            </a:extLst>
          </p:cNvPr>
          <p:cNvCxnSpPr/>
          <p:nvPr/>
        </p:nvCxnSpPr>
        <p:spPr>
          <a:xfrm>
            <a:off x="4492651" y="3511883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121;p8">
            <a:extLst>
              <a:ext uri="{FF2B5EF4-FFF2-40B4-BE49-F238E27FC236}">
                <a16:creationId xmlns:a16="http://schemas.microsoft.com/office/drawing/2014/main" id="{107F9CAB-9E6A-E6AD-128A-C065E0006D1B}"/>
              </a:ext>
            </a:extLst>
          </p:cNvPr>
          <p:cNvCxnSpPr/>
          <p:nvPr/>
        </p:nvCxnSpPr>
        <p:spPr>
          <a:xfrm>
            <a:off x="6057483" y="3505536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133;p8">
            <a:extLst>
              <a:ext uri="{FF2B5EF4-FFF2-40B4-BE49-F238E27FC236}">
                <a16:creationId xmlns:a16="http://schemas.microsoft.com/office/drawing/2014/main" id="{D0201B27-EBCD-FC82-EF1E-F2FE716F7014}"/>
              </a:ext>
            </a:extLst>
          </p:cNvPr>
          <p:cNvSpPr txBox="1"/>
          <p:nvPr/>
        </p:nvSpPr>
        <p:spPr>
          <a:xfrm>
            <a:off x="1916488" y="3562795"/>
            <a:ext cx="104905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33;p8">
            <a:extLst>
              <a:ext uri="{FF2B5EF4-FFF2-40B4-BE49-F238E27FC236}">
                <a16:creationId xmlns:a16="http://schemas.microsoft.com/office/drawing/2014/main" id="{F0C72565-F738-AD72-3F6F-31A3DC4F2BCA}"/>
              </a:ext>
            </a:extLst>
          </p:cNvPr>
          <p:cNvSpPr txBox="1"/>
          <p:nvPr/>
        </p:nvSpPr>
        <p:spPr>
          <a:xfrm>
            <a:off x="3257219" y="3584618"/>
            <a:ext cx="106927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33;p8">
            <a:extLst>
              <a:ext uri="{FF2B5EF4-FFF2-40B4-BE49-F238E27FC236}">
                <a16:creationId xmlns:a16="http://schemas.microsoft.com/office/drawing/2014/main" id="{E8978D6C-8D4E-FFC8-1308-CC6BF60490AB}"/>
              </a:ext>
            </a:extLst>
          </p:cNvPr>
          <p:cNvSpPr txBox="1"/>
          <p:nvPr/>
        </p:nvSpPr>
        <p:spPr>
          <a:xfrm>
            <a:off x="4755118" y="3615409"/>
            <a:ext cx="1089719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121;p8">
            <a:extLst>
              <a:ext uri="{FF2B5EF4-FFF2-40B4-BE49-F238E27FC236}">
                <a16:creationId xmlns:a16="http://schemas.microsoft.com/office/drawing/2014/main" id="{A2182C7F-3863-D237-D0CA-CEE60E86829E}"/>
              </a:ext>
            </a:extLst>
          </p:cNvPr>
          <p:cNvCxnSpPr/>
          <p:nvPr/>
        </p:nvCxnSpPr>
        <p:spPr>
          <a:xfrm>
            <a:off x="8376657" y="3526829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133;p8">
            <a:extLst>
              <a:ext uri="{FF2B5EF4-FFF2-40B4-BE49-F238E27FC236}">
                <a16:creationId xmlns:a16="http://schemas.microsoft.com/office/drawing/2014/main" id="{C957E9A1-CF6C-8759-0679-16E8087C409D}"/>
              </a:ext>
            </a:extLst>
          </p:cNvPr>
          <p:cNvSpPr txBox="1"/>
          <p:nvPr/>
        </p:nvSpPr>
        <p:spPr>
          <a:xfrm>
            <a:off x="6207192" y="3575603"/>
            <a:ext cx="69291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33;p8">
            <a:extLst>
              <a:ext uri="{FF2B5EF4-FFF2-40B4-BE49-F238E27FC236}">
                <a16:creationId xmlns:a16="http://schemas.microsoft.com/office/drawing/2014/main" id="{68AEEF0E-BB01-86FF-364A-3D55B00F61E4}"/>
              </a:ext>
            </a:extLst>
          </p:cNvPr>
          <p:cNvSpPr txBox="1"/>
          <p:nvPr/>
        </p:nvSpPr>
        <p:spPr>
          <a:xfrm>
            <a:off x="7444526" y="3575603"/>
            <a:ext cx="75794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121;p8">
            <a:extLst>
              <a:ext uri="{FF2B5EF4-FFF2-40B4-BE49-F238E27FC236}">
                <a16:creationId xmlns:a16="http://schemas.microsoft.com/office/drawing/2014/main" id="{982D217A-E883-8FDF-0685-16538558FC64}"/>
              </a:ext>
            </a:extLst>
          </p:cNvPr>
          <p:cNvCxnSpPr/>
          <p:nvPr/>
        </p:nvCxnSpPr>
        <p:spPr>
          <a:xfrm>
            <a:off x="7359849" y="3526829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id="{4B802842-25A5-881B-67E2-04E9F887E00F}"/>
              </a:ext>
            </a:extLst>
          </p:cNvPr>
          <p:cNvSpPr/>
          <p:nvPr/>
        </p:nvSpPr>
        <p:spPr>
          <a:xfrm>
            <a:off x="842009" y="2885310"/>
            <a:ext cx="478672" cy="54369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Google Shape;118;p8">
            <a:extLst>
              <a:ext uri="{FF2B5EF4-FFF2-40B4-BE49-F238E27FC236}">
                <a16:creationId xmlns:a16="http://schemas.microsoft.com/office/drawing/2014/main" id="{D3A967D2-438E-48D4-3658-6AF0E91279E8}"/>
              </a:ext>
            </a:extLst>
          </p:cNvPr>
          <p:cNvSpPr txBox="1"/>
          <p:nvPr/>
        </p:nvSpPr>
        <p:spPr>
          <a:xfrm>
            <a:off x="2036078" y="5499430"/>
            <a:ext cx="9035144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" name="Google Shape;120;p8">
            <a:extLst>
              <a:ext uri="{FF2B5EF4-FFF2-40B4-BE49-F238E27FC236}">
                <a16:creationId xmlns:a16="http://schemas.microsoft.com/office/drawing/2014/main" id="{138C8998-8212-3C35-E3D0-B800253F0FA0}"/>
              </a:ext>
            </a:extLst>
          </p:cNvPr>
          <p:cNvCxnSpPr/>
          <p:nvPr/>
        </p:nvCxnSpPr>
        <p:spPr>
          <a:xfrm>
            <a:off x="3343830" y="5499430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121;p8">
            <a:extLst>
              <a:ext uri="{FF2B5EF4-FFF2-40B4-BE49-F238E27FC236}">
                <a16:creationId xmlns:a16="http://schemas.microsoft.com/office/drawing/2014/main" id="{F15C006B-BC4B-7DFD-F5CC-D7CAE7558107}"/>
              </a:ext>
            </a:extLst>
          </p:cNvPr>
          <p:cNvCxnSpPr/>
          <p:nvPr/>
        </p:nvCxnSpPr>
        <p:spPr>
          <a:xfrm>
            <a:off x="4735413" y="5493080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133;p8">
            <a:extLst>
              <a:ext uri="{FF2B5EF4-FFF2-40B4-BE49-F238E27FC236}">
                <a16:creationId xmlns:a16="http://schemas.microsoft.com/office/drawing/2014/main" id="{6BDE2E65-6E7B-3011-BBD6-4EB08F05EE19}"/>
              </a:ext>
            </a:extLst>
          </p:cNvPr>
          <p:cNvSpPr txBox="1"/>
          <p:nvPr/>
        </p:nvSpPr>
        <p:spPr>
          <a:xfrm>
            <a:off x="2277957" y="5563154"/>
            <a:ext cx="104905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120;p8">
            <a:extLst>
              <a:ext uri="{FF2B5EF4-FFF2-40B4-BE49-F238E27FC236}">
                <a16:creationId xmlns:a16="http://schemas.microsoft.com/office/drawing/2014/main" id="{EC1A4983-4EA9-BD76-6B8B-DAF5797C504B}"/>
              </a:ext>
            </a:extLst>
          </p:cNvPr>
          <p:cNvCxnSpPr/>
          <p:nvPr/>
        </p:nvCxnSpPr>
        <p:spPr>
          <a:xfrm>
            <a:off x="6147729" y="5499426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121;p8">
            <a:extLst>
              <a:ext uri="{FF2B5EF4-FFF2-40B4-BE49-F238E27FC236}">
                <a16:creationId xmlns:a16="http://schemas.microsoft.com/office/drawing/2014/main" id="{531AE38F-5C55-F0F9-D3C0-2C551EA1AD9B}"/>
              </a:ext>
            </a:extLst>
          </p:cNvPr>
          <p:cNvCxnSpPr/>
          <p:nvPr/>
        </p:nvCxnSpPr>
        <p:spPr>
          <a:xfrm>
            <a:off x="7712561" y="5493079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133;p8">
            <a:extLst>
              <a:ext uri="{FF2B5EF4-FFF2-40B4-BE49-F238E27FC236}">
                <a16:creationId xmlns:a16="http://schemas.microsoft.com/office/drawing/2014/main" id="{46189453-97A6-5DE6-5818-F9DD7CB59A62}"/>
              </a:ext>
            </a:extLst>
          </p:cNvPr>
          <p:cNvSpPr txBox="1"/>
          <p:nvPr/>
        </p:nvSpPr>
        <p:spPr>
          <a:xfrm>
            <a:off x="3571566" y="5550338"/>
            <a:ext cx="104905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33;p8">
            <a:extLst>
              <a:ext uri="{FF2B5EF4-FFF2-40B4-BE49-F238E27FC236}">
                <a16:creationId xmlns:a16="http://schemas.microsoft.com/office/drawing/2014/main" id="{C2DB8121-E16C-237E-6580-792C7884029F}"/>
              </a:ext>
            </a:extLst>
          </p:cNvPr>
          <p:cNvSpPr txBox="1"/>
          <p:nvPr/>
        </p:nvSpPr>
        <p:spPr>
          <a:xfrm>
            <a:off x="4948866" y="5563150"/>
            <a:ext cx="106927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33;p8">
            <a:extLst>
              <a:ext uri="{FF2B5EF4-FFF2-40B4-BE49-F238E27FC236}">
                <a16:creationId xmlns:a16="http://schemas.microsoft.com/office/drawing/2014/main" id="{B20BBEED-0DEC-FA94-1ACA-710EC70D5171}"/>
              </a:ext>
            </a:extLst>
          </p:cNvPr>
          <p:cNvSpPr txBox="1"/>
          <p:nvPr/>
        </p:nvSpPr>
        <p:spPr>
          <a:xfrm>
            <a:off x="6218981" y="5550334"/>
            <a:ext cx="1089719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121;p8">
            <a:extLst>
              <a:ext uri="{FF2B5EF4-FFF2-40B4-BE49-F238E27FC236}">
                <a16:creationId xmlns:a16="http://schemas.microsoft.com/office/drawing/2014/main" id="{BB70831E-A5D7-8400-2A10-A0296D62E38E}"/>
              </a:ext>
            </a:extLst>
          </p:cNvPr>
          <p:cNvCxnSpPr/>
          <p:nvPr/>
        </p:nvCxnSpPr>
        <p:spPr>
          <a:xfrm>
            <a:off x="10031735" y="551437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133;p8">
            <a:extLst>
              <a:ext uri="{FF2B5EF4-FFF2-40B4-BE49-F238E27FC236}">
                <a16:creationId xmlns:a16="http://schemas.microsoft.com/office/drawing/2014/main" id="{92BB2DD2-F4AE-CB24-8E38-0D2194E0FE4E}"/>
              </a:ext>
            </a:extLst>
          </p:cNvPr>
          <p:cNvSpPr txBox="1"/>
          <p:nvPr/>
        </p:nvSpPr>
        <p:spPr>
          <a:xfrm>
            <a:off x="7862270" y="5563146"/>
            <a:ext cx="69291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133;p8">
            <a:extLst>
              <a:ext uri="{FF2B5EF4-FFF2-40B4-BE49-F238E27FC236}">
                <a16:creationId xmlns:a16="http://schemas.microsoft.com/office/drawing/2014/main" id="{581ED2F6-A7E3-E09D-2C5F-07F48C4005E7}"/>
              </a:ext>
            </a:extLst>
          </p:cNvPr>
          <p:cNvSpPr txBox="1"/>
          <p:nvPr/>
        </p:nvSpPr>
        <p:spPr>
          <a:xfrm>
            <a:off x="9099604" y="5563146"/>
            <a:ext cx="75794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121;p8">
            <a:extLst>
              <a:ext uri="{FF2B5EF4-FFF2-40B4-BE49-F238E27FC236}">
                <a16:creationId xmlns:a16="http://schemas.microsoft.com/office/drawing/2014/main" id="{A302D04D-34C1-54D4-E607-CD2D6F66B68F}"/>
              </a:ext>
            </a:extLst>
          </p:cNvPr>
          <p:cNvCxnSpPr/>
          <p:nvPr/>
        </p:nvCxnSpPr>
        <p:spPr>
          <a:xfrm>
            <a:off x="9014927" y="551437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133;p8">
            <a:extLst>
              <a:ext uri="{FF2B5EF4-FFF2-40B4-BE49-F238E27FC236}">
                <a16:creationId xmlns:a16="http://schemas.microsoft.com/office/drawing/2014/main" id="{293FF40B-36EF-2E63-52F0-C5BA507E7C88}"/>
              </a:ext>
            </a:extLst>
          </p:cNvPr>
          <p:cNvSpPr txBox="1"/>
          <p:nvPr/>
        </p:nvSpPr>
        <p:spPr>
          <a:xfrm>
            <a:off x="2252594" y="6293699"/>
            <a:ext cx="106927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46;p3">
            <a:extLst>
              <a:ext uri="{FF2B5EF4-FFF2-40B4-BE49-F238E27FC236}">
                <a16:creationId xmlns:a16="http://schemas.microsoft.com/office/drawing/2014/main" id="{641FF09F-DD2B-4FFA-60B4-F9A99A14A719}"/>
              </a:ext>
            </a:extLst>
          </p:cNvPr>
          <p:cNvSpPr txBox="1"/>
          <p:nvPr/>
        </p:nvSpPr>
        <p:spPr>
          <a:xfrm>
            <a:off x="50902" y="6400793"/>
            <a:ext cx="2891518" cy="43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16F428E-3E9E-184C-D7F1-F750A6F026D1}"/>
              </a:ext>
            </a:extLst>
          </p:cNvPr>
          <p:cNvGrpSpPr/>
          <p:nvPr/>
        </p:nvGrpSpPr>
        <p:grpSpPr>
          <a:xfrm>
            <a:off x="2185568" y="2116262"/>
            <a:ext cx="9855610" cy="1015622"/>
            <a:chOff x="622878" y="4384316"/>
            <a:chExt cx="9855610" cy="1015622"/>
          </a:xfrm>
        </p:grpSpPr>
        <p:sp>
          <p:nvSpPr>
            <p:cNvPr id="34" name="Flecha: hacia abajo 33">
              <a:extLst>
                <a:ext uri="{FF2B5EF4-FFF2-40B4-BE49-F238E27FC236}">
                  <a16:creationId xmlns:a16="http://schemas.microsoft.com/office/drawing/2014/main" id="{7EE1248A-F435-C98F-9EF0-BDA9DD0DDCA2}"/>
                </a:ext>
              </a:extLst>
            </p:cNvPr>
            <p:cNvSpPr/>
            <p:nvPr/>
          </p:nvSpPr>
          <p:spPr>
            <a:xfrm rot="16200000">
              <a:off x="684373" y="4498964"/>
              <a:ext cx="478672" cy="6016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Google Shape;76;p5">
              <a:extLst>
                <a:ext uri="{FF2B5EF4-FFF2-40B4-BE49-F238E27FC236}">
                  <a16:creationId xmlns:a16="http://schemas.microsoft.com/office/drawing/2014/main" id="{2BCA1556-73E4-3263-0FBF-DD8591A7B7E6}"/>
                </a:ext>
              </a:extLst>
            </p:cNvPr>
            <p:cNvSpPr txBox="1"/>
            <p:nvPr/>
          </p:nvSpPr>
          <p:spPr>
            <a:xfrm>
              <a:off x="1320677" y="4384316"/>
              <a:ext cx="9157811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0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Tomo ele elemento ubicado en la posición 4 (1) y se compara desde la posición 1 hasta la </a:t>
              </a:r>
              <a:r>
                <a:rPr lang="es-ES" sz="2000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3</a:t>
              </a:r>
              <a:r>
                <a:rPr lang="es-ES" sz="20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para ver en qué posición debe insertarse. </a:t>
              </a:r>
              <a:endParaRPr sz="20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36" name="Google Shape;76;p5">
            <a:extLst>
              <a:ext uri="{FF2B5EF4-FFF2-40B4-BE49-F238E27FC236}">
                <a16:creationId xmlns:a16="http://schemas.microsoft.com/office/drawing/2014/main" id="{3EA50B29-88A5-8B2D-AA1A-F6590CD5B988}"/>
              </a:ext>
            </a:extLst>
          </p:cNvPr>
          <p:cNvSpPr txBox="1"/>
          <p:nvPr/>
        </p:nvSpPr>
        <p:spPr>
          <a:xfrm>
            <a:off x="9796549" y="3264472"/>
            <a:ext cx="21063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Debe insertarse en la posición 1</a:t>
            </a:r>
            <a:endParaRPr sz="18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63425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1099 -0.00139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1138 0.00185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0.10612 -0.00185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0118 -0.10649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48" grpId="0" animBg="1"/>
      <p:bldP spid="26" grpId="0"/>
      <p:bldP spid="53" grpId="0" animBg="1"/>
      <p:bldP spid="54" grpId="0"/>
      <p:bldP spid="21" grpId="0"/>
      <p:bldP spid="24" grpId="0"/>
      <p:bldP spid="25" grpId="0"/>
      <p:bldP spid="28" grpId="0"/>
      <p:bldP spid="30" grpId="0"/>
      <p:bldP spid="31" grpId="0"/>
      <p:bldP spid="49" grpId="0" animBg="1"/>
      <p:bldP spid="57" grpId="0" animBg="1"/>
      <p:bldP spid="60" grpId="0"/>
      <p:bldP spid="60" grpId="1"/>
      <p:bldP spid="63" grpId="0"/>
      <p:bldP spid="63" grpId="1"/>
      <p:bldP spid="64" grpId="0"/>
      <p:bldP spid="64" grpId="1"/>
      <p:bldP spid="65" grpId="0"/>
      <p:bldP spid="65" grpId="1"/>
      <p:bldP spid="67" grpId="0"/>
      <p:bldP spid="68" grpId="0"/>
      <p:bldP spid="27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8;p8">
            <a:extLst>
              <a:ext uri="{FF2B5EF4-FFF2-40B4-BE49-F238E27FC236}">
                <a16:creationId xmlns:a16="http://schemas.microsoft.com/office/drawing/2014/main" id="{C6FBFB08-CB91-FFA1-564C-475981B722E0}"/>
              </a:ext>
            </a:extLst>
          </p:cNvPr>
          <p:cNvSpPr txBox="1"/>
          <p:nvPr/>
        </p:nvSpPr>
        <p:spPr>
          <a:xfrm>
            <a:off x="381000" y="3511887"/>
            <a:ext cx="9035144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76;p5">
            <a:extLst>
              <a:ext uri="{FF2B5EF4-FFF2-40B4-BE49-F238E27FC236}">
                <a16:creationId xmlns:a16="http://schemas.microsoft.com/office/drawing/2014/main" id="{7684E96C-1B3B-BCAF-79E5-8E9CBB3EAE42}"/>
              </a:ext>
            </a:extLst>
          </p:cNvPr>
          <p:cNvSpPr txBox="1"/>
          <p:nvPr/>
        </p:nvSpPr>
        <p:spPr>
          <a:xfrm>
            <a:off x="6234500" y="3563069"/>
            <a:ext cx="892858" cy="430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8" name="Google Shape;76;p5">
            <a:extLst>
              <a:ext uri="{FF2B5EF4-FFF2-40B4-BE49-F238E27FC236}">
                <a16:creationId xmlns:a16="http://schemas.microsoft.com/office/drawing/2014/main" id="{378CED6C-A1F5-BEB4-41BA-E026FF841F35}"/>
              </a:ext>
            </a:extLst>
          </p:cNvPr>
          <p:cNvSpPr txBox="1"/>
          <p:nvPr/>
        </p:nvSpPr>
        <p:spPr>
          <a:xfrm>
            <a:off x="517350" y="3636625"/>
            <a:ext cx="5286177" cy="393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INSERCION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6;p5">
            <a:extLst>
              <a:ext uri="{FF2B5EF4-FFF2-40B4-BE49-F238E27FC236}">
                <a16:creationId xmlns:a16="http://schemas.microsoft.com/office/drawing/2014/main" id="{BE7CC806-D37D-42F8-E40D-DE865F96F2A4}"/>
              </a:ext>
            </a:extLst>
          </p:cNvPr>
          <p:cNvSpPr txBox="1"/>
          <p:nvPr/>
        </p:nvSpPr>
        <p:spPr>
          <a:xfrm>
            <a:off x="9934800" y="1210548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s-ES" sz="24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6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6" name="Google Shape;76;p5">
            <a:extLst>
              <a:ext uri="{FF2B5EF4-FFF2-40B4-BE49-F238E27FC236}">
                <a16:creationId xmlns:a16="http://schemas.microsoft.com/office/drawing/2014/main" id="{5B3A8EE6-AC73-2303-2897-626FD416D8CD}"/>
              </a:ext>
            </a:extLst>
          </p:cNvPr>
          <p:cNvSpPr txBox="1"/>
          <p:nvPr/>
        </p:nvSpPr>
        <p:spPr>
          <a:xfrm>
            <a:off x="381000" y="2200212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VUELTA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4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3" name="Flecha: hacia abajo 52">
            <a:extLst>
              <a:ext uri="{FF2B5EF4-FFF2-40B4-BE49-F238E27FC236}">
                <a16:creationId xmlns:a16="http://schemas.microsoft.com/office/drawing/2014/main" id="{158C4DEA-A83D-D6CE-BED1-EF314255CE95}"/>
              </a:ext>
            </a:extLst>
          </p:cNvPr>
          <p:cNvSpPr/>
          <p:nvPr/>
        </p:nvSpPr>
        <p:spPr>
          <a:xfrm rot="16200000">
            <a:off x="562625" y="4540150"/>
            <a:ext cx="478672" cy="60166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Google Shape;76;p5">
            <a:extLst>
              <a:ext uri="{FF2B5EF4-FFF2-40B4-BE49-F238E27FC236}">
                <a16:creationId xmlns:a16="http://schemas.microsoft.com/office/drawing/2014/main" id="{4CD1CE73-085E-058F-0AEB-22E604A9A3BC}"/>
              </a:ext>
            </a:extLst>
          </p:cNvPr>
          <p:cNvSpPr txBox="1"/>
          <p:nvPr/>
        </p:nvSpPr>
        <p:spPr>
          <a:xfrm>
            <a:off x="1138433" y="4419916"/>
            <a:ext cx="1072049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Se encuentra que el valor debe insertarse en la posición 4, por lo tanto, se realiza un corrimiento desde la posición 4 hasta la 5 para “hacer” lugar en el vector.</a:t>
            </a: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52DB2B8-E62C-3D45-7195-59FD6C71AE7D}"/>
              </a:ext>
            </a:extLst>
          </p:cNvPr>
          <p:cNvGrpSpPr/>
          <p:nvPr/>
        </p:nvGrpSpPr>
        <p:grpSpPr>
          <a:xfrm>
            <a:off x="370113" y="1358570"/>
            <a:ext cx="9035144" cy="629305"/>
            <a:chOff x="370113" y="1576290"/>
            <a:chExt cx="9035144" cy="629305"/>
          </a:xfrm>
        </p:grpSpPr>
        <p:sp>
          <p:nvSpPr>
            <p:cNvPr id="5" name="Google Shape;118;p8">
              <a:extLst>
                <a:ext uri="{FF2B5EF4-FFF2-40B4-BE49-F238E27FC236}">
                  <a16:creationId xmlns:a16="http://schemas.microsoft.com/office/drawing/2014/main" id="{EB0B3C7C-8302-6C3D-9F3B-11C5D693475B}"/>
                </a:ext>
              </a:extLst>
            </p:cNvPr>
            <p:cNvSpPr txBox="1"/>
            <p:nvPr/>
          </p:nvSpPr>
          <p:spPr>
            <a:xfrm>
              <a:off x="370113" y="1582641"/>
              <a:ext cx="9035144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20;p8">
              <a:extLst>
                <a:ext uri="{FF2B5EF4-FFF2-40B4-BE49-F238E27FC236}">
                  <a16:creationId xmlns:a16="http://schemas.microsoft.com/office/drawing/2014/main" id="{B82E3585-AA3E-930C-E9FA-2A4881E2257C}"/>
                </a:ext>
              </a:extLst>
            </p:cNvPr>
            <p:cNvCxnSpPr/>
            <p:nvPr/>
          </p:nvCxnSpPr>
          <p:spPr>
            <a:xfrm>
              <a:off x="1677865" y="1582641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>
              <a:extLst>
                <a:ext uri="{FF2B5EF4-FFF2-40B4-BE49-F238E27FC236}">
                  <a16:creationId xmlns:a16="http://schemas.microsoft.com/office/drawing/2014/main" id="{BC57B780-9F14-A5F7-36C0-668860CA80EF}"/>
                </a:ext>
              </a:extLst>
            </p:cNvPr>
            <p:cNvCxnSpPr/>
            <p:nvPr/>
          </p:nvCxnSpPr>
          <p:spPr>
            <a:xfrm>
              <a:off x="3069448" y="1576291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>
              <a:extLst>
                <a:ext uri="{FF2B5EF4-FFF2-40B4-BE49-F238E27FC236}">
                  <a16:creationId xmlns:a16="http://schemas.microsoft.com/office/drawing/2014/main" id="{0A148EF6-93F2-4C18-4775-89A2E949F77C}"/>
                </a:ext>
              </a:extLst>
            </p:cNvPr>
            <p:cNvSpPr txBox="1"/>
            <p:nvPr/>
          </p:nvSpPr>
          <p:spPr>
            <a:xfrm>
              <a:off x="611992" y="1646365"/>
              <a:ext cx="1049050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20;p8">
              <a:extLst>
                <a:ext uri="{FF2B5EF4-FFF2-40B4-BE49-F238E27FC236}">
                  <a16:creationId xmlns:a16="http://schemas.microsoft.com/office/drawing/2014/main" id="{6DCD4344-F573-22F0-9998-9EF844E533B1}"/>
                </a:ext>
              </a:extLst>
            </p:cNvPr>
            <p:cNvCxnSpPr/>
            <p:nvPr/>
          </p:nvCxnSpPr>
          <p:spPr>
            <a:xfrm>
              <a:off x="4481764" y="1582637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>
              <a:extLst>
                <a:ext uri="{FF2B5EF4-FFF2-40B4-BE49-F238E27FC236}">
                  <a16:creationId xmlns:a16="http://schemas.microsoft.com/office/drawing/2014/main" id="{85F2C7A4-68B4-C4EC-5F0D-629B6DBBD261}"/>
                </a:ext>
              </a:extLst>
            </p:cNvPr>
            <p:cNvCxnSpPr/>
            <p:nvPr/>
          </p:nvCxnSpPr>
          <p:spPr>
            <a:xfrm>
              <a:off x="6046596" y="1576290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>
              <a:extLst>
                <a:ext uri="{FF2B5EF4-FFF2-40B4-BE49-F238E27FC236}">
                  <a16:creationId xmlns:a16="http://schemas.microsoft.com/office/drawing/2014/main" id="{D1B1E155-D62A-1471-F7FB-51BBCCFA87D6}"/>
                </a:ext>
              </a:extLst>
            </p:cNvPr>
            <p:cNvSpPr txBox="1"/>
            <p:nvPr/>
          </p:nvSpPr>
          <p:spPr>
            <a:xfrm>
              <a:off x="1905601" y="1633549"/>
              <a:ext cx="1049052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8">
              <a:extLst>
                <a:ext uri="{FF2B5EF4-FFF2-40B4-BE49-F238E27FC236}">
                  <a16:creationId xmlns:a16="http://schemas.microsoft.com/office/drawing/2014/main" id="{F61BFF2C-F562-015B-B6B8-5000C8D4F226}"/>
                </a:ext>
              </a:extLst>
            </p:cNvPr>
            <p:cNvSpPr txBox="1"/>
            <p:nvPr/>
          </p:nvSpPr>
          <p:spPr>
            <a:xfrm>
              <a:off x="3282901" y="1646361"/>
              <a:ext cx="1069271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;p8">
              <a:extLst>
                <a:ext uri="{FF2B5EF4-FFF2-40B4-BE49-F238E27FC236}">
                  <a16:creationId xmlns:a16="http://schemas.microsoft.com/office/drawing/2014/main" id="{EE7857DC-D811-8820-1641-F9C48E21DC3F}"/>
                </a:ext>
              </a:extLst>
            </p:cNvPr>
            <p:cNvSpPr txBox="1"/>
            <p:nvPr/>
          </p:nvSpPr>
          <p:spPr>
            <a:xfrm>
              <a:off x="4553016" y="1633545"/>
              <a:ext cx="1089719" cy="430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21;p8">
              <a:extLst>
                <a:ext uri="{FF2B5EF4-FFF2-40B4-BE49-F238E27FC236}">
                  <a16:creationId xmlns:a16="http://schemas.microsoft.com/office/drawing/2014/main" id="{0236EE85-365C-5447-8CD1-41416400D04E}"/>
                </a:ext>
              </a:extLst>
            </p:cNvPr>
            <p:cNvCxnSpPr/>
            <p:nvPr/>
          </p:nvCxnSpPr>
          <p:spPr>
            <a:xfrm>
              <a:off x="8365770" y="1597583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" name="Google Shape;133;p8">
              <a:extLst>
                <a:ext uri="{FF2B5EF4-FFF2-40B4-BE49-F238E27FC236}">
                  <a16:creationId xmlns:a16="http://schemas.microsoft.com/office/drawing/2014/main" id="{BA221D7D-2678-65FA-FFA3-30AA474BABEC}"/>
                </a:ext>
              </a:extLst>
            </p:cNvPr>
            <p:cNvSpPr txBox="1"/>
            <p:nvPr/>
          </p:nvSpPr>
          <p:spPr>
            <a:xfrm>
              <a:off x="6196305" y="1646357"/>
              <a:ext cx="69291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Arial"/>
                  <a:cs typeface="Arial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33;p8">
              <a:extLst>
                <a:ext uri="{FF2B5EF4-FFF2-40B4-BE49-F238E27FC236}">
                  <a16:creationId xmlns:a16="http://schemas.microsoft.com/office/drawing/2014/main" id="{5FDD2B75-01F7-687A-D776-6545A0BA287E}"/>
                </a:ext>
              </a:extLst>
            </p:cNvPr>
            <p:cNvSpPr txBox="1"/>
            <p:nvPr/>
          </p:nvSpPr>
          <p:spPr>
            <a:xfrm>
              <a:off x="7433639" y="1646357"/>
              <a:ext cx="757947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Arial"/>
                  <a:cs typeface="Arial"/>
                  <a:sym typeface="Consolas"/>
                </a:rPr>
                <a:t>6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121;p8">
              <a:extLst>
                <a:ext uri="{FF2B5EF4-FFF2-40B4-BE49-F238E27FC236}">
                  <a16:creationId xmlns:a16="http://schemas.microsoft.com/office/drawing/2014/main" id="{AA5AF842-65BC-810D-8D5A-90B66F808D21}"/>
                </a:ext>
              </a:extLst>
            </p:cNvPr>
            <p:cNvCxnSpPr/>
            <p:nvPr/>
          </p:nvCxnSpPr>
          <p:spPr>
            <a:xfrm>
              <a:off x="7348962" y="1597583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9" name="Google Shape;120;p8">
            <a:extLst>
              <a:ext uri="{FF2B5EF4-FFF2-40B4-BE49-F238E27FC236}">
                <a16:creationId xmlns:a16="http://schemas.microsoft.com/office/drawing/2014/main" id="{A18FA279-C1EA-07C1-9ABD-2A6358C459CD}"/>
              </a:ext>
            </a:extLst>
          </p:cNvPr>
          <p:cNvCxnSpPr/>
          <p:nvPr/>
        </p:nvCxnSpPr>
        <p:spPr>
          <a:xfrm>
            <a:off x="1688752" y="3511887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121;p8">
            <a:extLst>
              <a:ext uri="{FF2B5EF4-FFF2-40B4-BE49-F238E27FC236}">
                <a16:creationId xmlns:a16="http://schemas.microsoft.com/office/drawing/2014/main" id="{9C6E8A7A-3693-6590-2676-61A8461F6DD0}"/>
              </a:ext>
            </a:extLst>
          </p:cNvPr>
          <p:cNvCxnSpPr/>
          <p:nvPr/>
        </p:nvCxnSpPr>
        <p:spPr>
          <a:xfrm>
            <a:off x="3080335" y="3505537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133;p8">
            <a:extLst>
              <a:ext uri="{FF2B5EF4-FFF2-40B4-BE49-F238E27FC236}">
                <a16:creationId xmlns:a16="http://schemas.microsoft.com/office/drawing/2014/main" id="{70BF862F-6217-7D0B-DE55-76B8ED6E1622}"/>
              </a:ext>
            </a:extLst>
          </p:cNvPr>
          <p:cNvSpPr txBox="1"/>
          <p:nvPr/>
        </p:nvSpPr>
        <p:spPr>
          <a:xfrm>
            <a:off x="622879" y="3575611"/>
            <a:ext cx="104905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120;p8">
            <a:extLst>
              <a:ext uri="{FF2B5EF4-FFF2-40B4-BE49-F238E27FC236}">
                <a16:creationId xmlns:a16="http://schemas.microsoft.com/office/drawing/2014/main" id="{48CE5B71-7F01-C381-C6EA-C72034E145CB}"/>
              </a:ext>
            </a:extLst>
          </p:cNvPr>
          <p:cNvCxnSpPr/>
          <p:nvPr/>
        </p:nvCxnSpPr>
        <p:spPr>
          <a:xfrm>
            <a:off x="4492651" y="3511883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121;p8">
            <a:extLst>
              <a:ext uri="{FF2B5EF4-FFF2-40B4-BE49-F238E27FC236}">
                <a16:creationId xmlns:a16="http://schemas.microsoft.com/office/drawing/2014/main" id="{107F9CAB-9E6A-E6AD-128A-C065E0006D1B}"/>
              </a:ext>
            </a:extLst>
          </p:cNvPr>
          <p:cNvCxnSpPr/>
          <p:nvPr/>
        </p:nvCxnSpPr>
        <p:spPr>
          <a:xfrm>
            <a:off x="6057483" y="3505536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133;p8">
            <a:extLst>
              <a:ext uri="{FF2B5EF4-FFF2-40B4-BE49-F238E27FC236}">
                <a16:creationId xmlns:a16="http://schemas.microsoft.com/office/drawing/2014/main" id="{D0201B27-EBCD-FC82-EF1E-F2FE716F7014}"/>
              </a:ext>
            </a:extLst>
          </p:cNvPr>
          <p:cNvSpPr txBox="1"/>
          <p:nvPr/>
        </p:nvSpPr>
        <p:spPr>
          <a:xfrm>
            <a:off x="1916488" y="3562795"/>
            <a:ext cx="104905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33;p8">
            <a:extLst>
              <a:ext uri="{FF2B5EF4-FFF2-40B4-BE49-F238E27FC236}">
                <a16:creationId xmlns:a16="http://schemas.microsoft.com/office/drawing/2014/main" id="{F0C72565-F738-AD72-3F6F-31A3DC4F2BCA}"/>
              </a:ext>
            </a:extLst>
          </p:cNvPr>
          <p:cNvSpPr txBox="1"/>
          <p:nvPr/>
        </p:nvSpPr>
        <p:spPr>
          <a:xfrm>
            <a:off x="3269416" y="3562795"/>
            <a:ext cx="106927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33;p8">
            <a:extLst>
              <a:ext uri="{FF2B5EF4-FFF2-40B4-BE49-F238E27FC236}">
                <a16:creationId xmlns:a16="http://schemas.microsoft.com/office/drawing/2014/main" id="{E8978D6C-8D4E-FFC8-1308-CC6BF60490AB}"/>
              </a:ext>
            </a:extLst>
          </p:cNvPr>
          <p:cNvSpPr txBox="1"/>
          <p:nvPr/>
        </p:nvSpPr>
        <p:spPr>
          <a:xfrm>
            <a:off x="4705298" y="3594116"/>
            <a:ext cx="1089719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121;p8">
            <a:extLst>
              <a:ext uri="{FF2B5EF4-FFF2-40B4-BE49-F238E27FC236}">
                <a16:creationId xmlns:a16="http://schemas.microsoft.com/office/drawing/2014/main" id="{A2182C7F-3863-D237-D0CA-CEE60E86829E}"/>
              </a:ext>
            </a:extLst>
          </p:cNvPr>
          <p:cNvCxnSpPr/>
          <p:nvPr/>
        </p:nvCxnSpPr>
        <p:spPr>
          <a:xfrm>
            <a:off x="8376657" y="3526829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133;p8">
            <a:extLst>
              <a:ext uri="{FF2B5EF4-FFF2-40B4-BE49-F238E27FC236}">
                <a16:creationId xmlns:a16="http://schemas.microsoft.com/office/drawing/2014/main" id="{C957E9A1-CF6C-8759-0679-16E8087C409D}"/>
              </a:ext>
            </a:extLst>
          </p:cNvPr>
          <p:cNvSpPr txBox="1"/>
          <p:nvPr/>
        </p:nvSpPr>
        <p:spPr>
          <a:xfrm>
            <a:off x="6207192" y="3575603"/>
            <a:ext cx="69291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33;p8">
            <a:extLst>
              <a:ext uri="{FF2B5EF4-FFF2-40B4-BE49-F238E27FC236}">
                <a16:creationId xmlns:a16="http://schemas.microsoft.com/office/drawing/2014/main" id="{68AEEF0E-BB01-86FF-364A-3D55B00F61E4}"/>
              </a:ext>
            </a:extLst>
          </p:cNvPr>
          <p:cNvSpPr txBox="1"/>
          <p:nvPr/>
        </p:nvSpPr>
        <p:spPr>
          <a:xfrm>
            <a:off x="7444526" y="3575603"/>
            <a:ext cx="75794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121;p8">
            <a:extLst>
              <a:ext uri="{FF2B5EF4-FFF2-40B4-BE49-F238E27FC236}">
                <a16:creationId xmlns:a16="http://schemas.microsoft.com/office/drawing/2014/main" id="{982D217A-E883-8FDF-0685-16538558FC64}"/>
              </a:ext>
            </a:extLst>
          </p:cNvPr>
          <p:cNvCxnSpPr/>
          <p:nvPr/>
        </p:nvCxnSpPr>
        <p:spPr>
          <a:xfrm>
            <a:off x="7359849" y="3526829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id="{4B802842-25A5-881B-67E2-04E9F887E00F}"/>
              </a:ext>
            </a:extLst>
          </p:cNvPr>
          <p:cNvSpPr/>
          <p:nvPr/>
        </p:nvSpPr>
        <p:spPr>
          <a:xfrm>
            <a:off x="842009" y="2885310"/>
            <a:ext cx="478672" cy="54369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Google Shape;118;p8">
            <a:extLst>
              <a:ext uri="{FF2B5EF4-FFF2-40B4-BE49-F238E27FC236}">
                <a16:creationId xmlns:a16="http://schemas.microsoft.com/office/drawing/2014/main" id="{D3A967D2-438E-48D4-3658-6AF0E91279E8}"/>
              </a:ext>
            </a:extLst>
          </p:cNvPr>
          <p:cNvSpPr txBox="1"/>
          <p:nvPr/>
        </p:nvSpPr>
        <p:spPr>
          <a:xfrm>
            <a:off x="2036078" y="5783842"/>
            <a:ext cx="9035144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" name="Google Shape;120;p8">
            <a:extLst>
              <a:ext uri="{FF2B5EF4-FFF2-40B4-BE49-F238E27FC236}">
                <a16:creationId xmlns:a16="http://schemas.microsoft.com/office/drawing/2014/main" id="{138C8998-8212-3C35-E3D0-B800253F0FA0}"/>
              </a:ext>
            </a:extLst>
          </p:cNvPr>
          <p:cNvCxnSpPr/>
          <p:nvPr/>
        </p:nvCxnSpPr>
        <p:spPr>
          <a:xfrm>
            <a:off x="3343830" y="578384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121;p8">
            <a:extLst>
              <a:ext uri="{FF2B5EF4-FFF2-40B4-BE49-F238E27FC236}">
                <a16:creationId xmlns:a16="http://schemas.microsoft.com/office/drawing/2014/main" id="{F15C006B-BC4B-7DFD-F5CC-D7CAE7558107}"/>
              </a:ext>
            </a:extLst>
          </p:cNvPr>
          <p:cNvCxnSpPr/>
          <p:nvPr/>
        </p:nvCxnSpPr>
        <p:spPr>
          <a:xfrm>
            <a:off x="4735413" y="577749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133;p8">
            <a:extLst>
              <a:ext uri="{FF2B5EF4-FFF2-40B4-BE49-F238E27FC236}">
                <a16:creationId xmlns:a16="http://schemas.microsoft.com/office/drawing/2014/main" id="{6BDE2E65-6E7B-3011-BBD6-4EB08F05EE19}"/>
              </a:ext>
            </a:extLst>
          </p:cNvPr>
          <p:cNvSpPr txBox="1"/>
          <p:nvPr/>
        </p:nvSpPr>
        <p:spPr>
          <a:xfrm>
            <a:off x="2277957" y="5847566"/>
            <a:ext cx="10490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120;p8">
            <a:extLst>
              <a:ext uri="{FF2B5EF4-FFF2-40B4-BE49-F238E27FC236}">
                <a16:creationId xmlns:a16="http://schemas.microsoft.com/office/drawing/2014/main" id="{EC1A4983-4EA9-BD76-6B8B-DAF5797C504B}"/>
              </a:ext>
            </a:extLst>
          </p:cNvPr>
          <p:cNvCxnSpPr/>
          <p:nvPr/>
        </p:nvCxnSpPr>
        <p:spPr>
          <a:xfrm>
            <a:off x="6147729" y="578383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121;p8">
            <a:extLst>
              <a:ext uri="{FF2B5EF4-FFF2-40B4-BE49-F238E27FC236}">
                <a16:creationId xmlns:a16="http://schemas.microsoft.com/office/drawing/2014/main" id="{531AE38F-5C55-F0F9-D3C0-2C551EA1AD9B}"/>
              </a:ext>
            </a:extLst>
          </p:cNvPr>
          <p:cNvCxnSpPr/>
          <p:nvPr/>
        </p:nvCxnSpPr>
        <p:spPr>
          <a:xfrm>
            <a:off x="7712561" y="5777491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133;p8">
            <a:extLst>
              <a:ext uri="{FF2B5EF4-FFF2-40B4-BE49-F238E27FC236}">
                <a16:creationId xmlns:a16="http://schemas.microsoft.com/office/drawing/2014/main" id="{46189453-97A6-5DE6-5818-F9DD7CB59A62}"/>
              </a:ext>
            </a:extLst>
          </p:cNvPr>
          <p:cNvSpPr txBox="1"/>
          <p:nvPr/>
        </p:nvSpPr>
        <p:spPr>
          <a:xfrm>
            <a:off x="3571566" y="5834750"/>
            <a:ext cx="104905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33;p8">
            <a:extLst>
              <a:ext uri="{FF2B5EF4-FFF2-40B4-BE49-F238E27FC236}">
                <a16:creationId xmlns:a16="http://schemas.microsoft.com/office/drawing/2014/main" id="{C2DB8121-E16C-237E-6580-792C7884029F}"/>
              </a:ext>
            </a:extLst>
          </p:cNvPr>
          <p:cNvSpPr txBox="1"/>
          <p:nvPr/>
        </p:nvSpPr>
        <p:spPr>
          <a:xfrm>
            <a:off x="4948866" y="5847562"/>
            <a:ext cx="106927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33;p8">
            <a:extLst>
              <a:ext uri="{FF2B5EF4-FFF2-40B4-BE49-F238E27FC236}">
                <a16:creationId xmlns:a16="http://schemas.microsoft.com/office/drawing/2014/main" id="{B20BBEED-0DEC-FA94-1ACA-710EC70D5171}"/>
              </a:ext>
            </a:extLst>
          </p:cNvPr>
          <p:cNvSpPr txBox="1"/>
          <p:nvPr/>
        </p:nvSpPr>
        <p:spPr>
          <a:xfrm>
            <a:off x="6218981" y="5834746"/>
            <a:ext cx="108971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121;p8">
            <a:extLst>
              <a:ext uri="{FF2B5EF4-FFF2-40B4-BE49-F238E27FC236}">
                <a16:creationId xmlns:a16="http://schemas.microsoft.com/office/drawing/2014/main" id="{BB70831E-A5D7-8400-2A10-A0296D62E38E}"/>
              </a:ext>
            </a:extLst>
          </p:cNvPr>
          <p:cNvCxnSpPr/>
          <p:nvPr/>
        </p:nvCxnSpPr>
        <p:spPr>
          <a:xfrm>
            <a:off x="10031735" y="5798784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133;p8">
            <a:extLst>
              <a:ext uri="{FF2B5EF4-FFF2-40B4-BE49-F238E27FC236}">
                <a16:creationId xmlns:a16="http://schemas.microsoft.com/office/drawing/2014/main" id="{92BB2DD2-F4AE-CB24-8E38-0D2194E0FE4E}"/>
              </a:ext>
            </a:extLst>
          </p:cNvPr>
          <p:cNvSpPr txBox="1"/>
          <p:nvPr/>
        </p:nvSpPr>
        <p:spPr>
          <a:xfrm>
            <a:off x="7862270" y="5847558"/>
            <a:ext cx="69291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133;p8">
            <a:extLst>
              <a:ext uri="{FF2B5EF4-FFF2-40B4-BE49-F238E27FC236}">
                <a16:creationId xmlns:a16="http://schemas.microsoft.com/office/drawing/2014/main" id="{581ED2F6-A7E3-E09D-2C5F-07F48C4005E7}"/>
              </a:ext>
            </a:extLst>
          </p:cNvPr>
          <p:cNvSpPr txBox="1"/>
          <p:nvPr/>
        </p:nvSpPr>
        <p:spPr>
          <a:xfrm>
            <a:off x="9099604" y="5847558"/>
            <a:ext cx="75794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121;p8">
            <a:extLst>
              <a:ext uri="{FF2B5EF4-FFF2-40B4-BE49-F238E27FC236}">
                <a16:creationId xmlns:a16="http://schemas.microsoft.com/office/drawing/2014/main" id="{A302D04D-34C1-54D4-E607-CD2D6F66B68F}"/>
              </a:ext>
            </a:extLst>
          </p:cNvPr>
          <p:cNvCxnSpPr/>
          <p:nvPr/>
        </p:nvCxnSpPr>
        <p:spPr>
          <a:xfrm>
            <a:off x="9014927" y="5798784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133;p8">
            <a:extLst>
              <a:ext uri="{FF2B5EF4-FFF2-40B4-BE49-F238E27FC236}">
                <a16:creationId xmlns:a16="http://schemas.microsoft.com/office/drawing/2014/main" id="{293FF40B-36EF-2E63-52F0-C5BA507E7C88}"/>
              </a:ext>
            </a:extLst>
          </p:cNvPr>
          <p:cNvSpPr txBox="1"/>
          <p:nvPr/>
        </p:nvSpPr>
        <p:spPr>
          <a:xfrm>
            <a:off x="6414449" y="6406796"/>
            <a:ext cx="106927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46;p3">
            <a:extLst>
              <a:ext uri="{FF2B5EF4-FFF2-40B4-BE49-F238E27FC236}">
                <a16:creationId xmlns:a16="http://schemas.microsoft.com/office/drawing/2014/main" id="{641FF09F-DD2B-4FFA-60B4-F9A99A14A719}"/>
              </a:ext>
            </a:extLst>
          </p:cNvPr>
          <p:cNvSpPr txBox="1"/>
          <p:nvPr/>
        </p:nvSpPr>
        <p:spPr>
          <a:xfrm>
            <a:off x="47625" y="6379029"/>
            <a:ext cx="2891518" cy="43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16F428E-3E9E-184C-D7F1-F750A6F026D1}"/>
              </a:ext>
            </a:extLst>
          </p:cNvPr>
          <p:cNvGrpSpPr/>
          <p:nvPr/>
        </p:nvGrpSpPr>
        <p:grpSpPr>
          <a:xfrm>
            <a:off x="1923418" y="1997097"/>
            <a:ext cx="9855610" cy="1015622"/>
            <a:chOff x="622878" y="4384316"/>
            <a:chExt cx="9855610" cy="1015622"/>
          </a:xfrm>
        </p:grpSpPr>
        <p:sp>
          <p:nvSpPr>
            <p:cNvPr id="34" name="Flecha: hacia abajo 33">
              <a:extLst>
                <a:ext uri="{FF2B5EF4-FFF2-40B4-BE49-F238E27FC236}">
                  <a16:creationId xmlns:a16="http://schemas.microsoft.com/office/drawing/2014/main" id="{7EE1248A-F435-C98F-9EF0-BDA9DD0DDCA2}"/>
                </a:ext>
              </a:extLst>
            </p:cNvPr>
            <p:cNvSpPr/>
            <p:nvPr/>
          </p:nvSpPr>
          <p:spPr>
            <a:xfrm rot="16200000">
              <a:off x="684373" y="4498964"/>
              <a:ext cx="478672" cy="6016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Google Shape;76;p5">
              <a:extLst>
                <a:ext uri="{FF2B5EF4-FFF2-40B4-BE49-F238E27FC236}">
                  <a16:creationId xmlns:a16="http://schemas.microsoft.com/office/drawing/2014/main" id="{2BCA1556-73E4-3263-0FBF-DD8591A7B7E6}"/>
                </a:ext>
              </a:extLst>
            </p:cNvPr>
            <p:cNvSpPr txBox="1"/>
            <p:nvPr/>
          </p:nvSpPr>
          <p:spPr>
            <a:xfrm>
              <a:off x="1320677" y="4384316"/>
              <a:ext cx="9157811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0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Tomo ele elemento ubicado en la posición </a:t>
              </a:r>
              <a:r>
                <a:rPr lang="es-ES" sz="2000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5</a:t>
              </a:r>
              <a:r>
                <a:rPr lang="es-ES" sz="20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(4) y se compara desde la posición 1 hasta la </a:t>
              </a:r>
              <a:r>
                <a:rPr lang="es-ES" sz="2000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4</a:t>
              </a:r>
              <a:r>
                <a:rPr lang="es-ES" sz="20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para ver en qué posición debe insertarse. </a:t>
              </a:r>
              <a:endParaRPr sz="20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36" name="Google Shape;76;p5">
            <a:extLst>
              <a:ext uri="{FF2B5EF4-FFF2-40B4-BE49-F238E27FC236}">
                <a16:creationId xmlns:a16="http://schemas.microsoft.com/office/drawing/2014/main" id="{259B7F98-D87E-E87B-609B-5A9CEA721052}"/>
              </a:ext>
            </a:extLst>
          </p:cNvPr>
          <p:cNvSpPr txBox="1"/>
          <p:nvPr/>
        </p:nvSpPr>
        <p:spPr>
          <a:xfrm>
            <a:off x="9796549" y="3264472"/>
            <a:ext cx="21063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Debe insertarse en la posición 4</a:t>
            </a:r>
            <a:endParaRPr sz="18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5345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0.1069 0.007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65 3.33333E-6 L 0.2211 0.007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37 3.33333E-6 L 0.3319 -0.0032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4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12812 -0.00116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-0.01524 -0.08334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48" grpId="0" animBg="1"/>
      <p:bldP spid="26" grpId="0"/>
      <p:bldP spid="53" grpId="0" animBg="1"/>
      <p:bldP spid="54" grpId="0"/>
      <p:bldP spid="21" grpId="0"/>
      <p:bldP spid="24" grpId="0"/>
      <p:bldP spid="25" grpId="0"/>
      <p:bldP spid="28" grpId="0"/>
      <p:bldP spid="30" grpId="0"/>
      <p:bldP spid="31" grpId="0"/>
      <p:bldP spid="49" grpId="0" animBg="1"/>
      <p:bldP spid="49" grpId="1" animBg="1"/>
      <p:bldP spid="49" grpId="2" animBg="1"/>
      <p:bldP spid="49" grpId="3" animBg="1"/>
      <p:bldP spid="57" grpId="0" animBg="1"/>
      <p:bldP spid="60" grpId="0"/>
      <p:bldP spid="63" grpId="0"/>
      <p:bldP spid="64" grpId="0"/>
      <p:bldP spid="65" grpId="0"/>
      <p:bldP spid="65" grpId="1"/>
      <p:bldP spid="67" grpId="0"/>
      <p:bldP spid="67" grpId="1"/>
      <p:bldP spid="68" grpId="0"/>
      <p:bldP spid="27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8;p8">
            <a:extLst>
              <a:ext uri="{FF2B5EF4-FFF2-40B4-BE49-F238E27FC236}">
                <a16:creationId xmlns:a16="http://schemas.microsoft.com/office/drawing/2014/main" id="{C6FBFB08-CB91-FFA1-564C-475981B722E0}"/>
              </a:ext>
            </a:extLst>
          </p:cNvPr>
          <p:cNvSpPr txBox="1"/>
          <p:nvPr/>
        </p:nvSpPr>
        <p:spPr>
          <a:xfrm>
            <a:off x="381000" y="3511887"/>
            <a:ext cx="9035144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76;p5">
            <a:extLst>
              <a:ext uri="{FF2B5EF4-FFF2-40B4-BE49-F238E27FC236}">
                <a16:creationId xmlns:a16="http://schemas.microsoft.com/office/drawing/2014/main" id="{7684E96C-1B3B-BCAF-79E5-8E9CBB3EAE42}"/>
              </a:ext>
            </a:extLst>
          </p:cNvPr>
          <p:cNvSpPr txBox="1"/>
          <p:nvPr/>
        </p:nvSpPr>
        <p:spPr>
          <a:xfrm>
            <a:off x="7439442" y="3617180"/>
            <a:ext cx="892858" cy="430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8" name="Google Shape;76;p5">
            <a:extLst>
              <a:ext uri="{FF2B5EF4-FFF2-40B4-BE49-F238E27FC236}">
                <a16:creationId xmlns:a16="http://schemas.microsoft.com/office/drawing/2014/main" id="{378CED6C-A1F5-BEB4-41BA-E026FF841F35}"/>
              </a:ext>
            </a:extLst>
          </p:cNvPr>
          <p:cNvSpPr txBox="1"/>
          <p:nvPr/>
        </p:nvSpPr>
        <p:spPr>
          <a:xfrm>
            <a:off x="517287" y="3609428"/>
            <a:ext cx="6751711" cy="4460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INSERCION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6;p5">
            <a:extLst>
              <a:ext uri="{FF2B5EF4-FFF2-40B4-BE49-F238E27FC236}">
                <a16:creationId xmlns:a16="http://schemas.microsoft.com/office/drawing/2014/main" id="{BE7CC806-D37D-42F8-E40D-DE865F96F2A4}"/>
              </a:ext>
            </a:extLst>
          </p:cNvPr>
          <p:cNvSpPr txBox="1"/>
          <p:nvPr/>
        </p:nvSpPr>
        <p:spPr>
          <a:xfrm>
            <a:off x="9934800" y="1210548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s-ES" sz="24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6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6" name="Google Shape;76;p5">
            <a:extLst>
              <a:ext uri="{FF2B5EF4-FFF2-40B4-BE49-F238E27FC236}">
                <a16:creationId xmlns:a16="http://schemas.microsoft.com/office/drawing/2014/main" id="{5B3A8EE6-AC73-2303-2897-626FD416D8CD}"/>
              </a:ext>
            </a:extLst>
          </p:cNvPr>
          <p:cNvSpPr txBox="1"/>
          <p:nvPr/>
        </p:nvSpPr>
        <p:spPr>
          <a:xfrm>
            <a:off x="381000" y="2267154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VUELTA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5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1BF11C0C-3EF2-E339-0562-39B584FF8B1C}"/>
              </a:ext>
            </a:extLst>
          </p:cNvPr>
          <p:cNvGrpSpPr/>
          <p:nvPr/>
        </p:nvGrpSpPr>
        <p:grpSpPr>
          <a:xfrm>
            <a:off x="635795" y="4554245"/>
            <a:ext cx="11405383" cy="1015622"/>
            <a:chOff x="635795" y="4554245"/>
            <a:chExt cx="11405383" cy="1015622"/>
          </a:xfrm>
        </p:grpSpPr>
        <p:sp>
          <p:nvSpPr>
            <p:cNvPr id="53" name="Flecha: hacia abajo 52">
              <a:extLst>
                <a:ext uri="{FF2B5EF4-FFF2-40B4-BE49-F238E27FC236}">
                  <a16:creationId xmlns:a16="http://schemas.microsoft.com/office/drawing/2014/main" id="{158C4DEA-A83D-D6CE-BED1-EF314255CE95}"/>
                </a:ext>
              </a:extLst>
            </p:cNvPr>
            <p:cNvSpPr/>
            <p:nvPr/>
          </p:nvSpPr>
          <p:spPr>
            <a:xfrm rot="16200000">
              <a:off x="697290" y="4693428"/>
              <a:ext cx="478672" cy="6016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4" name="Google Shape;76;p5">
              <a:extLst>
                <a:ext uri="{FF2B5EF4-FFF2-40B4-BE49-F238E27FC236}">
                  <a16:creationId xmlns:a16="http://schemas.microsoft.com/office/drawing/2014/main" id="{4CD1CE73-085E-058F-0AEB-22E604A9A3BC}"/>
                </a:ext>
              </a:extLst>
            </p:cNvPr>
            <p:cNvSpPr txBox="1"/>
            <p:nvPr/>
          </p:nvSpPr>
          <p:spPr>
            <a:xfrm>
              <a:off x="1320680" y="4554245"/>
              <a:ext cx="10720498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0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Se encuentra que el valor debe insertarse en la posición 6, por lo tanto, se realiza un corrimiento desde la posición 6 hasta la 6 para “hacer” lugar en el vector.</a:t>
              </a:r>
              <a:endParaRPr sz="20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52DB2B8-E62C-3D45-7195-59FD6C71AE7D}"/>
              </a:ext>
            </a:extLst>
          </p:cNvPr>
          <p:cNvGrpSpPr/>
          <p:nvPr/>
        </p:nvGrpSpPr>
        <p:grpSpPr>
          <a:xfrm>
            <a:off x="370113" y="1358570"/>
            <a:ext cx="9035144" cy="629305"/>
            <a:chOff x="370113" y="1576290"/>
            <a:chExt cx="9035144" cy="629305"/>
          </a:xfrm>
        </p:grpSpPr>
        <p:sp>
          <p:nvSpPr>
            <p:cNvPr id="5" name="Google Shape;118;p8">
              <a:extLst>
                <a:ext uri="{FF2B5EF4-FFF2-40B4-BE49-F238E27FC236}">
                  <a16:creationId xmlns:a16="http://schemas.microsoft.com/office/drawing/2014/main" id="{EB0B3C7C-8302-6C3D-9F3B-11C5D693475B}"/>
                </a:ext>
              </a:extLst>
            </p:cNvPr>
            <p:cNvSpPr txBox="1"/>
            <p:nvPr/>
          </p:nvSpPr>
          <p:spPr>
            <a:xfrm>
              <a:off x="370113" y="1582641"/>
              <a:ext cx="9035144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20;p8">
              <a:extLst>
                <a:ext uri="{FF2B5EF4-FFF2-40B4-BE49-F238E27FC236}">
                  <a16:creationId xmlns:a16="http://schemas.microsoft.com/office/drawing/2014/main" id="{B82E3585-AA3E-930C-E9FA-2A4881E2257C}"/>
                </a:ext>
              </a:extLst>
            </p:cNvPr>
            <p:cNvCxnSpPr/>
            <p:nvPr/>
          </p:nvCxnSpPr>
          <p:spPr>
            <a:xfrm>
              <a:off x="1677865" y="1582641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>
              <a:extLst>
                <a:ext uri="{FF2B5EF4-FFF2-40B4-BE49-F238E27FC236}">
                  <a16:creationId xmlns:a16="http://schemas.microsoft.com/office/drawing/2014/main" id="{BC57B780-9F14-A5F7-36C0-668860CA80EF}"/>
                </a:ext>
              </a:extLst>
            </p:cNvPr>
            <p:cNvCxnSpPr/>
            <p:nvPr/>
          </p:nvCxnSpPr>
          <p:spPr>
            <a:xfrm>
              <a:off x="3069448" y="1576291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>
              <a:extLst>
                <a:ext uri="{FF2B5EF4-FFF2-40B4-BE49-F238E27FC236}">
                  <a16:creationId xmlns:a16="http://schemas.microsoft.com/office/drawing/2014/main" id="{0A148EF6-93F2-4C18-4775-89A2E949F77C}"/>
                </a:ext>
              </a:extLst>
            </p:cNvPr>
            <p:cNvSpPr txBox="1"/>
            <p:nvPr/>
          </p:nvSpPr>
          <p:spPr>
            <a:xfrm>
              <a:off x="611992" y="1646365"/>
              <a:ext cx="1049050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20;p8">
              <a:extLst>
                <a:ext uri="{FF2B5EF4-FFF2-40B4-BE49-F238E27FC236}">
                  <a16:creationId xmlns:a16="http://schemas.microsoft.com/office/drawing/2014/main" id="{6DCD4344-F573-22F0-9998-9EF844E533B1}"/>
                </a:ext>
              </a:extLst>
            </p:cNvPr>
            <p:cNvCxnSpPr/>
            <p:nvPr/>
          </p:nvCxnSpPr>
          <p:spPr>
            <a:xfrm>
              <a:off x="4481764" y="1582637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>
              <a:extLst>
                <a:ext uri="{FF2B5EF4-FFF2-40B4-BE49-F238E27FC236}">
                  <a16:creationId xmlns:a16="http://schemas.microsoft.com/office/drawing/2014/main" id="{85F2C7A4-68B4-C4EC-5F0D-629B6DBBD261}"/>
                </a:ext>
              </a:extLst>
            </p:cNvPr>
            <p:cNvCxnSpPr/>
            <p:nvPr/>
          </p:nvCxnSpPr>
          <p:spPr>
            <a:xfrm>
              <a:off x="6046596" y="1576290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>
              <a:extLst>
                <a:ext uri="{FF2B5EF4-FFF2-40B4-BE49-F238E27FC236}">
                  <a16:creationId xmlns:a16="http://schemas.microsoft.com/office/drawing/2014/main" id="{D1B1E155-D62A-1471-F7FB-51BBCCFA87D6}"/>
                </a:ext>
              </a:extLst>
            </p:cNvPr>
            <p:cNvSpPr txBox="1"/>
            <p:nvPr/>
          </p:nvSpPr>
          <p:spPr>
            <a:xfrm>
              <a:off x="1905601" y="1633549"/>
              <a:ext cx="1049052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8">
              <a:extLst>
                <a:ext uri="{FF2B5EF4-FFF2-40B4-BE49-F238E27FC236}">
                  <a16:creationId xmlns:a16="http://schemas.microsoft.com/office/drawing/2014/main" id="{F61BFF2C-F562-015B-B6B8-5000C8D4F226}"/>
                </a:ext>
              </a:extLst>
            </p:cNvPr>
            <p:cNvSpPr txBox="1"/>
            <p:nvPr/>
          </p:nvSpPr>
          <p:spPr>
            <a:xfrm>
              <a:off x="3282901" y="1646361"/>
              <a:ext cx="1069271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;p8">
              <a:extLst>
                <a:ext uri="{FF2B5EF4-FFF2-40B4-BE49-F238E27FC236}">
                  <a16:creationId xmlns:a16="http://schemas.microsoft.com/office/drawing/2014/main" id="{EE7857DC-D811-8820-1641-F9C48E21DC3F}"/>
                </a:ext>
              </a:extLst>
            </p:cNvPr>
            <p:cNvSpPr txBox="1"/>
            <p:nvPr/>
          </p:nvSpPr>
          <p:spPr>
            <a:xfrm>
              <a:off x="4553016" y="1633545"/>
              <a:ext cx="1089719" cy="430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21;p8">
              <a:extLst>
                <a:ext uri="{FF2B5EF4-FFF2-40B4-BE49-F238E27FC236}">
                  <a16:creationId xmlns:a16="http://schemas.microsoft.com/office/drawing/2014/main" id="{0236EE85-365C-5447-8CD1-41416400D04E}"/>
                </a:ext>
              </a:extLst>
            </p:cNvPr>
            <p:cNvCxnSpPr/>
            <p:nvPr/>
          </p:nvCxnSpPr>
          <p:spPr>
            <a:xfrm>
              <a:off x="8365770" y="1597583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" name="Google Shape;133;p8">
              <a:extLst>
                <a:ext uri="{FF2B5EF4-FFF2-40B4-BE49-F238E27FC236}">
                  <a16:creationId xmlns:a16="http://schemas.microsoft.com/office/drawing/2014/main" id="{BA221D7D-2678-65FA-FFA3-30AA474BABEC}"/>
                </a:ext>
              </a:extLst>
            </p:cNvPr>
            <p:cNvSpPr txBox="1"/>
            <p:nvPr/>
          </p:nvSpPr>
          <p:spPr>
            <a:xfrm>
              <a:off x="6196305" y="1646357"/>
              <a:ext cx="69291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Arial"/>
                  <a:cs typeface="Arial"/>
                  <a:sym typeface="Consolas"/>
                </a:rPr>
                <a:t>5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33;p8">
              <a:extLst>
                <a:ext uri="{FF2B5EF4-FFF2-40B4-BE49-F238E27FC236}">
                  <a16:creationId xmlns:a16="http://schemas.microsoft.com/office/drawing/2014/main" id="{5FDD2B75-01F7-687A-D776-6545A0BA287E}"/>
                </a:ext>
              </a:extLst>
            </p:cNvPr>
            <p:cNvSpPr txBox="1"/>
            <p:nvPr/>
          </p:nvSpPr>
          <p:spPr>
            <a:xfrm>
              <a:off x="7433639" y="1646357"/>
              <a:ext cx="757947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Arial"/>
                  <a:cs typeface="Arial"/>
                  <a:sym typeface="Consolas"/>
                </a:rPr>
                <a:t>6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121;p8">
              <a:extLst>
                <a:ext uri="{FF2B5EF4-FFF2-40B4-BE49-F238E27FC236}">
                  <a16:creationId xmlns:a16="http://schemas.microsoft.com/office/drawing/2014/main" id="{AA5AF842-65BC-810D-8D5A-90B66F808D21}"/>
                </a:ext>
              </a:extLst>
            </p:cNvPr>
            <p:cNvCxnSpPr/>
            <p:nvPr/>
          </p:nvCxnSpPr>
          <p:spPr>
            <a:xfrm>
              <a:off x="7348962" y="1597583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9" name="Google Shape;120;p8">
            <a:extLst>
              <a:ext uri="{FF2B5EF4-FFF2-40B4-BE49-F238E27FC236}">
                <a16:creationId xmlns:a16="http://schemas.microsoft.com/office/drawing/2014/main" id="{A18FA279-C1EA-07C1-9ABD-2A6358C459CD}"/>
              </a:ext>
            </a:extLst>
          </p:cNvPr>
          <p:cNvCxnSpPr/>
          <p:nvPr/>
        </p:nvCxnSpPr>
        <p:spPr>
          <a:xfrm>
            <a:off x="1688752" y="3511887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121;p8">
            <a:extLst>
              <a:ext uri="{FF2B5EF4-FFF2-40B4-BE49-F238E27FC236}">
                <a16:creationId xmlns:a16="http://schemas.microsoft.com/office/drawing/2014/main" id="{9C6E8A7A-3693-6590-2676-61A8461F6DD0}"/>
              </a:ext>
            </a:extLst>
          </p:cNvPr>
          <p:cNvCxnSpPr/>
          <p:nvPr/>
        </p:nvCxnSpPr>
        <p:spPr>
          <a:xfrm>
            <a:off x="3080335" y="3505537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133;p8">
            <a:extLst>
              <a:ext uri="{FF2B5EF4-FFF2-40B4-BE49-F238E27FC236}">
                <a16:creationId xmlns:a16="http://schemas.microsoft.com/office/drawing/2014/main" id="{70BF862F-6217-7D0B-DE55-76B8ED6E1622}"/>
              </a:ext>
            </a:extLst>
          </p:cNvPr>
          <p:cNvSpPr txBox="1"/>
          <p:nvPr/>
        </p:nvSpPr>
        <p:spPr>
          <a:xfrm>
            <a:off x="622879" y="3575611"/>
            <a:ext cx="104905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120;p8">
            <a:extLst>
              <a:ext uri="{FF2B5EF4-FFF2-40B4-BE49-F238E27FC236}">
                <a16:creationId xmlns:a16="http://schemas.microsoft.com/office/drawing/2014/main" id="{48CE5B71-7F01-C381-C6EA-C72034E145CB}"/>
              </a:ext>
            </a:extLst>
          </p:cNvPr>
          <p:cNvCxnSpPr/>
          <p:nvPr/>
        </p:nvCxnSpPr>
        <p:spPr>
          <a:xfrm>
            <a:off x="4492651" y="3511883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121;p8">
            <a:extLst>
              <a:ext uri="{FF2B5EF4-FFF2-40B4-BE49-F238E27FC236}">
                <a16:creationId xmlns:a16="http://schemas.microsoft.com/office/drawing/2014/main" id="{107F9CAB-9E6A-E6AD-128A-C065E0006D1B}"/>
              </a:ext>
            </a:extLst>
          </p:cNvPr>
          <p:cNvCxnSpPr/>
          <p:nvPr/>
        </p:nvCxnSpPr>
        <p:spPr>
          <a:xfrm>
            <a:off x="6057483" y="3505536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133;p8">
            <a:extLst>
              <a:ext uri="{FF2B5EF4-FFF2-40B4-BE49-F238E27FC236}">
                <a16:creationId xmlns:a16="http://schemas.microsoft.com/office/drawing/2014/main" id="{D0201B27-EBCD-FC82-EF1E-F2FE716F7014}"/>
              </a:ext>
            </a:extLst>
          </p:cNvPr>
          <p:cNvSpPr txBox="1"/>
          <p:nvPr/>
        </p:nvSpPr>
        <p:spPr>
          <a:xfrm>
            <a:off x="1916488" y="3562795"/>
            <a:ext cx="104905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33;p8">
            <a:extLst>
              <a:ext uri="{FF2B5EF4-FFF2-40B4-BE49-F238E27FC236}">
                <a16:creationId xmlns:a16="http://schemas.microsoft.com/office/drawing/2014/main" id="{F0C72565-F738-AD72-3F6F-31A3DC4F2BCA}"/>
              </a:ext>
            </a:extLst>
          </p:cNvPr>
          <p:cNvSpPr txBox="1"/>
          <p:nvPr/>
        </p:nvSpPr>
        <p:spPr>
          <a:xfrm>
            <a:off x="3269416" y="3562795"/>
            <a:ext cx="106927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33;p8">
            <a:extLst>
              <a:ext uri="{FF2B5EF4-FFF2-40B4-BE49-F238E27FC236}">
                <a16:creationId xmlns:a16="http://schemas.microsoft.com/office/drawing/2014/main" id="{E8978D6C-8D4E-FFC8-1308-CC6BF60490AB}"/>
              </a:ext>
            </a:extLst>
          </p:cNvPr>
          <p:cNvSpPr txBox="1"/>
          <p:nvPr/>
        </p:nvSpPr>
        <p:spPr>
          <a:xfrm>
            <a:off x="4724993" y="3573060"/>
            <a:ext cx="1089719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121;p8">
            <a:extLst>
              <a:ext uri="{FF2B5EF4-FFF2-40B4-BE49-F238E27FC236}">
                <a16:creationId xmlns:a16="http://schemas.microsoft.com/office/drawing/2014/main" id="{A2182C7F-3863-D237-D0CA-CEE60E86829E}"/>
              </a:ext>
            </a:extLst>
          </p:cNvPr>
          <p:cNvCxnSpPr/>
          <p:nvPr/>
        </p:nvCxnSpPr>
        <p:spPr>
          <a:xfrm>
            <a:off x="8376657" y="3526829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133;p8">
            <a:extLst>
              <a:ext uri="{FF2B5EF4-FFF2-40B4-BE49-F238E27FC236}">
                <a16:creationId xmlns:a16="http://schemas.microsoft.com/office/drawing/2014/main" id="{C957E9A1-CF6C-8759-0679-16E8087C409D}"/>
              </a:ext>
            </a:extLst>
          </p:cNvPr>
          <p:cNvSpPr txBox="1"/>
          <p:nvPr/>
        </p:nvSpPr>
        <p:spPr>
          <a:xfrm>
            <a:off x="6207192" y="3575603"/>
            <a:ext cx="69291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33;p8">
            <a:extLst>
              <a:ext uri="{FF2B5EF4-FFF2-40B4-BE49-F238E27FC236}">
                <a16:creationId xmlns:a16="http://schemas.microsoft.com/office/drawing/2014/main" id="{68AEEF0E-BB01-86FF-364A-3D55B00F61E4}"/>
              </a:ext>
            </a:extLst>
          </p:cNvPr>
          <p:cNvSpPr txBox="1"/>
          <p:nvPr/>
        </p:nvSpPr>
        <p:spPr>
          <a:xfrm>
            <a:off x="7483296" y="3576106"/>
            <a:ext cx="75794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121;p8">
            <a:extLst>
              <a:ext uri="{FF2B5EF4-FFF2-40B4-BE49-F238E27FC236}">
                <a16:creationId xmlns:a16="http://schemas.microsoft.com/office/drawing/2014/main" id="{982D217A-E883-8FDF-0685-16538558FC64}"/>
              </a:ext>
            </a:extLst>
          </p:cNvPr>
          <p:cNvCxnSpPr/>
          <p:nvPr/>
        </p:nvCxnSpPr>
        <p:spPr>
          <a:xfrm>
            <a:off x="7359849" y="3526829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id="{4B802842-25A5-881B-67E2-04E9F887E00F}"/>
              </a:ext>
            </a:extLst>
          </p:cNvPr>
          <p:cNvSpPr/>
          <p:nvPr/>
        </p:nvSpPr>
        <p:spPr>
          <a:xfrm>
            <a:off x="842009" y="2885310"/>
            <a:ext cx="478672" cy="54369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Google Shape;118;p8">
            <a:extLst>
              <a:ext uri="{FF2B5EF4-FFF2-40B4-BE49-F238E27FC236}">
                <a16:creationId xmlns:a16="http://schemas.microsoft.com/office/drawing/2014/main" id="{D3A967D2-438E-48D4-3658-6AF0E91279E8}"/>
              </a:ext>
            </a:extLst>
          </p:cNvPr>
          <p:cNvSpPr txBox="1"/>
          <p:nvPr/>
        </p:nvSpPr>
        <p:spPr>
          <a:xfrm>
            <a:off x="2036078" y="5783842"/>
            <a:ext cx="9035144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" name="Google Shape;120;p8">
            <a:extLst>
              <a:ext uri="{FF2B5EF4-FFF2-40B4-BE49-F238E27FC236}">
                <a16:creationId xmlns:a16="http://schemas.microsoft.com/office/drawing/2014/main" id="{138C8998-8212-3C35-E3D0-B800253F0FA0}"/>
              </a:ext>
            </a:extLst>
          </p:cNvPr>
          <p:cNvCxnSpPr/>
          <p:nvPr/>
        </p:nvCxnSpPr>
        <p:spPr>
          <a:xfrm>
            <a:off x="3343830" y="578384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121;p8">
            <a:extLst>
              <a:ext uri="{FF2B5EF4-FFF2-40B4-BE49-F238E27FC236}">
                <a16:creationId xmlns:a16="http://schemas.microsoft.com/office/drawing/2014/main" id="{F15C006B-BC4B-7DFD-F5CC-D7CAE7558107}"/>
              </a:ext>
            </a:extLst>
          </p:cNvPr>
          <p:cNvCxnSpPr/>
          <p:nvPr/>
        </p:nvCxnSpPr>
        <p:spPr>
          <a:xfrm>
            <a:off x="4735413" y="577749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133;p8">
            <a:extLst>
              <a:ext uri="{FF2B5EF4-FFF2-40B4-BE49-F238E27FC236}">
                <a16:creationId xmlns:a16="http://schemas.microsoft.com/office/drawing/2014/main" id="{6BDE2E65-6E7B-3011-BBD6-4EB08F05EE19}"/>
              </a:ext>
            </a:extLst>
          </p:cNvPr>
          <p:cNvSpPr txBox="1"/>
          <p:nvPr/>
        </p:nvSpPr>
        <p:spPr>
          <a:xfrm>
            <a:off x="2225505" y="5847566"/>
            <a:ext cx="11539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rPr>
              <a:t>1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cxnSp>
        <p:nvCxnSpPr>
          <p:cNvPr id="61" name="Google Shape;120;p8">
            <a:extLst>
              <a:ext uri="{FF2B5EF4-FFF2-40B4-BE49-F238E27FC236}">
                <a16:creationId xmlns:a16="http://schemas.microsoft.com/office/drawing/2014/main" id="{EC1A4983-4EA9-BD76-6B8B-DAF5797C504B}"/>
              </a:ext>
            </a:extLst>
          </p:cNvPr>
          <p:cNvCxnSpPr/>
          <p:nvPr/>
        </p:nvCxnSpPr>
        <p:spPr>
          <a:xfrm>
            <a:off x="6147729" y="578383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121;p8">
            <a:extLst>
              <a:ext uri="{FF2B5EF4-FFF2-40B4-BE49-F238E27FC236}">
                <a16:creationId xmlns:a16="http://schemas.microsoft.com/office/drawing/2014/main" id="{531AE38F-5C55-F0F9-D3C0-2C551EA1AD9B}"/>
              </a:ext>
            </a:extLst>
          </p:cNvPr>
          <p:cNvCxnSpPr/>
          <p:nvPr/>
        </p:nvCxnSpPr>
        <p:spPr>
          <a:xfrm>
            <a:off x="7712561" y="5777491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133;p8">
            <a:extLst>
              <a:ext uri="{FF2B5EF4-FFF2-40B4-BE49-F238E27FC236}">
                <a16:creationId xmlns:a16="http://schemas.microsoft.com/office/drawing/2014/main" id="{46189453-97A6-5DE6-5818-F9DD7CB59A62}"/>
              </a:ext>
            </a:extLst>
          </p:cNvPr>
          <p:cNvSpPr txBox="1"/>
          <p:nvPr/>
        </p:nvSpPr>
        <p:spPr>
          <a:xfrm>
            <a:off x="3571566" y="5834750"/>
            <a:ext cx="104905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33;p8">
            <a:extLst>
              <a:ext uri="{FF2B5EF4-FFF2-40B4-BE49-F238E27FC236}">
                <a16:creationId xmlns:a16="http://schemas.microsoft.com/office/drawing/2014/main" id="{C2DB8121-E16C-237E-6580-792C7884029F}"/>
              </a:ext>
            </a:extLst>
          </p:cNvPr>
          <p:cNvSpPr txBox="1"/>
          <p:nvPr/>
        </p:nvSpPr>
        <p:spPr>
          <a:xfrm>
            <a:off x="4948866" y="5847562"/>
            <a:ext cx="106927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33;p8">
            <a:extLst>
              <a:ext uri="{FF2B5EF4-FFF2-40B4-BE49-F238E27FC236}">
                <a16:creationId xmlns:a16="http://schemas.microsoft.com/office/drawing/2014/main" id="{B20BBEED-0DEC-FA94-1ACA-710EC70D5171}"/>
              </a:ext>
            </a:extLst>
          </p:cNvPr>
          <p:cNvSpPr txBox="1"/>
          <p:nvPr/>
        </p:nvSpPr>
        <p:spPr>
          <a:xfrm>
            <a:off x="6218981" y="5834746"/>
            <a:ext cx="108971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121;p8">
            <a:extLst>
              <a:ext uri="{FF2B5EF4-FFF2-40B4-BE49-F238E27FC236}">
                <a16:creationId xmlns:a16="http://schemas.microsoft.com/office/drawing/2014/main" id="{BB70831E-A5D7-8400-2A10-A0296D62E38E}"/>
              </a:ext>
            </a:extLst>
          </p:cNvPr>
          <p:cNvCxnSpPr/>
          <p:nvPr/>
        </p:nvCxnSpPr>
        <p:spPr>
          <a:xfrm>
            <a:off x="10031735" y="5798784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133;p8">
            <a:extLst>
              <a:ext uri="{FF2B5EF4-FFF2-40B4-BE49-F238E27FC236}">
                <a16:creationId xmlns:a16="http://schemas.microsoft.com/office/drawing/2014/main" id="{92BB2DD2-F4AE-CB24-8E38-0D2194E0FE4E}"/>
              </a:ext>
            </a:extLst>
          </p:cNvPr>
          <p:cNvSpPr txBox="1"/>
          <p:nvPr/>
        </p:nvSpPr>
        <p:spPr>
          <a:xfrm>
            <a:off x="7862270" y="5847558"/>
            <a:ext cx="69291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133;p8">
            <a:extLst>
              <a:ext uri="{FF2B5EF4-FFF2-40B4-BE49-F238E27FC236}">
                <a16:creationId xmlns:a16="http://schemas.microsoft.com/office/drawing/2014/main" id="{581ED2F6-A7E3-E09D-2C5F-07F48C4005E7}"/>
              </a:ext>
            </a:extLst>
          </p:cNvPr>
          <p:cNvSpPr txBox="1"/>
          <p:nvPr/>
        </p:nvSpPr>
        <p:spPr>
          <a:xfrm>
            <a:off x="9099604" y="5847558"/>
            <a:ext cx="75794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121;p8">
            <a:extLst>
              <a:ext uri="{FF2B5EF4-FFF2-40B4-BE49-F238E27FC236}">
                <a16:creationId xmlns:a16="http://schemas.microsoft.com/office/drawing/2014/main" id="{A302D04D-34C1-54D4-E607-CD2D6F66B68F}"/>
              </a:ext>
            </a:extLst>
          </p:cNvPr>
          <p:cNvCxnSpPr/>
          <p:nvPr/>
        </p:nvCxnSpPr>
        <p:spPr>
          <a:xfrm>
            <a:off x="9014927" y="5798784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133;p8">
            <a:extLst>
              <a:ext uri="{FF2B5EF4-FFF2-40B4-BE49-F238E27FC236}">
                <a16:creationId xmlns:a16="http://schemas.microsoft.com/office/drawing/2014/main" id="{293FF40B-36EF-2E63-52F0-C5BA507E7C88}"/>
              </a:ext>
            </a:extLst>
          </p:cNvPr>
          <p:cNvSpPr txBox="1"/>
          <p:nvPr/>
        </p:nvSpPr>
        <p:spPr>
          <a:xfrm>
            <a:off x="8962464" y="6427153"/>
            <a:ext cx="106927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46;p3">
            <a:extLst>
              <a:ext uri="{FF2B5EF4-FFF2-40B4-BE49-F238E27FC236}">
                <a16:creationId xmlns:a16="http://schemas.microsoft.com/office/drawing/2014/main" id="{641FF09F-DD2B-4FFA-60B4-F9A99A14A719}"/>
              </a:ext>
            </a:extLst>
          </p:cNvPr>
          <p:cNvSpPr txBox="1"/>
          <p:nvPr/>
        </p:nvSpPr>
        <p:spPr>
          <a:xfrm>
            <a:off x="47625" y="6379029"/>
            <a:ext cx="2891518" cy="43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16F428E-3E9E-184C-D7F1-F750A6F026D1}"/>
              </a:ext>
            </a:extLst>
          </p:cNvPr>
          <p:cNvGrpSpPr/>
          <p:nvPr/>
        </p:nvGrpSpPr>
        <p:grpSpPr>
          <a:xfrm>
            <a:off x="1955390" y="2098025"/>
            <a:ext cx="9855610" cy="1015622"/>
            <a:chOff x="622878" y="4384316"/>
            <a:chExt cx="9855610" cy="1015622"/>
          </a:xfrm>
        </p:grpSpPr>
        <p:sp>
          <p:nvSpPr>
            <p:cNvPr id="34" name="Flecha: hacia abajo 33">
              <a:extLst>
                <a:ext uri="{FF2B5EF4-FFF2-40B4-BE49-F238E27FC236}">
                  <a16:creationId xmlns:a16="http://schemas.microsoft.com/office/drawing/2014/main" id="{7EE1248A-F435-C98F-9EF0-BDA9DD0DDCA2}"/>
                </a:ext>
              </a:extLst>
            </p:cNvPr>
            <p:cNvSpPr/>
            <p:nvPr/>
          </p:nvSpPr>
          <p:spPr>
            <a:xfrm rot="16200000">
              <a:off x="684373" y="4498964"/>
              <a:ext cx="478672" cy="6016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Google Shape;76;p5">
              <a:extLst>
                <a:ext uri="{FF2B5EF4-FFF2-40B4-BE49-F238E27FC236}">
                  <a16:creationId xmlns:a16="http://schemas.microsoft.com/office/drawing/2014/main" id="{2BCA1556-73E4-3263-0FBF-DD8591A7B7E6}"/>
                </a:ext>
              </a:extLst>
            </p:cNvPr>
            <p:cNvSpPr txBox="1"/>
            <p:nvPr/>
          </p:nvSpPr>
          <p:spPr>
            <a:xfrm>
              <a:off x="1320677" y="4384316"/>
              <a:ext cx="9157811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0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Tomo ele elemento ubicado en la posición </a:t>
              </a:r>
              <a:r>
                <a:rPr lang="es-ES" sz="2000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6</a:t>
              </a:r>
              <a:r>
                <a:rPr lang="es-ES" sz="20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(6) y se compara desde la posición 1 hasta la </a:t>
              </a:r>
              <a:r>
                <a:rPr lang="es-ES" sz="2000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5</a:t>
              </a:r>
              <a:r>
                <a:rPr lang="es-ES" sz="20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para ver en qué posición debe insertarse. </a:t>
              </a:r>
              <a:endParaRPr sz="20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36" name="Google Shape;76;p5">
            <a:extLst>
              <a:ext uri="{FF2B5EF4-FFF2-40B4-BE49-F238E27FC236}">
                <a16:creationId xmlns:a16="http://schemas.microsoft.com/office/drawing/2014/main" id="{AD2A15E5-C887-E26F-75EE-D54A3BA54C5E}"/>
              </a:ext>
            </a:extLst>
          </p:cNvPr>
          <p:cNvSpPr txBox="1"/>
          <p:nvPr/>
        </p:nvSpPr>
        <p:spPr>
          <a:xfrm>
            <a:off x="9796549" y="3264472"/>
            <a:ext cx="21063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Debe insertarse en la posición </a:t>
            </a:r>
            <a:r>
              <a:rPr lang="es-ES" sz="18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6</a:t>
            </a:r>
            <a:endParaRPr sz="18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83825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0.11537 0.0009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37 0.00092 L 0.23099 0.0129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99 0.01296 L 0.3444 0.0034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4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44 0.00347 L 0.45781 0.00347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4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-0.00183 -0.0886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48" grpId="0" animBg="1"/>
      <p:bldP spid="26" grpId="0"/>
      <p:bldP spid="21" grpId="0"/>
      <p:bldP spid="24" grpId="0"/>
      <p:bldP spid="25" grpId="0"/>
      <p:bldP spid="28" grpId="0"/>
      <p:bldP spid="30" grpId="0"/>
      <p:bldP spid="31" grpId="0"/>
      <p:bldP spid="49" grpId="0" animBg="1"/>
      <p:bldP spid="49" grpId="1" animBg="1"/>
      <p:bldP spid="49" grpId="2" animBg="1"/>
      <p:bldP spid="49" grpId="3" animBg="1"/>
      <p:bldP spid="49" grpId="4" animBg="1"/>
      <p:bldP spid="57" grpId="0" animBg="1"/>
      <p:bldP spid="60" grpId="0"/>
      <p:bldP spid="63" grpId="0"/>
      <p:bldP spid="64" grpId="0"/>
      <p:bldP spid="65" grpId="0"/>
      <p:bldP spid="67" grpId="0"/>
      <p:bldP spid="68" grpId="0"/>
      <p:bldP spid="68" grpId="1"/>
      <p:bldP spid="27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8" name="Google Shape;348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 txBox="1"/>
          <p:nvPr/>
        </p:nvSpPr>
        <p:spPr>
          <a:xfrm>
            <a:off x="1146174" y="273050"/>
            <a:ext cx="859653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INSERCION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4"/>
          <p:cNvSpPr txBox="1"/>
          <p:nvPr/>
        </p:nvSpPr>
        <p:spPr>
          <a:xfrm>
            <a:off x="2507797" y="1078266"/>
            <a:ext cx="8258176" cy="58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 </a:t>
            </a:r>
            <a:r>
              <a:rPr lang="en-US" sz="22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ordenar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 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máxima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longitud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del 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arreglo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200" b="0" i="1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 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TipoElem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... 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 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datos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del vector }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Indice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0..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Tvector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array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[ 1..dimF]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TipoElem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Var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a:Tvector;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dimL:integer</a:t>
            </a: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Begin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cargarVector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(a,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insercion</a:t>
            </a: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(a, </a:t>
            </a:r>
            <a:r>
              <a:rPr lang="en-US" sz="22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End.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" name="Google Shape;46;p3">
            <a:extLst>
              <a:ext uri="{FF2B5EF4-FFF2-40B4-BE49-F238E27FC236}">
                <a16:creationId xmlns:a16="http://schemas.microsoft.com/office/drawing/2014/main" id="{731C695B-0D7A-0528-5D31-DD207BF111E6}"/>
              </a:ext>
            </a:extLst>
          </p:cNvPr>
          <p:cNvSpPr txBox="1"/>
          <p:nvPr/>
        </p:nvSpPr>
        <p:spPr>
          <a:xfrm>
            <a:off x="47625" y="6379029"/>
            <a:ext cx="2891518" cy="43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3110505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1091</Words>
  <Application>Microsoft Office PowerPoint</Application>
  <PresentationFormat>Panorámica</PresentationFormat>
  <Paragraphs>206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Calibri</vt:lpstr>
      <vt:lpstr>Bradley Hand ITC</vt:lpstr>
      <vt:lpstr>Arial</vt:lpstr>
      <vt:lpstr>Tahoma</vt:lpstr>
      <vt:lpstr>Consolas</vt:lpstr>
      <vt:lpstr>Times New Roman</vt:lpstr>
      <vt:lpstr>Noto Sans Symbols</vt:lpstr>
      <vt:lpstr>1_HDOfficeLightV0</vt:lpstr>
      <vt:lpstr>2_HDOfficeLightV0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17</cp:revision>
  <dcterms:created xsi:type="dcterms:W3CDTF">2004-03-08T16:29:06Z</dcterms:created>
  <dcterms:modified xsi:type="dcterms:W3CDTF">2023-08-21T13:05:28Z</dcterms:modified>
</cp:coreProperties>
</file>