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73" r:id="rId4"/>
    <p:sldId id="276" r:id="rId5"/>
    <p:sldId id="259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3" r:id="rId14"/>
    <p:sldId id="264" r:id="rId15"/>
    <p:sldId id="286" r:id="rId16"/>
    <p:sldId id="287" r:id="rId17"/>
    <p:sldId id="288" r:id="rId18"/>
  </p:sldIdLst>
  <p:sldSz cx="12192000" cy="6858000"/>
  <p:notesSz cx="6794500" cy="9925050"/>
  <p:embeddedFontLst>
    <p:embeddedFont>
      <p:font typeface="Bradley Hand ITC" panose="03070402050302030203" pitchFamily="66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TCz9qzcF6UXpUMWTl4JLjGoD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7909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146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8277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2765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532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691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677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450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191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716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682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043622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118877" y="641467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13008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7, 50)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180;p19">
            <a:extLst>
              <a:ext uri="{FF2B5EF4-FFF2-40B4-BE49-F238E27FC236}">
                <a16:creationId xmlns:a16="http://schemas.microsoft.com/office/drawing/2014/main" id="{F63F406C-B7BD-72A9-7C0B-E1D3864E5FBD}"/>
              </a:ext>
            </a:extLst>
          </p:cNvPr>
          <p:cNvGrpSpPr/>
          <p:nvPr/>
        </p:nvGrpSpPr>
        <p:grpSpPr>
          <a:xfrm>
            <a:off x="1824840" y="2048139"/>
            <a:ext cx="1212010" cy="850900"/>
            <a:chOff x="7994650" y="3048000"/>
            <a:chExt cx="957517" cy="850900"/>
          </a:xfrm>
        </p:grpSpPr>
        <p:sp>
          <p:nvSpPr>
            <p:cNvPr id="37" name="Google Shape;181;p19">
              <a:extLst>
                <a:ext uri="{FF2B5EF4-FFF2-40B4-BE49-F238E27FC236}">
                  <a16:creationId xmlns:a16="http://schemas.microsoft.com/office/drawing/2014/main" id="{D7BE0604-2B57-70B4-3650-A88179E9D5F0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" name="Google Shape;183;p19">
              <a:extLst>
                <a:ext uri="{FF2B5EF4-FFF2-40B4-BE49-F238E27FC236}">
                  <a16:creationId xmlns:a16="http://schemas.microsoft.com/office/drawing/2014/main" id="{D45C206A-0A72-CC84-5E8E-7816C0D362F9}"/>
                </a:ext>
              </a:extLst>
            </p:cNvPr>
            <p:cNvSpPr txBox="1"/>
            <p:nvPr/>
          </p:nvSpPr>
          <p:spPr>
            <a:xfrm>
              <a:off x="8418767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182;p19">
            <a:extLst>
              <a:ext uri="{FF2B5EF4-FFF2-40B4-BE49-F238E27FC236}">
                <a16:creationId xmlns:a16="http://schemas.microsoft.com/office/drawing/2014/main" id="{A966EFC0-4EE3-39F7-837C-A7F0E77656EF}"/>
              </a:ext>
            </a:extLst>
          </p:cNvPr>
          <p:cNvSpPr txBox="1"/>
          <p:nvPr/>
        </p:nvSpPr>
        <p:spPr>
          <a:xfrm>
            <a:off x="1878127" y="2410778"/>
            <a:ext cx="572689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6C026DBD-7869-4CBD-BA28-8DE3F660E6CB}"/>
              </a:ext>
            </a:extLst>
          </p:cNvPr>
          <p:cNvSpPr/>
          <p:nvPr/>
        </p:nvSpPr>
        <p:spPr>
          <a:xfrm rot="10800000">
            <a:off x="2605300" y="2428546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1" name="Google Shape;180;p19">
            <a:extLst>
              <a:ext uri="{FF2B5EF4-FFF2-40B4-BE49-F238E27FC236}">
                <a16:creationId xmlns:a16="http://schemas.microsoft.com/office/drawing/2014/main" id="{38C87B6E-17FC-0212-63A7-1011FA1AA183}"/>
              </a:ext>
            </a:extLst>
          </p:cNvPr>
          <p:cNvGrpSpPr/>
          <p:nvPr/>
        </p:nvGrpSpPr>
        <p:grpSpPr>
          <a:xfrm>
            <a:off x="2293732" y="3258466"/>
            <a:ext cx="693255" cy="590550"/>
            <a:chOff x="7994650" y="3308350"/>
            <a:chExt cx="547688" cy="590550"/>
          </a:xfrm>
        </p:grpSpPr>
        <p:sp>
          <p:nvSpPr>
            <p:cNvPr id="42" name="Google Shape;181;p19">
              <a:extLst>
                <a:ext uri="{FF2B5EF4-FFF2-40B4-BE49-F238E27FC236}">
                  <a16:creationId xmlns:a16="http://schemas.microsoft.com/office/drawing/2014/main" id="{15397021-02B4-6DE4-2E0E-FE0E4CAEE952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" name="Google Shape;182;p19">
              <a:extLst>
                <a:ext uri="{FF2B5EF4-FFF2-40B4-BE49-F238E27FC236}">
                  <a16:creationId xmlns:a16="http://schemas.microsoft.com/office/drawing/2014/main" id="{7EF40867-C059-A462-6518-773FC4A504BD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A480694-7B72-3CC7-3DD1-BF7D734EDFFE}"/>
              </a:ext>
            </a:extLst>
          </p:cNvPr>
          <p:cNvCxnSpPr>
            <a:cxnSpLocks/>
          </p:cNvCxnSpPr>
          <p:nvPr/>
        </p:nvCxnSpPr>
        <p:spPr>
          <a:xfrm>
            <a:off x="2333021" y="2853746"/>
            <a:ext cx="287436" cy="412128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oogle Shape;180;p19">
            <a:extLst>
              <a:ext uri="{FF2B5EF4-FFF2-40B4-BE49-F238E27FC236}">
                <a16:creationId xmlns:a16="http://schemas.microsoft.com/office/drawing/2014/main" id="{939403A6-61BA-6329-A3FB-D73D8252A726}"/>
              </a:ext>
            </a:extLst>
          </p:cNvPr>
          <p:cNvGrpSpPr/>
          <p:nvPr/>
        </p:nvGrpSpPr>
        <p:grpSpPr>
          <a:xfrm>
            <a:off x="3036850" y="4093877"/>
            <a:ext cx="693255" cy="590550"/>
            <a:chOff x="7994650" y="3308350"/>
            <a:chExt cx="547688" cy="590550"/>
          </a:xfrm>
        </p:grpSpPr>
        <p:sp>
          <p:nvSpPr>
            <p:cNvPr id="46" name="Google Shape;181;p19">
              <a:extLst>
                <a:ext uri="{FF2B5EF4-FFF2-40B4-BE49-F238E27FC236}">
                  <a16:creationId xmlns:a16="http://schemas.microsoft.com/office/drawing/2014/main" id="{086B2B5F-B44A-CCC8-3E2C-F12D59B20E4B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" name="Google Shape;182;p19">
              <a:extLst>
                <a:ext uri="{FF2B5EF4-FFF2-40B4-BE49-F238E27FC236}">
                  <a16:creationId xmlns:a16="http://schemas.microsoft.com/office/drawing/2014/main" id="{861C5A3E-8DED-D378-A992-E9A6D2799289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582FEC9-88D6-15A0-9B4F-0F288C10B428}"/>
              </a:ext>
            </a:extLst>
          </p:cNvPr>
          <p:cNvCxnSpPr>
            <a:cxnSpLocks/>
          </p:cNvCxnSpPr>
          <p:nvPr/>
        </p:nvCxnSpPr>
        <p:spPr>
          <a:xfrm>
            <a:off x="2986987" y="3833141"/>
            <a:ext cx="376588" cy="26814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oogle Shape;180;p19">
            <a:extLst>
              <a:ext uri="{FF2B5EF4-FFF2-40B4-BE49-F238E27FC236}">
                <a16:creationId xmlns:a16="http://schemas.microsoft.com/office/drawing/2014/main" id="{8682D852-C138-7722-8CDF-6DD76F4D1D87}"/>
              </a:ext>
            </a:extLst>
          </p:cNvPr>
          <p:cNvGrpSpPr/>
          <p:nvPr/>
        </p:nvGrpSpPr>
        <p:grpSpPr>
          <a:xfrm>
            <a:off x="2339332" y="4999356"/>
            <a:ext cx="693255" cy="590550"/>
            <a:chOff x="7994650" y="3308350"/>
            <a:chExt cx="547688" cy="590550"/>
          </a:xfrm>
        </p:grpSpPr>
        <p:sp>
          <p:nvSpPr>
            <p:cNvPr id="15" name="Google Shape;181;p19">
              <a:extLst>
                <a:ext uri="{FF2B5EF4-FFF2-40B4-BE49-F238E27FC236}">
                  <a16:creationId xmlns:a16="http://schemas.microsoft.com/office/drawing/2014/main" id="{81FE5F50-58E2-6664-C862-455EA725A8F5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182;p19">
              <a:extLst>
                <a:ext uri="{FF2B5EF4-FFF2-40B4-BE49-F238E27FC236}">
                  <a16:creationId xmlns:a16="http://schemas.microsoft.com/office/drawing/2014/main" id="{6E57A35D-20A1-DFF9-9DCE-631E39999863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63E3CD7-88AE-35B4-29DA-078454C8F050}"/>
              </a:ext>
            </a:extLst>
          </p:cNvPr>
          <p:cNvCxnSpPr>
            <a:cxnSpLocks/>
          </p:cNvCxnSpPr>
          <p:nvPr/>
        </p:nvCxnSpPr>
        <p:spPr>
          <a:xfrm flipH="1">
            <a:off x="2663792" y="4678860"/>
            <a:ext cx="399220" cy="32790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oogle Shape;180;p19">
            <a:extLst>
              <a:ext uri="{FF2B5EF4-FFF2-40B4-BE49-F238E27FC236}">
                <a16:creationId xmlns:a16="http://schemas.microsoft.com/office/drawing/2014/main" id="{7A040A6E-A693-8C49-4773-664D95CC8EF0}"/>
              </a:ext>
            </a:extLst>
          </p:cNvPr>
          <p:cNvGrpSpPr/>
          <p:nvPr/>
        </p:nvGrpSpPr>
        <p:grpSpPr>
          <a:xfrm>
            <a:off x="1366674" y="3295629"/>
            <a:ext cx="693255" cy="590550"/>
            <a:chOff x="7994650" y="3308350"/>
            <a:chExt cx="547688" cy="590550"/>
          </a:xfrm>
        </p:grpSpPr>
        <p:sp>
          <p:nvSpPr>
            <p:cNvPr id="24" name="Google Shape;181;p19">
              <a:extLst>
                <a:ext uri="{FF2B5EF4-FFF2-40B4-BE49-F238E27FC236}">
                  <a16:creationId xmlns:a16="http://schemas.microsoft.com/office/drawing/2014/main" id="{A2368D97-3D8F-32FB-B2E4-5557F9BBCE0B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182;p19">
              <a:extLst>
                <a:ext uri="{FF2B5EF4-FFF2-40B4-BE49-F238E27FC236}">
                  <a16:creationId xmlns:a16="http://schemas.microsoft.com/office/drawing/2014/main" id="{1C9CCFA1-435B-E4A7-438C-1A4C496DB900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F39CD16-F5DF-F106-10CF-0BF7DDD04F13}"/>
              </a:ext>
            </a:extLst>
          </p:cNvPr>
          <p:cNvCxnSpPr>
            <a:cxnSpLocks/>
          </p:cNvCxnSpPr>
          <p:nvPr/>
        </p:nvCxnSpPr>
        <p:spPr>
          <a:xfrm flipH="1">
            <a:off x="1691134" y="2975133"/>
            <a:ext cx="399220" cy="32790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75;p19">
            <a:extLst>
              <a:ext uri="{FF2B5EF4-FFF2-40B4-BE49-F238E27FC236}">
                <a16:creationId xmlns:a16="http://schemas.microsoft.com/office/drawing/2014/main" id="{0C0B0081-8592-E742-70EB-B8D3D9C0D84F}"/>
              </a:ext>
            </a:extLst>
          </p:cNvPr>
          <p:cNvSpPr txBox="1"/>
          <p:nvPr/>
        </p:nvSpPr>
        <p:spPr>
          <a:xfrm>
            <a:off x="3669822" y="2209571"/>
            <a:ext cx="8334853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Si se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leyeran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mismos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pero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otro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orden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quedaría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formado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mismo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arbol?  (18, 9, 7, </a:t>
            </a:r>
            <a:r>
              <a:rPr lang="en-US" sz="22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22, 50)</a:t>
            </a:r>
            <a:endParaRPr sz="2200" b="1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42EEDD3-29BF-C3C1-B8F9-CC7EECB458C0}"/>
              </a:ext>
            </a:extLst>
          </p:cNvPr>
          <p:cNvGrpSpPr/>
          <p:nvPr/>
        </p:nvGrpSpPr>
        <p:grpSpPr>
          <a:xfrm>
            <a:off x="6701508" y="3489897"/>
            <a:ext cx="3005076" cy="2689909"/>
            <a:chOff x="6701508" y="3489897"/>
            <a:chExt cx="3005076" cy="2689909"/>
          </a:xfrm>
        </p:grpSpPr>
        <p:grpSp>
          <p:nvGrpSpPr>
            <p:cNvPr id="49" name="Google Shape;180;p19">
              <a:extLst>
                <a:ext uri="{FF2B5EF4-FFF2-40B4-BE49-F238E27FC236}">
                  <a16:creationId xmlns:a16="http://schemas.microsoft.com/office/drawing/2014/main" id="{5F8364BD-FCCA-741C-8C6A-D2F3D7C313B9}"/>
                </a:ext>
              </a:extLst>
            </p:cNvPr>
            <p:cNvGrpSpPr/>
            <p:nvPr/>
          </p:nvGrpSpPr>
          <p:grpSpPr>
            <a:xfrm>
              <a:off x="7801319" y="3489897"/>
              <a:ext cx="1212010" cy="850900"/>
              <a:chOff x="7994650" y="3048000"/>
              <a:chExt cx="957517" cy="850900"/>
            </a:xfrm>
          </p:grpSpPr>
          <p:sp>
            <p:nvSpPr>
              <p:cNvPr id="50" name="Google Shape;181;p19">
                <a:extLst>
                  <a:ext uri="{FF2B5EF4-FFF2-40B4-BE49-F238E27FC236}">
                    <a16:creationId xmlns:a16="http://schemas.microsoft.com/office/drawing/2014/main" id="{8B17EA60-7A78-299E-F2B9-4625086EDC6A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183;p19">
                <a:extLst>
                  <a:ext uri="{FF2B5EF4-FFF2-40B4-BE49-F238E27FC236}">
                    <a16:creationId xmlns:a16="http://schemas.microsoft.com/office/drawing/2014/main" id="{868940E6-6BF2-F2B0-50F6-8D67CC3AEFC5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" name="Google Shape;182;p19">
              <a:extLst>
                <a:ext uri="{FF2B5EF4-FFF2-40B4-BE49-F238E27FC236}">
                  <a16:creationId xmlns:a16="http://schemas.microsoft.com/office/drawing/2014/main" id="{BDFC4518-DE34-304B-3BE6-F1E552801D66}"/>
                </a:ext>
              </a:extLst>
            </p:cNvPr>
            <p:cNvSpPr txBox="1"/>
            <p:nvPr/>
          </p:nvSpPr>
          <p:spPr>
            <a:xfrm>
              <a:off x="7854606" y="3852536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180;p19">
              <a:extLst>
                <a:ext uri="{FF2B5EF4-FFF2-40B4-BE49-F238E27FC236}">
                  <a16:creationId xmlns:a16="http://schemas.microsoft.com/office/drawing/2014/main" id="{2F214C38-9BCB-962B-66E4-5098D2966A11}"/>
                </a:ext>
              </a:extLst>
            </p:cNvPr>
            <p:cNvGrpSpPr/>
            <p:nvPr/>
          </p:nvGrpSpPr>
          <p:grpSpPr>
            <a:xfrm>
              <a:off x="8270211" y="4700224"/>
              <a:ext cx="693255" cy="590550"/>
              <a:chOff x="7994650" y="3308350"/>
              <a:chExt cx="547688" cy="590550"/>
            </a:xfrm>
          </p:grpSpPr>
          <p:sp>
            <p:nvSpPr>
              <p:cNvPr id="55" name="Google Shape;181;p19">
                <a:extLst>
                  <a:ext uri="{FF2B5EF4-FFF2-40B4-BE49-F238E27FC236}">
                    <a16:creationId xmlns:a16="http://schemas.microsoft.com/office/drawing/2014/main" id="{1DDEE265-3F73-D0CF-88A1-D498FC30A769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182;p19">
                <a:extLst>
                  <a:ext uri="{FF2B5EF4-FFF2-40B4-BE49-F238E27FC236}">
                    <a16:creationId xmlns:a16="http://schemas.microsoft.com/office/drawing/2014/main" id="{F7411482-4998-F2F2-C6A7-99CF3E226F38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184CB891-E2B6-29AF-79BA-ABF952952909}"/>
                </a:ext>
              </a:extLst>
            </p:cNvPr>
            <p:cNvCxnSpPr>
              <a:cxnSpLocks/>
            </p:cNvCxnSpPr>
            <p:nvPr/>
          </p:nvCxnSpPr>
          <p:spPr>
            <a:xfrm>
              <a:off x="8309500" y="4295504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oogle Shape;180;p19">
              <a:extLst>
                <a:ext uri="{FF2B5EF4-FFF2-40B4-BE49-F238E27FC236}">
                  <a16:creationId xmlns:a16="http://schemas.microsoft.com/office/drawing/2014/main" id="{DF8A63C0-553E-0CAF-12A9-EC333D62B77F}"/>
                </a:ext>
              </a:extLst>
            </p:cNvPr>
            <p:cNvGrpSpPr/>
            <p:nvPr/>
          </p:nvGrpSpPr>
          <p:grpSpPr>
            <a:xfrm>
              <a:off x="9013329" y="5535635"/>
              <a:ext cx="693255" cy="590550"/>
              <a:chOff x="7994650" y="3308350"/>
              <a:chExt cx="547688" cy="590550"/>
            </a:xfrm>
          </p:grpSpPr>
          <p:sp>
            <p:nvSpPr>
              <p:cNvPr id="59" name="Google Shape;181;p19">
                <a:extLst>
                  <a:ext uri="{FF2B5EF4-FFF2-40B4-BE49-F238E27FC236}">
                    <a16:creationId xmlns:a16="http://schemas.microsoft.com/office/drawing/2014/main" id="{B296AC5E-DE82-5993-9C76-D4D0967696BE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182;p19">
                <a:extLst>
                  <a:ext uri="{FF2B5EF4-FFF2-40B4-BE49-F238E27FC236}">
                    <a16:creationId xmlns:a16="http://schemas.microsoft.com/office/drawing/2014/main" id="{E6FA4240-C6AA-1444-5258-37D1F99BFFF0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F858C575-742E-BCB4-8A38-A66DD92CC7E9}"/>
                </a:ext>
              </a:extLst>
            </p:cNvPr>
            <p:cNvCxnSpPr>
              <a:cxnSpLocks/>
            </p:cNvCxnSpPr>
            <p:nvPr/>
          </p:nvCxnSpPr>
          <p:spPr>
            <a:xfrm>
              <a:off x="8963466" y="5274899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oogle Shape;180;p19">
              <a:extLst>
                <a:ext uri="{FF2B5EF4-FFF2-40B4-BE49-F238E27FC236}">
                  <a16:creationId xmlns:a16="http://schemas.microsoft.com/office/drawing/2014/main" id="{BE8E947D-08D3-32CC-4BC1-84FDD7457C4E}"/>
                </a:ext>
              </a:extLst>
            </p:cNvPr>
            <p:cNvGrpSpPr/>
            <p:nvPr/>
          </p:nvGrpSpPr>
          <p:grpSpPr>
            <a:xfrm>
              <a:off x="7343153" y="4737387"/>
              <a:ext cx="693255" cy="590550"/>
              <a:chOff x="7994650" y="3308350"/>
              <a:chExt cx="547688" cy="590550"/>
            </a:xfrm>
          </p:grpSpPr>
          <p:sp>
            <p:nvSpPr>
              <p:cNvPr id="67" name="Google Shape;181;p19">
                <a:extLst>
                  <a:ext uri="{FF2B5EF4-FFF2-40B4-BE49-F238E27FC236}">
                    <a16:creationId xmlns:a16="http://schemas.microsoft.com/office/drawing/2014/main" id="{5181ADB2-A3E7-87E3-F5CE-BDB62BE75E3F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182;p19">
                <a:extLst>
                  <a:ext uri="{FF2B5EF4-FFF2-40B4-BE49-F238E27FC236}">
                    <a16:creationId xmlns:a16="http://schemas.microsoft.com/office/drawing/2014/main" id="{00CEB9F3-68E2-0B3C-BDA6-3EE98359F8C3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BB02F097-A1F5-EC4C-E302-56B29301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7613" y="4416891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oogle Shape;180;p19">
              <a:extLst>
                <a:ext uri="{FF2B5EF4-FFF2-40B4-BE49-F238E27FC236}">
                  <a16:creationId xmlns:a16="http://schemas.microsoft.com/office/drawing/2014/main" id="{E6DEA6CC-CBB5-9A81-99E0-1D1A706153A4}"/>
                </a:ext>
              </a:extLst>
            </p:cNvPr>
            <p:cNvGrpSpPr/>
            <p:nvPr/>
          </p:nvGrpSpPr>
          <p:grpSpPr>
            <a:xfrm>
              <a:off x="6701508" y="5589256"/>
              <a:ext cx="693255" cy="590550"/>
              <a:chOff x="7994650" y="3308350"/>
              <a:chExt cx="547688" cy="590550"/>
            </a:xfrm>
          </p:grpSpPr>
          <p:sp>
            <p:nvSpPr>
              <p:cNvPr id="71" name="Google Shape;181;p19">
                <a:extLst>
                  <a:ext uri="{FF2B5EF4-FFF2-40B4-BE49-F238E27FC236}">
                    <a16:creationId xmlns:a16="http://schemas.microsoft.com/office/drawing/2014/main" id="{96851460-4AB2-FB1E-6590-093513E87FDB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182;p19">
                <a:extLst>
                  <a:ext uri="{FF2B5EF4-FFF2-40B4-BE49-F238E27FC236}">
                    <a16:creationId xmlns:a16="http://schemas.microsoft.com/office/drawing/2014/main" id="{C516E673-E9DC-C2EE-C217-8F0DC807AA25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B6EB16F1-EFD9-A013-4F59-C0A338666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968" y="5268760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0232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118877" y="641467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13008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7, 50)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117933C-F241-8D8A-2F5C-03B68C6A069A}"/>
              </a:ext>
            </a:extLst>
          </p:cNvPr>
          <p:cNvGrpSpPr/>
          <p:nvPr/>
        </p:nvGrpSpPr>
        <p:grpSpPr>
          <a:xfrm>
            <a:off x="695171" y="2209571"/>
            <a:ext cx="2363431" cy="3541767"/>
            <a:chOff x="1366674" y="2048139"/>
            <a:chExt cx="2363431" cy="3541767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F63F406C-B7BD-72A9-7C0B-E1D3864E5FBD}"/>
                </a:ext>
              </a:extLst>
            </p:cNvPr>
            <p:cNvGrpSpPr/>
            <p:nvPr/>
          </p:nvGrpSpPr>
          <p:grpSpPr>
            <a:xfrm>
              <a:off x="1824840" y="2048139"/>
              <a:ext cx="1212010" cy="850900"/>
              <a:chOff x="7994650" y="3048000"/>
              <a:chExt cx="957517" cy="850900"/>
            </a:xfrm>
          </p:grpSpPr>
          <p:sp>
            <p:nvSpPr>
              <p:cNvPr id="37" name="Google Shape;181;p19">
                <a:extLst>
                  <a:ext uri="{FF2B5EF4-FFF2-40B4-BE49-F238E27FC236}">
                    <a16:creationId xmlns:a16="http://schemas.microsoft.com/office/drawing/2014/main" id="{D7BE0604-2B57-70B4-3650-A88179E9D5F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183;p19">
                <a:extLst>
                  <a:ext uri="{FF2B5EF4-FFF2-40B4-BE49-F238E27FC236}">
                    <a16:creationId xmlns:a16="http://schemas.microsoft.com/office/drawing/2014/main" id="{D45C206A-0A72-CC84-5E8E-7816C0D362F9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Google Shape;182;p19">
              <a:extLst>
                <a:ext uri="{FF2B5EF4-FFF2-40B4-BE49-F238E27FC236}">
                  <a16:creationId xmlns:a16="http://schemas.microsoft.com/office/drawing/2014/main" id="{A966EFC0-4EE3-39F7-837C-A7F0E77656EF}"/>
                </a:ext>
              </a:extLst>
            </p:cNvPr>
            <p:cNvSpPr txBox="1"/>
            <p:nvPr/>
          </p:nvSpPr>
          <p:spPr>
            <a:xfrm>
              <a:off x="1878127" y="2410778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180;p19">
              <a:extLst>
                <a:ext uri="{FF2B5EF4-FFF2-40B4-BE49-F238E27FC236}">
                  <a16:creationId xmlns:a16="http://schemas.microsoft.com/office/drawing/2014/main" id="{38C87B6E-17FC-0212-63A7-1011FA1AA183}"/>
                </a:ext>
              </a:extLst>
            </p:cNvPr>
            <p:cNvGrpSpPr/>
            <p:nvPr/>
          </p:nvGrpSpPr>
          <p:grpSpPr>
            <a:xfrm>
              <a:off x="2293732" y="3258466"/>
              <a:ext cx="693255" cy="590550"/>
              <a:chOff x="7994650" y="3308350"/>
              <a:chExt cx="547688" cy="590550"/>
            </a:xfrm>
          </p:grpSpPr>
          <p:sp>
            <p:nvSpPr>
              <p:cNvPr id="42" name="Google Shape;181;p19">
                <a:extLst>
                  <a:ext uri="{FF2B5EF4-FFF2-40B4-BE49-F238E27FC236}">
                    <a16:creationId xmlns:a16="http://schemas.microsoft.com/office/drawing/2014/main" id="{15397021-02B4-6DE4-2E0E-FE0E4CAEE952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182;p19">
                <a:extLst>
                  <a:ext uri="{FF2B5EF4-FFF2-40B4-BE49-F238E27FC236}">
                    <a16:creationId xmlns:a16="http://schemas.microsoft.com/office/drawing/2014/main" id="{7EF40867-C059-A462-6518-773FC4A504BD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4A480694-7B72-3CC7-3DD1-BF7D734EDFF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021" y="2853746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oogle Shape;180;p19">
              <a:extLst>
                <a:ext uri="{FF2B5EF4-FFF2-40B4-BE49-F238E27FC236}">
                  <a16:creationId xmlns:a16="http://schemas.microsoft.com/office/drawing/2014/main" id="{939403A6-61BA-6329-A3FB-D73D8252A726}"/>
                </a:ext>
              </a:extLst>
            </p:cNvPr>
            <p:cNvGrpSpPr/>
            <p:nvPr/>
          </p:nvGrpSpPr>
          <p:grpSpPr>
            <a:xfrm>
              <a:off x="3036850" y="4093877"/>
              <a:ext cx="693255" cy="590550"/>
              <a:chOff x="7994650" y="3308350"/>
              <a:chExt cx="547688" cy="590550"/>
            </a:xfrm>
          </p:grpSpPr>
          <p:sp>
            <p:nvSpPr>
              <p:cNvPr id="46" name="Google Shape;181;p19">
                <a:extLst>
                  <a:ext uri="{FF2B5EF4-FFF2-40B4-BE49-F238E27FC236}">
                    <a16:creationId xmlns:a16="http://schemas.microsoft.com/office/drawing/2014/main" id="{086B2B5F-B44A-CCC8-3E2C-F12D59B20E4B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182;p19">
                <a:extLst>
                  <a:ext uri="{FF2B5EF4-FFF2-40B4-BE49-F238E27FC236}">
                    <a16:creationId xmlns:a16="http://schemas.microsoft.com/office/drawing/2014/main" id="{861C5A3E-8DED-D378-A992-E9A6D2799289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6582FEC9-88D6-15A0-9B4F-0F288C10B428}"/>
                </a:ext>
              </a:extLst>
            </p:cNvPr>
            <p:cNvCxnSpPr>
              <a:cxnSpLocks/>
            </p:cNvCxnSpPr>
            <p:nvPr/>
          </p:nvCxnSpPr>
          <p:spPr>
            <a:xfrm>
              <a:off x="2986987" y="3833141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oogle Shape;180;p19">
              <a:extLst>
                <a:ext uri="{FF2B5EF4-FFF2-40B4-BE49-F238E27FC236}">
                  <a16:creationId xmlns:a16="http://schemas.microsoft.com/office/drawing/2014/main" id="{8682D852-C138-7722-8CDF-6DD76F4D1D87}"/>
                </a:ext>
              </a:extLst>
            </p:cNvPr>
            <p:cNvGrpSpPr/>
            <p:nvPr/>
          </p:nvGrpSpPr>
          <p:grpSpPr>
            <a:xfrm>
              <a:off x="2339332" y="4999356"/>
              <a:ext cx="693255" cy="590550"/>
              <a:chOff x="7994650" y="3308350"/>
              <a:chExt cx="547688" cy="590550"/>
            </a:xfrm>
          </p:grpSpPr>
          <p:sp>
            <p:nvSpPr>
              <p:cNvPr id="15" name="Google Shape;181;p19">
                <a:extLst>
                  <a:ext uri="{FF2B5EF4-FFF2-40B4-BE49-F238E27FC236}">
                    <a16:creationId xmlns:a16="http://schemas.microsoft.com/office/drawing/2014/main" id="{81FE5F50-58E2-6664-C862-455EA725A8F5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82;p19">
                <a:extLst>
                  <a:ext uri="{FF2B5EF4-FFF2-40B4-BE49-F238E27FC236}">
                    <a16:creationId xmlns:a16="http://schemas.microsoft.com/office/drawing/2014/main" id="{6E57A35D-20A1-DFF9-9DCE-631E39999863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263E3CD7-88AE-35B4-29DA-078454C8F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3792" y="4678860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oogle Shape;180;p19">
              <a:extLst>
                <a:ext uri="{FF2B5EF4-FFF2-40B4-BE49-F238E27FC236}">
                  <a16:creationId xmlns:a16="http://schemas.microsoft.com/office/drawing/2014/main" id="{7A040A6E-A693-8C49-4773-664D95CC8EF0}"/>
                </a:ext>
              </a:extLst>
            </p:cNvPr>
            <p:cNvGrpSpPr/>
            <p:nvPr/>
          </p:nvGrpSpPr>
          <p:grpSpPr>
            <a:xfrm>
              <a:off x="1366674" y="3295629"/>
              <a:ext cx="693255" cy="590550"/>
              <a:chOff x="7994650" y="3308350"/>
              <a:chExt cx="547688" cy="590550"/>
            </a:xfrm>
          </p:grpSpPr>
          <p:sp>
            <p:nvSpPr>
              <p:cNvPr id="24" name="Google Shape;181;p19">
                <a:extLst>
                  <a:ext uri="{FF2B5EF4-FFF2-40B4-BE49-F238E27FC236}">
                    <a16:creationId xmlns:a16="http://schemas.microsoft.com/office/drawing/2014/main" id="{A2368D97-3D8F-32FB-B2E4-5557F9BBCE0B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182;p19">
                <a:extLst>
                  <a:ext uri="{FF2B5EF4-FFF2-40B4-BE49-F238E27FC236}">
                    <a16:creationId xmlns:a16="http://schemas.microsoft.com/office/drawing/2014/main" id="{1C9CCFA1-435B-E4A7-438C-1A4C496DB900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8F39CD16-F5DF-F106-10CF-0BF7DDD04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1134" y="2975133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Google Shape;175;p19">
            <a:extLst>
              <a:ext uri="{FF2B5EF4-FFF2-40B4-BE49-F238E27FC236}">
                <a16:creationId xmlns:a16="http://schemas.microsoft.com/office/drawing/2014/main" id="{0C0B0081-8592-E742-70EB-B8D3D9C0D84F}"/>
              </a:ext>
            </a:extLst>
          </p:cNvPr>
          <p:cNvSpPr txBox="1"/>
          <p:nvPr/>
        </p:nvSpPr>
        <p:spPr>
          <a:xfrm>
            <a:off x="3669822" y="2209571"/>
            <a:ext cx="833485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595959"/>
              </a:buClr>
              <a:buSzPts val="2400"/>
            </a:pPr>
            <a:r>
              <a:rPr lang="es-ES" sz="2200" b="1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Qué ocurre si se leen valores repetidos?  </a:t>
            </a:r>
            <a:endParaRPr lang="es-ES" sz="2200" b="1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(18, 9, 7, 7,</a:t>
            </a:r>
            <a:r>
              <a:rPr lang="en-US" sz="2200" b="1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19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22, 50)</a:t>
            </a:r>
            <a:endParaRPr sz="2200" b="1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450C46D-1F30-C8F8-B36D-BA50CB65EF94}"/>
              </a:ext>
            </a:extLst>
          </p:cNvPr>
          <p:cNvGrpSpPr/>
          <p:nvPr/>
        </p:nvGrpSpPr>
        <p:grpSpPr>
          <a:xfrm>
            <a:off x="4749138" y="2978972"/>
            <a:ext cx="3758614" cy="3487166"/>
            <a:chOff x="4749138" y="2978972"/>
            <a:chExt cx="3758614" cy="3487166"/>
          </a:xfrm>
        </p:grpSpPr>
        <p:grpSp>
          <p:nvGrpSpPr>
            <p:cNvPr id="4" name="Google Shape;180;p19">
              <a:extLst>
                <a:ext uri="{FF2B5EF4-FFF2-40B4-BE49-F238E27FC236}">
                  <a16:creationId xmlns:a16="http://schemas.microsoft.com/office/drawing/2014/main" id="{4DBC07D9-2868-F3B1-7EC0-9403CD0D3A52}"/>
                </a:ext>
              </a:extLst>
            </p:cNvPr>
            <p:cNvGrpSpPr/>
            <p:nvPr/>
          </p:nvGrpSpPr>
          <p:grpSpPr>
            <a:xfrm>
              <a:off x="6602487" y="2978972"/>
              <a:ext cx="1212010" cy="850900"/>
              <a:chOff x="7994650" y="3048000"/>
              <a:chExt cx="957517" cy="850900"/>
            </a:xfrm>
          </p:grpSpPr>
          <p:sp>
            <p:nvSpPr>
              <p:cNvPr id="5" name="Google Shape;181;p19">
                <a:extLst>
                  <a:ext uri="{FF2B5EF4-FFF2-40B4-BE49-F238E27FC236}">
                    <a16:creationId xmlns:a16="http://schemas.microsoft.com/office/drawing/2014/main" id="{5881D9EC-EFBC-9C70-53F0-BB83E0DEECE1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" name="Google Shape;183;p19">
                <a:extLst>
                  <a:ext uri="{FF2B5EF4-FFF2-40B4-BE49-F238E27FC236}">
                    <a16:creationId xmlns:a16="http://schemas.microsoft.com/office/drawing/2014/main" id="{D81C49BC-CBC3-BBED-91C1-B4A336C3F795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" name="Google Shape;182;p19">
              <a:extLst>
                <a:ext uri="{FF2B5EF4-FFF2-40B4-BE49-F238E27FC236}">
                  <a16:creationId xmlns:a16="http://schemas.microsoft.com/office/drawing/2014/main" id="{A553E9F0-8D14-3748-0A5E-34C3AF09E210}"/>
                </a:ext>
              </a:extLst>
            </p:cNvPr>
            <p:cNvSpPr txBox="1"/>
            <p:nvPr/>
          </p:nvSpPr>
          <p:spPr>
            <a:xfrm>
              <a:off x="6655774" y="3341611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Google Shape;180;p19">
              <a:extLst>
                <a:ext uri="{FF2B5EF4-FFF2-40B4-BE49-F238E27FC236}">
                  <a16:creationId xmlns:a16="http://schemas.microsoft.com/office/drawing/2014/main" id="{B3F4CD77-CA6A-DBE6-93D8-CC9196A3336B}"/>
                </a:ext>
              </a:extLst>
            </p:cNvPr>
            <p:cNvGrpSpPr/>
            <p:nvPr/>
          </p:nvGrpSpPr>
          <p:grpSpPr>
            <a:xfrm>
              <a:off x="7071379" y="4189299"/>
              <a:ext cx="693255" cy="590550"/>
              <a:chOff x="7994650" y="3308350"/>
              <a:chExt cx="547688" cy="590550"/>
            </a:xfrm>
          </p:grpSpPr>
          <p:sp>
            <p:nvSpPr>
              <p:cNvPr id="10" name="Google Shape;181;p19">
                <a:extLst>
                  <a:ext uri="{FF2B5EF4-FFF2-40B4-BE49-F238E27FC236}">
                    <a16:creationId xmlns:a16="http://schemas.microsoft.com/office/drawing/2014/main" id="{C89DA23C-8B48-5977-9E87-2B331E4B3E6F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" name="Google Shape;182;p19">
                <a:extLst>
                  <a:ext uri="{FF2B5EF4-FFF2-40B4-BE49-F238E27FC236}">
                    <a16:creationId xmlns:a16="http://schemas.microsoft.com/office/drawing/2014/main" id="{B423AEFB-210F-8E16-602E-20FFFB5967FC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6E8D840-B4DA-B6B6-D9F3-BB0799B03DA2}"/>
                </a:ext>
              </a:extLst>
            </p:cNvPr>
            <p:cNvCxnSpPr>
              <a:cxnSpLocks/>
            </p:cNvCxnSpPr>
            <p:nvPr/>
          </p:nvCxnSpPr>
          <p:spPr>
            <a:xfrm>
              <a:off x="7110668" y="3784579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oogle Shape;180;p19">
              <a:extLst>
                <a:ext uri="{FF2B5EF4-FFF2-40B4-BE49-F238E27FC236}">
                  <a16:creationId xmlns:a16="http://schemas.microsoft.com/office/drawing/2014/main" id="{ECDDD7E2-21BB-F96F-5A2F-CCFDFCF8B0BE}"/>
                </a:ext>
              </a:extLst>
            </p:cNvPr>
            <p:cNvGrpSpPr/>
            <p:nvPr/>
          </p:nvGrpSpPr>
          <p:grpSpPr>
            <a:xfrm>
              <a:off x="7814497" y="5024710"/>
              <a:ext cx="693255" cy="590550"/>
              <a:chOff x="7994650" y="3308350"/>
              <a:chExt cx="547688" cy="590550"/>
            </a:xfrm>
          </p:grpSpPr>
          <p:sp>
            <p:nvSpPr>
              <p:cNvPr id="18" name="Google Shape;181;p19">
                <a:extLst>
                  <a:ext uri="{FF2B5EF4-FFF2-40B4-BE49-F238E27FC236}">
                    <a16:creationId xmlns:a16="http://schemas.microsoft.com/office/drawing/2014/main" id="{0E39FC44-C000-52FF-7AFB-58B76C9B92DF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82;p19">
                <a:extLst>
                  <a:ext uri="{FF2B5EF4-FFF2-40B4-BE49-F238E27FC236}">
                    <a16:creationId xmlns:a16="http://schemas.microsoft.com/office/drawing/2014/main" id="{98E7DB5C-29A3-CB0E-7A91-4DC7F37F0E85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CB4C48EE-35A0-CF2A-BA26-2F2D5C88B86A}"/>
                </a:ext>
              </a:extLst>
            </p:cNvPr>
            <p:cNvCxnSpPr>
              <a:cxnSpLocks/>
            </p:cNvCxnSpPr>
            <p:nvPr/>
          </p:nvCxnSpPr>
          <p:spPr>
            <a:xfrm>
              <a:off x="7764634" y="4763974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oogle Shape;180;p19">
              <a:extLst>
                <a:ext uri="{FF2B5EF4-FFF2-40B4-BE49-F238E27FC236}">
                  <a16:creationId xmlns:a16="http://schemas.microsoft.com/office/drawing/2014/main" id="{EDCAA906-E8DF-2920-ECF3-93AA85C705A5}"/>
                </a:ext>
              </a:extLst>
            </p:cNvPr>
            <p:cNvGrpSpPr/>
            <p:nvPr/>
          </p:nvGrpSpPr>
          <p:grpSpPr>
            <a:xfrm>
              <a:off x="6144321" y="4226462"/>
              <a:ext cx="693255" cy="590550"/>
              <a:chOff x="7994650" y="3308350"/>
              <a:chExt cx="547688" cy="590550"/>
            </a:xfrm>
          </p:grpSpPr>
          <p:sp>
            <p:nvSpPr>
              <p:cNvPr id="23" name="Google Shape;181;p19">
                <a:extLst>
                  <a:ext uri="{FF2B5EF4-FFF2-40B4-BE49-F238E27FC236}">
                    <a16:creationId xmlns:a16="http://schemas.microsoft.com/office/drawing/2014/main" id="{57467093-F8E9-B5BA-FBE5-2F093828C5CC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182;p19">
                <a:extLst>
                  <a:ext uri="{FF2B5EF4-FFF2-40B4-BE49-F238E27FC236}">
                    <a16:creationId xmlns:a16="http://schemas.microsoft.com/office/drawing/2014/main" id="{7E0CA422-E546-417F-5C2E-75870F899284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AE3F0EE9-1F38-B3A0-CB59-15C607FA6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8781" y="3905966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oogle Shape;180;p19">
              <a:extLst>
                <a:ext uri="{FF2B5EF4-FFF2-40B4-BE49-F238E27FC236}">
                  <a16:creationId xmlns:a16="http://schemas.microsoft.com/office/drawing/2014/main" id="{9B55A452-FBD0-02EF-7ABD-8E60265DA2F2}"/>
                </a:ext>
              </a:extLst>
            </p:cNvPr>
            <p:cNvGrpSpPr/>
            <p:nvPr/>
          </p:nvGrpSpPr>
          <p:grpSpPr>
            <a:xfrm>
              <a:off x="5502676" y="5078331"/>
              <a:ext cx="693255" cy="590550"/>
              <a:chOff x="7994650" y="3308350"/>
              <a:chExt cx="547688" cy="590550"/>
            </a:xfrm>
          </p:grpSpPr>
          <p:sp>
            <p:nvSpPr>
              <p:cNvPr id="28" name="Google Shape;181;p19">
                <a:extLst>
                  <a:ext uri="{FF2B5EF4-FFF2-40B4-BE49-F238E27FC236}">
                    <a16:creationId xmlns:a16="http://schemas.microsoft.com/office/drawing/2014/main" id="{034023A8-9652-C76C-8EEE-FFA72F65B9B5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182;p19">
                <a:extLst>
                  <a:ext uri="{FF2B5EF4-FFF2-40B4-BE49-F238E27FC236}">
                    <a16:creationId xmlns:a16="http://schemas.microsoft.com/office/drawing/2014/main" id="{9BB59B58-6B33-4688-6B7B-5EB931D52D43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B8DA5175-57EC-4593-2199-FF7CFB8A83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36" y="4757835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oogle Shape;180;p19">
              <a:extLst>
                <a:ext uri="{FF2B5EF4-FFF2-40B4-BE49-F238E27FC236}">
                  <a16:creationId xmlns:a16="http://schemas.microsoft.com/office/drawing/2014/main" id="{01E512C2-6DF3-C7C4-83B1-04C19C183EC6}"/>
                </a:ext>
              </a:extLst>
            </p:cNvPr>
            <p:cNvGrpSpPr/>
            <p:nvPr/>
          </p:nvGrpSpPr>
          <p:grpSpPr>
            <a:xfrm>
              <a:off x="4749138" y="5875588"/>
              <a:ext cx="693255" cy="590550"/>
              <a:chOff x="7994650" y="3308350"/>
              <a:chExt cx="547688" cy="590550"/>
            </a:xfrm>
          </p:grpSpPr>
          <p:sp>
            <p:nvSpPr>
              <p:cNvPr id="49" name="Google Shape;181;p19">
                <a:extLst>
                  <a:ext uri="{FF2B5EF4-FFF2-40B4-BE49-F238E27FC236}">
                    <a16:creationId xmlns:a16="http://schemas.microsoft.com/office/drawing/2014/main" id="{DA8E8ACD-55F9-61E4-D11B-6A7A3C2D0966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182;p19">
                <a:extLst>
                  <a:ext uri="{FF2B5EF4-FFF2-40B4-BE49-F238E27FC236}">
                    <a16:creationId xmlns:a16="http://schemas.microsoft.com/office/drawing/2014/main" id="{B3808E1E-22A7-B1F8-7DC2-E950E7CDB9AF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92C5D55-8A8C-ACA1-C9F8-A56280BFB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3598" y="5555092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Google Shape;69;p4">
            <a:extLst>
              <a:ext uri="{FF2B5EF4-FFF2-40B4-BE49-F238E27FC236}">
                <a16:creationId xmlns:a16="http://schemas.microsoft.com/office/drawing/2014/main" id="{979C0E84-30FB-5341-20CD-1E7BBE08AAFF}"/>
              </a:ext>
            </a:extLst>
          </p:cNvPr>
          <p:cNvSpPr txBox="1"/>
          <p:nvPr/>
        </p:nvSpPr>
        <p:spPr>
          <a:xfrm>
            <a:off x="9550171" y="2862204"/>
            <a:ext cx="2454170" cy="830956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lo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implementamos</a:t>
            </a:r>
            <a:r>
              <a:rPr lang="en-US" sz="24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400" dirty="0">
              <a:latin typeface="Bradley Hand ITC" panose="03070402050302030203" pitchFamily="66" charset="0"/>
            </a:endParaRPr>
          </a:p>
        </p:txBody>
      </p:sp>
      <p:sp>
        <p:nvSpPr>
          <p:cNvPr id="53" name="Google Shape;69;p4">
            <a:extLst>
              <a:ext uri="{FF2B5EF4-FFF2-40B4-BE49-F238E27FC236}">
                <a16:creationId xmlns:a16="http://schemas.microsoft.com/office/drawing/2014/main" id="{064C9023-276E-B237-C24B-B57900E53481}"/>
              </a:ext>
            </a:extLst>
          </p:cNvPr>
          <p:cNvSpPr txBox="1"/>
          <p:nvPr/>
        </p:nvSpPr>
        <p:spPr>
          <a:xfrm>
            <a:off x="9514403" y="4026095"/>
            <a:ext cx="2454170" cy="830956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Cuál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sería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caso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base</a:t>
            </a:r>
            <a:r>
              <a:rPr lang="en-US" sz="24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875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/>
        </p:nvSpPr>
        <p:spPr>
          <a:xfrm>
            <a:off x="47625" y="6583363"/>
            <a:ext cx="2517776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1" name="Google Shape;291;p2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2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3863975" y="1628775"/>
            <a:ext cx="7993063" cy="401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Procedure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22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a:árbol;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num:integer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if (a = nil) then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begin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new(A);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a^.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num;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a^.HI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nil; 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a^.HD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:= nil;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end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else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if (num &lt;= A^.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then </a:t>
            </a:r>
            <a:r>
              <a:rPr lang="en-US" sz="22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b="1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^.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HI,num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else </a:t>
            </a:r>
            <a:r>
              <a:rPr lang="en-US" sz="2200" b="1" i="0" u="none" strike="noStrike" cap="none" dirty="0" err="1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22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(a^.</a:t>
            </a:r>
            <a:r>
              <a:rPr lang="en-US" sz="2200" b="1" i="0" u="none" strike="noStrike" cap="none" dirty="0" err="1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HD,num</a:t>
            </a: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  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200" b="1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End;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334962" y="1074737"/>
            <a:ext cx="2665412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integer;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HI: arbol;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HD: arbol;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abb:arbol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; x:integer;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abb:=nil;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 (x);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while (x&lt;&gt;50)do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AGREGAR(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abb,x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read(x);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;p4">
            <a:extLst>
              <a:ext uri="{FF2B5EF4-FFF2-40B4-BE49-F238E27FC236}">
                <a16:creationId xmlns:a16="http://schemas.microsoft.com/office/drawing/2014/main" id="{B2B3A5F3-E2FF-FFB9-70AC-3A11AA2818B2}"/>
              </a:ext>
            </a:extLst>
          </p:cNvPr>
          <p:cNvSpPr txBox="1"/>
          <p:nvPr/>
        </p:nvSpPr>
        <p:spPr>
          <a:xfrm>
            <a:off x="8841303" y="5876052"/>
            <a:ext cx="2454170" cy="46162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funciona</a:t>
            </a:r>
            <a:r>
              <a:rPr lang="en-US" sz="24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400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/>
        </p:nvSpPr>
        <p:spPr>
          <a:xfrm>
            <a:off x="47625" y="6433457"/>
            <a:ext cx="2652032" cy="3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3 -2–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2" name="Google Shape;302;p2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119062" y="1933575"/>
            <a:ext cx="6096001" cy="348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strike="noStrike" cap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a:arbol;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a^.HI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a^.HD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(num &lt;=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then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HD,num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81EA77-EEB1-F5FD-15FE-6CD3B95753A2}"/>
              </a:ext>
            </a:extLst>
          </p:cNvPr>
          <p:cNvSpPr txBox="1"/>
          <p:nvPr/>
        </p:nvSpPr>
        <p:spPr>
          <a:xfrm>
            <a:off x="287337" y="128121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(9, 18, 22, 7)</a:t>
            </a:r>
            <a:endParaRPr lang="es-AR" sz="2000" b="1" dirty="0">
              <a:solidFill>
                <a:schemeClr val="accent2"/>
              </a:solidFill>
            </a:endParaRPr>
          </a:p>
        </p:txBody>
      </p:sp>
      <p:sp>
        <p:nvSpPr>
          <p:cNvPr id="4" name="Google Shape;168;p8">
            <a:extLst>
              <a:ext uri="{FF2B5EF4-FFF2-40B4-BE49-F238E27FC236}">
                <a16:creationId xmlns:a16="http://schemas.microsoft.com/office/drawing/2014/main" id="{916C206B-AF2A-FB01-70B5-EE2F6F0859DC}"/>
              </a:ext>
            </a:extLst>
          </p:cNvPr>
          <p:cNvSpPr txBox="1"/>
          <p:nvPr/>
        </p:nvSpPr>
        <p:spPr>
          <a:xfrm>
            <a:off x="6598104" y="1436914"/>
            <a:ext cx="5087246" cy="379095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170;p8">
            <a:extLst>
              <a:ext uri="{FF2B5EF4-FFF2-40B4-BE49-F238E27FC236}">
                <a16:creationId xmlns:a16="http://schemas.microsoft.com/office/drawing/2014/main" id="{FB7F3430-5BD9-AD30-7791-6E9F79A0BEF1}"/>
              </a:ext>
            </a:extLst>
          </p:cNvPr>
          <p:cNvSpPr txBox="1"/>
          <p:nvPr/>
        </p:nvSpPr>
        <p:spPr>
          <a:xfrm>
            <a:off x="6645729" y="4418239"/>
            <a:ext cx="3253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a= nil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num= 9</a:t>
            </a:r>
            <a:endParaRPr b="1" dirty="0"/>
          </a:p>
        </p:txBody>
      </p:sp>
      <p:grpSp>
        <p:nvGrpSpPr>
          <p:cNvPr id="7" name="Google Shape;171;p8">
            <a:extLst>
              <a:ext uri="{FF2B5EF4-FFF2-40B4-BE49-F238E27FC236}">
                <a16:creationId xmlns:a16="http://schemas.microsoft.com/office/drawing/2014/main" id="{C60A264A-4978-5185-6D30-2AFB85F5ABA6}"/>
              </a:ext>
            </a:extLst>
          </p:cNvPr>
          <p:cNvGrpSpPr/>
          <p:nvPr/>
        </p:nvGrpSpPr>
        <p:grpSpPr>
          <a:xfrm>
            <a:off x="5758316" y="1584552"/>
            <a:ext cx="701675" cy="1628775"/>
            <a:chOff x="6244683" y="1456496"/>
            <a:chExt cx="701573" cy="1628677"/>
          </a:xfrm>
        </p:grpSpPr>
        <p:cxnSp>
          <p:nvCxnSpPr>
            <p:cNvPr id="8" name="Google Shape;172;p8">
              <a:extLst>
                <a:ext uri="{FF2B5EF4-FFF2-40B4-BE49-F238E27FC236}">
                  <a16:creationId xmlns:a16="http://schemas.microsoft.com/office/drawing/2014/main" id="{D1178737-F596-BA3C-8557-52F2106AC9B3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" name="Google Shape;173;p8">
              <a:extLst>
                <a:ext uri="{FF2B5EF4-FFF2-40B4-BE49-F238E27FC236}">
                  <a16:creationId xmlns:a16="http://schemas.microsoft.com/office/drawing/2014/main" id="{4A1A42CC-BFEC-899D-2719-C319EE58FEAA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" name="Google Shape;174;p8">
              <a:extLst>
                <a:ext uri="{FF2B5EF4-FFF2-40B4-BE49-F238E27FC236}">
                  <a16:creationId xmlns:a16="http://schemas.microsoft.com/office/drawing/2014/main" id="{E5DAC7A5-B13D-19AC-BB25-E66B5C9B45F5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2" name="Google Shape;176;p8">
            <a:extLst>
              <a:ext uri="{FF2B5EF4-FFF2-40B4-BE49-F238E27FC236}">
                <a16:creationId xmlns:a16="http://schemas.microsoft.com/office/drawing/2014/main" id="{DB78CCF6-1381-97A3-1610-55D245BA0B52}"/>
              </a:ext>
            </a:extLst>
          </p:cNvPr>
          <p:cNvSpPr txBox="1"/>
          <p:nvPr/>
        </p:nvSpPr>
        <p:spPr>
          <a:xfrm>
            <a:off x="6602751" y="1549626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13" name="Google Shape;177;p8">
            <a:extLst>
              <a:ext uri="{FF2B5EF4-FFF2-40B4-BE49-F238E27FC236}">
                <a16:creationId xmlns:a16="http://schemas.microsoft.com/office/drawing/2014/main" id="{4D73FE0C-99A4-E544-CDFB-18421C0EF4A8}"/>
              </a:ext>
            </a:extLst>
          </p:cNvPr>
          <p:cNvSpPr txBox="1"/>
          <p:nvPr/>
        </p:nvSpPr>
        <p:spPr>
          <a:xfrm>
            <a:off x="9619001" y="1503589"/>
            <a:ext cx="181667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a=nil num = 9</a:t>
            </a:r>
            <a:endParaRPr sz="1800" dirty="0"/>
          </a:p>
        </p:txBody>
      </p:sp>
      <p:cxnSp>
        <p:nvCxnSpPr>
          <p:cNvPr id="30" name="Google Shape;169;p8">
            <a:extLst>
              <a:ext uri="{FF2B5EF4-FFF2-40B4-BE49-F238E27FC236}">
                <a16:creationId xmlns:a16="http://schemas.microsoft.com/office/drawing/2014/main" id="{5DE21446-6334-44AC-562E-53B0F935AE49}"/>
              </a:ext>
            </a:extLst>
          </p:cNvPr>
          <p:cNvCxnSpPr>
            <a:cxnSpLocks/>
          </p:cNvCxnSpPr>
          <p:nvPr/>
        </p:nvCxnSpPr>
        <p:spPr>
          <a:xfrm>
            <a:off x="6560344" y="2285893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7" name="Google Shape;177;p8">
            <a:extLst>
              <a:ext uri="{FF2B5EF4-FFF2-40B4-BE49-F238E27FC236}">
                <a16:creationId xmlns:a16="http://schemas.microsoft.com/office/drawing/2014/main" id="{CEB20F3F-1B1B-A3EC-49E7-ACAC4853BD66}"/>
              </a:ext>
            </a:extLst>
          </p:cNvPr>
          <p:cNvSpPr txBox="1"/>
          <p:nvPr/>
        </p:nvSpPr>
        <p:spPr>
          <a:xfrm>
            <a:off x="9619001" y="1520515"/>
            <a:ext cx="181667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HD = 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sym typeface="Consolas"/>
              </a:rPr>
              <a:t>    HI = nil</a:t>
            </a:r>
            <a:endParaRPr sz="1800" dirty="0"/>
          </a:p>
        </p:txBody>
      </p:sp>
      <p:sp>
        <p:nvSpPr>
          <p:cNvPr id="338" name="Google Shape;170;p8">
            <a:extLst>
              <a:ext uri="{FF2B5EF4-FFF2-40B4-BE49-F238E27FC236}">
                <a16:creationId xmlns:a16="http://schemas.microsoft.com/office/drawing/2014/main" id="{744ADE9E-5925-FB44-59E7-34B01F1365AA}"/>
              </a:ext>
            </a:extLst>
          </p:cNvPr>
          <p:cNvSpPr txBox="1"/>
          <p:nvPr/>
        </p:nvSpPr>
        <p:spPr>
          <a:xfrm>
            <a:off x="6683489" y="4409830"/>
            <a:ext cx="325346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a= 9</a:t>
            </a:r>
            <a:endParaRPr b="1" dirty="0"/>
          </a:p>
        </p:txBody>
      </p:sp>
      <p:grpSp>
        <p:nvGrpSpPr>
          <p:cNvPr id="339" name="Google Shape;180;p19">
            <a:extLst>
              <a:ext uri="{FF2B5EF4-FFF2-40B4-BE49-F238E27FC236}">
                <a16:creationId xmlns:a16="http://schemas.microsoft.com/office/drawing/2014/main" id="{6F9204C3-C0C8-0BD7-19F7-E517D56620DB}"/>
              </a:ext>
            </a:extLst>
          </p:cNvPr>
          <p:cNvGrpSpPr/>
          <p:nvPr/>
        </p:nvGrpSpPr>
        <p:grpSpPr>
          <a:xfrm>
            <a:off x="5188967" y="4827134"/>
            <a:ext cx="1260138" cy="850900"/>
            <a:chOff x="7994650" y="3048000"/>
            <a:chExt cx="995539" cy="850900"/>
          </a:xfrm>
        </p:grpSpPr>
        <p:sp>
          <p:nvSpPr>
            <p:cNvPr id="340" name="Google Shape;181;p19">
              <a:extLst>
                <a:ext uri="{FF2B5EF4-FFF2-40B4-BE49-F238E27FC236}">
                  <a16:creationId xmlns:a16="http://schemas.microsoft.com/office/drawing/2014/main" id="{825A269D-7981-9581-7C7D-F2F6A3493729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" name="Google Shape;182;p19">
              <a:extLst>
                <a:ext uri="{FF2B5EF4-FFF2-40B4-BE49-F238E27FC236}">
                  <a16:creationId xmlns:a16="http://schemas.microsoft.com/office/drawing/2014/main" id="{691BCADE-2FCB-6837-A6BB-685A9FAED562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183;p19">
              <a:extLst>
                <a:ext uri="{FF2B5EF4-FFF2-40B4-BE49-F238E27FC236}">
                  <a16:creationId xmlns:a16="http://schemas.microsoft.com/office/drawing/2014/main" id="{EFCA7388-EBFD-31FF-02F7-80FB138DEC29}"/>
                </a:ext>
              </a:extLst>
            </p:cNvPr>
            <p:cNvSpPr txBox="1"/>
            <p:nvPr/>
          </p:nvSpPr>
          <p:spPr>
            <a:xfrm>
              <a:off x="8456789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8" dur="2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25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12" grpId="0"/>
      <p:bldP spid="12" grpId="1"/>
      <p:bldP spid="13" grpId="0"/>
      <p:bldP spid="13" grpId="1"/>
      <p:bldP spid="337" grpId="0"/>
      <p:bldP spid="337" grpId="1"/>
      <p:bldP spid="3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8">
            <a:extLst>
              <a:ext uri="{FF2B5EF4-FFF2-40B4-BE49-F238E27FC236}">
                <a16:creationId xmlns:a16="http://schemas.microsoft.com/office/drawing/2014/main" id="{916C206B-AF2A-FB01-70B5-EE2F6F0859DC}"/>
              </a:ext>
            </a:extLst>
          </p:cNvPr>
          <p:cNvSpPr txBox="1"/>
          <p:nvPr/>
        </p:nvSpPr>
        <p:spPr>
          <a:xfrm>
            <a:off x="6550479" y="1436914"/>
            <a:ext cx="5087246" cy="379095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47625" y="6433457"/>
            <a:ext cx="2652032" cy="3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3 -2–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2" name="Google Shape;302;p2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67922" y="1837538"/>
            <a:ext cx="6096001" cy="335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strike="noStrike" cap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a:arbol;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a^.HI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a^.HD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(num &lt;=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then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HD,num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81EA77-EEB1-F5FD-15FE-6CD3B95753A2}"/>
              </a:ext>
            </a:extLst>
          </p:cNvPr>
          <p:cNvSpPr txBox="1"/>
          <p:nvPr/>
        </p:nvSpPr>
        <p:spPr>
          <a:xfrm>
            <a:off x="287337" y="128121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(9, 18, 22, 7)</a:t>
            </a:r>
            <a:endParaRPr lang="es-AR" sz="2000" dirty="0"/>
          </a:p>
        </p:txBody>
      </p:sp>
      <p:grpSp>
        <p:nvGrpSpPr>
          <p:cNvPr id="7" name="Google Shape;171;p8">
            <a:extLst>
              <a:ext uri="{FF2B5EF4-FFF2-40B4-BE49-F238E27FC236}">
                <a16:creationId xmlns:a16="http://schemas.microsoft.com/office/drawing/2014/main" id="{C60A264A-4978-5185-6D30-2AFB85F5ABA6}"/>
              </a:ext>
            </a:extLst>
          </p:cNvPr>
          <p:cNvGrpSpPr/>
          <p:nvPr/>
        </p:nvGrpSpPr>
        <p:grpSpPr>
          <a:xfrm>
            <a:off x="5758316" y="1584552"/>
            <a:ext cx="701675" cy="1628775"/>
            <a:chOff x="6244683" y="1456496"/>
            <a:chExt cx="701573" cy="1628677"/>
          </a:xfrm>
        </p:grpSpPr>
        <p:cxnSp>
          <p:nvCxnSpPr>
            <p:cNvPr id="8" name="Google Shape;172;p8">
              <a:extLst>
                <a:ext uri="{FF2B5EF4-FFF2-40B4-BE49-F238E27FC236}">
                  <a16:creationId xmlns:a16="http://schemas.microsoft.com/office/drawing/2014/main" id="{D1178737-F596-BA3C-8557-52F2106AC9B3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" name="Google Shape;173;p8">
              <a:extLst>
                <a:ext uri="{FF2B5EF4-FFF2-40B4-BE49-F238E27FC236}">
                  <a16:creationId xmlns:a16="http://schemas.microsoft.com/office/drawing/2014/main" id="{4A1A42CC-BFEC-899D-2719-C319EE58FEAA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" name="Google Shape;174;p8">
              <a:extLst>
                <a:ext uri="{FF2B5EF4-FFF2-40B4-BE49-F238E27FC236}">
                  <a16:creationId xmlns:a16="http://schemas.microsoft.com/office/drawing/2014/main" id="{E5DAC7A5-B13D-19AC-BB25-E66B5C9B45F5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2" name="Google Shape;176;p8">
            <a:extLst>
              <a:ext uri="{FF2B5EF4-FFF2-40B4-BE49-F238E27FC236}">
                <a16:creationId xmlns:a16="http://schemas.microsoft.com/office/drawing/2014/main" id="{DB78CCF6-1381-97A3-1610-55D245BA0B52}"/>
              </a:ext>
            </a:extLst>
          </p:cNvPr>
          <p:cNvSpPr txBox="1"/>
          <p:nvPr/>
        </p:nvSpPr>
        <p:spPr>
          <a:xfrm>
            <a:off x="6602751" y="1549626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13" name="Google Shape;177;p8">
            <a:extLst>
              <a:ext uri="{FF2B5EF4-FFF2-40B4-BE49-F238E27FC236}">
                <a16:creationId xmlns:a16="http://schemas.microsoft.com/office/drawing/2014/main" id="{4D73FE0C-99A4-E544-CDFB-18421C0EF4A8}"/>
              </a:ext>
            </a:extLst>
          </p:cNvPr>
          <p:cNvSpPr txBox="1"/>
          <p:nvPr/>
        </p:nvSpPr>
        <p:spPr>
          <a:xfrm>
            <a:off x="9255464" y="1503589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18</a:t>
            </a:r>
            <a:endParaRPr sz="1800" dirty="0"/>
          </a:p>
        </p:txBody>
      </p:sp>
      <p:cxnSp>
        <p:nvCxnSpPr>
          <p:cNvPr id="30" name="Google Shape;169;p8">
            <a:extLst>
              <a:ext uri="{FF2B5EF4-FFF2-40B4-BE49-F238E27FC236}">
                <a16:creationId xmlns:a16="http://schemas.microsoft.com/office/drawing/2014/main" id="{5DE21446-6334-44AC-562E-53B0F935AE49}"/>
              </a:ext>
            </a:extLst>
          </p:cNvPr>
          <p:cNvCxnSpPr>
            <a:cxnSpLocks/>
          </p:cNvCxnSpPr>
          <p:nvPr/>
        </p:nvCxnSpPr>
        <p:spPr>
          <a:xfrm>
            <a:off x="6560344" y="2416525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8" name="Google Shape;170;p8">
            <a:extLst>
              <a:ext uri="{FF2B5EF4-FFF2-40B4-BE49-F238E27FC236}">
                <a16:creationId xmlns:a16="http://schemas.microsoft.com/office/drawing/2014/main" id="{744ADE9E-5925-FB44-59E7-34B01F1365AA}"/>
              </a:ext>
            </a:extLst>
          </p:cNvPr>
          <p:cNvSpPr txBox="1"/>
          <p:nvPr/>
        </p:nvSpPr>
        <p:spPr>
          <a:xfrm>
            <a:off x="6602751" y="4308125"/>
            <a:ext cx="3253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a=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>
                <a:latin typeface="Consolas"/>
                <a:sym typeface="Consolas"/>
              </a:rPr>
              <a:t>                   num=18</a:t>
            </a:r>
            <a:endParaRPr b="1" dirty="0"/>
          </a:p>
        </p:txBody>
      </p:sp>
      <p:sp>
        <p:nvSpPr>
          <p:cNvPr id="2" name="Google Shape;176;p8">
            <a:extLst>
              <a:ext uri="{FF2B5EF4-FFF2-40B4-BE49-F238E27FC236}">
                <a16:creationId xmlns:a16="http://schemas.microsoft.com/office/drawing/2014/main" id="{5DBB1B3C-1629-8BFC-4D74-F825EF941D67}"/>
              </a:ext>
            </a:extLst>
          </p:cNvPr>
          <p:cNvSpPr txBox="1"/>
          <p:nvPr/>
        </p:nvSpPr>
        <p:spPr>
          <a:xfrm>
            <a:off x="6645158" y="2562101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5" name="Google Shape;177;p8">
            <a:extLst>
              <a:ext uri="{FF2B5EF4-FFF2-40B4-BE49-F238E27FC236}">
                <a16:creationId xmlns:a16="http://schemas.microsoft.com/office/drawing/2014/main" id="{CD72DB06-4BE5-081D-F569-B73BAA4585BA}"/>
              </a:ext>
            </a:extLst>
          </p:cNvPr>
          <p:cNvSpPr txBox="1"/>
          <p:nvPr/>
        </p:nvSpPr>
        <p:spPr>
          <a:xfrm>
            <a:off x="9297871" y="2516064"/>
            <a:ext cx="21802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a=nil </a:t>
            </a:r>
            <a:endParaRPr lang="en-US" sz="1800" b="1" dirty="0">
              <a:solidFill>
                <a:srgbClr val="3B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num = 18</a:t>
            </a:r>
            <a:endParaRPr sz="1800" dirty="0"/>
          </a:p>
        </p:txBody>
      </p:sp>
      <p:cxnSp>
        <p:nvCxnSpPr>
          <p:cNvPr id="11" name="Google Shape;169;p8">
            <a:extLst>
              <a:ext uri="{FF2B5EF4-FFF2-40B4-BE49-F238E27FC236}">
                <a16:creationId xmlns:a16="http://schemas.microsoft.com/office/drawing/2014/main" id="{74778F3C-B92A-F47D-B801-E2D574D26595}"/>
              </a:ext>
            </a:extLst>
          </p:cNvPr>
          <p:cNvCxnSpPr>
            <a:cxnSpLocks/>
          </p:cNvCxnSpPr>
          <p:nvPr/>
        </p:nvCxnSpPr>
        <p:spPr>
          <a:xfrm>
            <a:off x="6602751" y="3429000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" name="Google Shape;177;p8">
            <a:extLst>
              <a:ext uri="{FF2B5EF4-FFF2-40B4-BE49-F238E27FC236}">
                <a16:creationId xmlns:a16="http://schemas.microsoft.com/office/drawing/2014/main" id="{86DF4ABF-4D81-EC07-8B1B-30DA3A33B03E}"/>
              </a:ext>
            </a:extLst>
          </p:cNvPr>
          <p:cNvSpPr txBox="1"/>
          <p:nvPr/>
        </p:nvSpPr>
        <p:spPr>
          <a:xfrm>
            <a:off x="9297871" y="2505711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a=18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HD= 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num = 18</a:t>
            </a:r>
            <a:endParaRPr sz="1800" dirty="0"/>
          </a:p>
        </p:txBody>
      </p:sp>
      <p:sp>
        <p:nvSpPr>
          <p:cNvPr id="15" name="Google Shape;177;p8">
            <a:extLst>
              <a:ext uri="{FF2B5EF4-FFF2-40B4-BE49-F238E27FC236}">
                <a16:creationId xmlns:a16="http://schemas.microsoft.com/office/drawing/2014/main" id="{7ED15298-8043-9594-6FDA-E4DC90F35E50}"/>
              </a:ext>
            </a:extLst>
          </p:cNvPr>
          <p:cNvSpPr txBox="1"/>
          <p:nvPr/>
        </p:nvSpPr>
        <p:spPr>
          <a:xfrm>
            <a:off x="9255464" y="1515076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22</a:t>
            </a:r>
            <a:endParaRPr sz="1800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0BB7113-37EE-768D-6CAB-E8BF83080929}"/>
              </a:ext>
            </a:extLst>
          </p:cNvPr>
          <p:cNvGrpSpPr/>
          <p:nvPr/>
        </p:nvGrpSpPr>
        <p:grpSpPr>
          <a:xfrm>
            <a:off x="5152311" y="4847998"/>
            <a:ext cx="1299260" cy="1778735"/>
            <a:chOff x="5152311" y="4847998"/>
            <a:chExt cx="1299260" cy="1778735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B528F58F-7B0A-0211-A23E-9970F4065E9D}"/>
                </a:ext>
              </a:extLst>
            </p:cNvPr>
            <p:cNvGrpSpPr/>
            <p:nvPr/>
          </p:nvGrpSpPr>
          <p:grpSpPr>
            <a:xfrm>
              <a:off x="5152311" y="4847998"/>
              <a:ext cx="1299260" cy="1778735"/>
              <a:chOff x="5152311" y="4847998"/>
              <a:chExt cx="1299260" cy="1778735"/>
            </a:xfrm>
          </p:grpSpPr>
          <p:grpSp>
            <p:nvGrpSpPr>
              <p:cNvPr id="16" name="Google Shape;180;p19">
                <a:extLst>
                  <a:ext uri="{FF2B5EF4-FFF2-40B4-BE49-F238E27FC236}">
                    <a16:creationId xmlns:a16="http://schemas.microsoft.com/office/drawing/2014/main" id="{C7384A5B-39EA-B8E5-78BE-54E31B667FC4}"/>
                  </a:ext>
                </a:extLst>
              </p:cNvPr>
              <p:cNvGrpSpPr/>
              <p:nvPr/>
            </p:nvGrpSpPr>
            <p:grpSpPr>
              <a:xfrm>
                <a:off x="5152311" y="4847998"/>
                <a:ext cx="1212010" cy="850900"/>
                <a:chOff x="7994650" y="3048000"/>
                <a:chExt cx="957517" cy="850900"/>
              </a:xfrm>
            </p:grpSpPr>
            <p:sp>
              <p:nvSpPr>
                <p:cNvPr id="17" name="Google Shape;181;p19">
                  <a:extLst>
                    <a:ext uri="{FF2B5EF4-FFF2-40B4-BE49-F238E27FC236}">
                      <a16:creationId xmlns:a16="http://schemas.microsoft.com/office/drawing/2014/main" id="{A9A0EF56-6E56-F4E1-840B-353C208626EE}"/>
                    </a:ext>
                  </a:extLst>
                </p:cNvPr>
                <p:cNvSpPr/>
                <p:nvPr/>
              </p:nvSpPr>
              <p:spPr>
                <a:xfrm>
                  <a:off x="7994650" y="3308350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18" name="Google Shape;183;p19">
                  <a:extLst>
                    <a:ext uri="{FF2B5EF4-FFF2-40B4-BE49-F238E27FC236}">
                      <a16:creationId xmlns:a16="http://schemas.microsoft.com/office/drawing/2014/main" id="{DE34786C-3F15-E5F3-3B17-D6FF059365B5}"/>
                    </a:ext>
                  </a:extLst>
                </p:cNvPr>
                <p:cNvSpPr txBox="1"/>
                <p:nvPr/>
              </p:nvSpPr>
              <p:spPr>
                <a:xfrm>
                  <a:off x="8418767" y="3048000"/>
                  <a:ext cx="533400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a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" name="Google Shape;180;p19">
                <a:extLst>
                  <a:ext uri="{FF2B5EF4-FFF2-40B4-BE49-F238E27FC236}">
                    <a16:creationId xmlns:a16="http://schemas.microsoft.com/office/drawing/2014/main" id="{6A91F26E-09F1-019A-0E1C-D3706F31514B}"/>
                  </a:ext>
                </a:extLst>
              </p:cNvPr>
              <p:cNvGrpSpPr/>
              <p:nvPr/>
            </p:nvGrpSpPr>
            <p:grpSpPr>
              <a:xfrm>
                <a:off x="5758316" y="6036183"/>
                <a:ext cx="693255" cy="590550"/>
                <a:chOff x="8137006" y="3286208"/>
                <a:chExt cx="547688" cy="590550"/>
              </a:xfrm>
            </p:grpSpPr>
            <p:sp>
              <p:nvSpPr>
                <p:cNvPr id="20" name="Google Shape;181;p19">
                  <a:extLst>
                    <a:ext uri="{FF2B5EF4-FFF2-40B4-BE49-F238E27FC236}">
                      <a16:creationId xmlns:a16="http://schemas.microsoft.com/office/drawing/2014/main" id="{0AED088C-96F2-F4E8-DD0E-A28CAD4DCAC8}"/>
                    </a:ext>
                  </a:extLst>
                </p:cNvPr>
                <p:cNvSpPr/>
                <p:nvPr/>
              </p:nvSpPr>
              <p:spPr>
                <a:xfrm>
                  <a:off x="8137006" y="3286208"/>
                  <a:ext cx="547688" cy="590550"/>
                </a:xfrm>
                <a:prstGeom prst="ellipse">
                  <a:avLst/>
                </a:prstGeom>
                <a:noFill/>
                <a:ln w="57150" cap="flat" cmpd="sng">
                  <a:solidFill>
                    <a:srgbClr val="2F5597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1" name="Google Shape;182;p19">
                  <a:extLst>
                    <a:ext uri="{FF2B5EF4-FFF2-40B4-BE49-F238E27FC236}">
                      <a16:creationId xmlns:a16="http://schemas.microsoft.com/office/drawing/2014/main" id="{76E9E68D-4536-D274-51CE-D802D0022C77}"/>
                    </a:ext>
                  </a:extLst>
                </p:cNvPr>
                <p:cNvSpPr txBox="1"/>
                <p:nvPr/>
              </p:nvSpPr>
              <p:spPr>
                <a:xfrm>
                  <a:off x="8169325" y="3371230"/>
                  <a:ext cx="452438" cy="454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595959"/>
                    </a:buClr>
                    <a:buSzPts val="2200"/>
                    <a:buFont typeface="Consolas"/>
                    <a:buNone/>
                  </a:pPr>
                  <a:r>
                    <a:rPr lang="en-US" sz="2200" b="1" i="0" u="none" strike="noStrike" cap="none" dirty="0">
                      <a:solidFill>
                        <a:srgbClr val="595959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18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2" name="Conector recto de flecha 21">
                <a:extLst>
                  <a:ext uri="{FF2B5EF4-FFF2-40B4-BE49-F238E27FC236}">
                    <a16:creationId xmlns:a16="http://schemas.microsoft.com/office/drawing/2014/main" id="{704B500C-EFA7-34A8-E8EB-841C14B4B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7413" y="5653605"/>
                <a:ext cx="287436" cy="412128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Google Shape;182;p19">
              <a:extLst>
                <a:ext uri="{FF2B5EF4-FFF2-40B4-BE49-F238E27FC236}">
                  <a16:creationId xmlns:a16="http://schemas.microsoft.com/office/drawing/2014/main" id="{B8C6CFCE-B11F-E541-3FEE-8CA227206AEE}"/>
                </a:ext>
              </a:extLst>
            </p:cNvPr>
            <p:cNvSpPr txBox="1"/>
            <p:nvPr/>
          </p:nvSpPr>
          <p:spPr>
            <a:xfrm>
              <a:off x="5248885" y="5195660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826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2" grpId="1"/>
      <p:bldP spid="13" grpId="0"/>
      <p:bldP spid="13" grpId="1"/>
      <p:bldP spid="338" grpId="0"/>
      <p:bldP spid="2" grpId="0"/>
      <p:bldP spid="2" grpId="1"/>
      <p:bldP spid="5" grpId="0"/>
      <p:bldP spid="5" grpId="1"/>
      <p:bldP spid="14" grpId="0"/>
      <p:bldP spid="14" grpId="1"/>
      <p:bldP spid="15" grpId="0"/>
      <p:bldP spid="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8">
            <a:extLst>
              <a:ext uri="{FF2B5EF4-FFF2-40B4-BE49-F238E27FC236}">
                <a16:creationId xmlns:a16="http://schemas.microsoft.com/office/drawing/2014/main" id="{916C206B-AF2A-FB01-70B5-EE2F6F0859DC}"/>
              </a:ext>
            </a:extLst>
          </p:cNvPr>
          <p:cNvSpPr txBox="1"/>
          <p:nvPr/>
        </p:nvSpPr>
        <p:spPr>
          <a:xfrm>
            <a:off x="6550479" y="1436914"/>
            <a:ext cx="5087246" cy="442774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47625" y="6433457"/>
            <a:ext cx="2652032" cy="3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3 -1–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2" name="Google Shape;302;p2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119062" y="1933575"/>
            <a:ext cx="6096001" cy="348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strike="noStrike" cap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a:arbol;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a^.HI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a^.HD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(num &lt;=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then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HD,num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81EA77-EEB1-F5FD-15FE-6CD3B95753A2}"/>
              </a:ext>
            </a:extLst>
          </p:cNvPr>
          <p:cNvSpPr txBox="1"/>
          <p:nvPr/>
        </p:nvSpPr>
        <p:spPr>
          <a:xfrm>
            <a:off x="287337" y="128121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(9, 18, 22, 7)</a:t>
            </a:r>
            <a:endParaRPr lang="es-AR" sz="2000" dirty="0"/>
          </a:p>
        </p:txBody>
      </p:sp>
      <p:grpSp>
        <p:nvGrpSpPr>
          <p:cNvPr id="7" name="Google Shape;171;p8">
            <a:extLst>
              <a:ext uri="{FF2B5EF4-FFF2-40B4-BE49-F238E27FC236}">
                <a16:creationId xmlns:a16="http://schemas.microsoft.com/office/drawing/2014/main" id="{C60A264A-4978-5185-6D30-2AFB85F5ABA6}"/>
              </a:ext>
            </a:extLst>
          </p:cNvPr>
          <p:cNvGrpSpPr/>
          <p:nvPr/>
        </p:nvGrpSpPr>
        <p:grpSpPr>
          <a:xfrm>
            <a:off x="5758316" y="1584552"/>
            <a:ext cx="701675" cy="1628775"/>
            <a:chOff x="6244683" y="1456496"/>
            <a:chExt cx="701573" cy="1628677"/>
          </a:xfrm>
        </p:grpSpPr>
        <p:cxnSp>
          <p:nvCxnSpPr>
            <p:cNvPr id="8" name="Google Shape;172;p8">
              <a:extLst>
                <a:ext uri="{FF2B5EF4-FFF2-40B4-BE49-F238E27FC236}">
                  <a16:creationId xmlns:a16="http://schemas.microsoft.com/office/drawing/2014/main" id="{D1178737-F596-BA3C-8557-52F2106AC9B3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" name="Google Shape;173;p8">
              <a:extLst>
                <a:ext uri="{FF2B5EF4-FFF2-40B4-BE49-F238E27FC236}">
                  <a16:creationId xmlns:a16="http://schemas.microsoft.com/office/drawing/2014/main" id="{4A1A42CC-BFEC-899D-2719-C319EE58FEAA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" name="Google Shape;174;p8">
              <a:extLst>
                <a:ext uri="{FF2B5EF4-FFF2-40B4-BE49-F238E27FC236}">
                  <a16:creationId xmlns:a16="http://schemas.microsoft.com/office/drawing/2014/main" id="{E5DAC7A5-B13D-19AC-BB25-E66B5C9B45F5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2" name="Google Shape;176;p8">
            <a:extLst>
              <a:ext uri="{FF2B5EF4-FFF2-40B4-BE49-F238E27FC236}">
                <a16:creationId xmlns:a16="http://schemas.microsoft.com/office/drawing/2014/main" id="{DB78CCF6-1381-97A3-1610-55D245BA0B52}"/>
              </a:ext>
            </a:extLst>
          </p:cNvPr>
          <p:cNvSpPr txBox="1"/>
          <p:nvPr/>
        </p:nvSpPr>
        <p:spPr>
          <a:xfrm>
            <a:off x="6602751" y="1549626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13" name="Google Shape;177;p8">
            <a:extLst>
              <a:ext uri="{FF2B5EF4-FFF2-40B4-BE49-F238E27FC236}">
                <a16:creationId xmlns:a16="http://schemas.microsoft.com/office/drawing/2014/main" id="{4D73FE0C-99A4-E544-CDFB-18421C0EF4A8}"/>
              </a:ext>
            </a:extLst>
          </p:cNvPr>
          <p:cNvSpPr txBox="1"/>
          <p:nvPr/>
        </p:nvSpPr>
        <p:spPr>
          <a:xfrm>
            <a:off x="9255464" y="1503589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22</a:t>
            </a:r>
            <a:endParaRPr sz="1800" dirty="0"/>
          </a:p>
        </p:txBody>
      </p:sp>
      <p:cxnSp>
        <p:nvCxnSpPr>
          <p:cNvPr id="30" name="Google Shape;169;p8">
            <a:extLst>
              <a:ext uri="{FF2B5EF4-FFF2-40B4-BE49-F238E27FC236}">
                <a16:creationId xmlns:a16="http://schemas.microsoft.com/office/drawing/2014/main" id="{5DE21446-6334-44AC-562E-53B0F935AE49}"/>
              </a:ext>
            </a:extLst>
          </p:cNvPr>
          <p:cNvCxnSpPr>
            <a:cxnSpLocks/>
          </p:cNvCxnSpPr>
          <p:nvPr/>
        </p:nvCxnSpPr>
        <p:spPr>
          <a:xfrm>
            <a:off x="6560344" y="2416525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8" name="Google Shape;170;p8">
            <a:extLst>
              <a:ext uri="{FF2B5EF4-FFF2-40B4-BE49-F238E27FC236}">
                <a16:creationId xmlns:a16="http://schemas.microsoft.com/office/drawing/2014/main" id="{744ADE9E-5925-FB44-59E7-34B01F1365AA}"/>
              </a:ext>
            </a:extLst>
          </p:cNvPr>
          <p:cNvSpPr txBox="1"/>
          <p:nvPr/>
        </p:nvSpPr>
        <p:spPr>
          <a:xfrm>
            <a:off x="6602751" y="5002790"/>
            <a:ext cx="3253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a=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>
                <a:latin typeface="Consolas"/>
                <a:sym typeface="Consolas"/>
              </a:rPr>
              <a:t>                   num=22</a:t>
            </a:r>
            <a:endParaRPr b="1" dirty="0"/>
          </a:p>
        </p:txBody>
      </p:sp>
      <p:sp>
        <p:nvSpPr>
          <p:cNvPr id="2" name="Google Shape;176;p8">
            <a:extLst>
              <a:ext uri="{FF2B5EF4-FFF2-40B4-BE49-F238E27FC236}">
                <a16:creationId xmlns:a16="http://schemas.microsoft.com/office/drawing/2014/main" id="{5DBB1B3C-1629-8BFC-4D74-F825EF941D67}"/>
              </a:ext>
            </a:extLst>
          </p:cNvPr>
          <p:cNvSpPr txBox="1"/>
          <p:nvPr/>
        </p:nvSpPr>
        <p:spPr>
          <a:xfrm>
            <a:off x="6645158" y="2562101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5" name="Google Shape;177;p8">
            <a:extLst>
              <a:ext uri="{FF2B5EF4-FFF2-40B4-BE49-F238E27FC236}">
                <a16:creationId xmlns:a16="http://schemas.microsoft.com/office/drawing/2014/main" id="{CD72DB06-4BE5-081D-F569-B73BAA4585BA}"/>
              </a:ext>
            </a:extLst>
          </p:cNvPr>
          <p:cNvSpPr txBox="1"/>
          <p:nvPr/>
        </p:nvSpPr>
        <p:spPr>
          <a:xfrm>
            <a:off x="9297871" y="2516064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HD= nil HI=nil</a:t>
            </a: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800" b="1" dirty="0">
              <a:solidFill>
                <a:srgbClr val="3B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num = 22</a:t>
            </a:r>
            <a:endParaRPr sz="1800" dirty="0"/>
          </a:p>
        </p:txBody>
      </p:sp>
      <p:cxnSp>
        <p:nvCxnSpPr>
          <p:cNvPr id="11" name="Google Shape;169;p8">
            <a:extLst>
              <a:ext uri="{FF2B5EF4-FFF2-40B4-BE49-F238E27FC236}">
                <a16:creationId xmlns:a16="http://schemas.microsoft.com/office/drawing/2014/main" id="{74778F3C-B92A-F47D-B801-E2D574D26595}"/>
              </a:ext>
            </a:extLst>
          </p:cNvPr>
          <p:cNvCxnSpPr>
            <a:cxnSpLocks/>
          </p:cNvCxnSpPr>
          <p:nvPr/>
        </p:nvCxnSpPr>
        <p:spPr>
          <a:xfrm>
            <a:off x="6602751" y="3429000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" name="Google Shape;177;p8">
            <a:extLst>
              <a:ext uri="{FF2B5EF4-FFF2-40B4-BE49-F238E27FC236}">
                <a16:creationId xmlns:a16="http://schemas.microsoft.com/office/drawing/2014/main" id="{86DF4ABF-4D81-EC07-8B1B-30DA3A33B03E}"/>
              </a:ext>
            </a:extLst>
          </p:cNvPr>
          <p:cNvSpPr txBox="1"/>
          <p:nvPr/>
        </p:nvSpPr>
        <p:spPr>
          <a:xfrm>
            <a:off x="9245599" y="3520158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a=22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HD= 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num = 22</a:t>
            </a:r>
            <a:endParaRPr sz="1800" dirty="0"/>
          </a:p>
        </p:txBody>
      </p:sp>
      <p:sp>
        <p:nvSpPr>
          <p:cNvPr id="15" name="Google Shape;177;p8">
            <a:extLst>
              <a:ext uri="{FF2B5EF4-FFF2-40B4-BE49-F238E27FC236}">
                <a16:creationId xmlns:a16="http://schemas.microsoft.com/office/drawing/2014/main" id="{7ED15298-8043-9594-6FDA-E4DC90F35E50}"/>
              </a:ext>
            </a:extLst>
          </p:cNvPr>
          <p:cNvSpPr txBox="1"/>
          <p:nvPr/>
        </p:nvSpPr>
        <p:spPr>
          <a:xfrm>
            <a:off x="9297871" y="2505711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a=18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22</a:t>
            </a:r>
            <a:endParaRPr sz="1800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74FB2B0B-DC9F-AA12-FE8A-2FDBEA017A2F}"/>
              </a:ext>
            </a:extLst>
          </p:cNvPr>
          <p:cNvGrpSpPr/>
          <p:nvPr/>
        </p:nvGrpSpPr>
        <p:grpSpPr>
          <a:xfrm>
            <a:off x="4337568" y="4504342"/>
            <a:ext cx="2125599" cy="2253281"/>
            <a:chOff x="4337568" y="4504342"/>
            <a:chExt cx="2125599" cy="2253281"/>
          </a:xfrm>
        </p:grpSpPr>
        <p:grpSp>
          <p:nvGrpSpPr>
            <p:cNvPr id="16" name="Google Shape;180;p19">
              <a:extLst>
                <a:ext uri="{FF2B5EF4-FFF2-40B4-BE49-F238E27FC236}">
                  <a16:creationId xmlns:a16="http://schemas.microsoft.com/office/drawing/2014/main" id="{786324BA-F45B-F79A-280D-8EE804E5460A}"/>
                </a:ext>
              </a:extLst>
            </p:cNvPr>
            <p:cNvGrpSpPr/>
            <p:nvPr/>
          </p:nvGrpSpPr>
          <p:grpSpPr>
            <a:xfrm>
              <a:off x="4337568" y="4504342"/>
              <a:ext cx="1212010" cy="850900"/>
              <a:chOff x="7994650" y="3048000"/>
              <a:chExt cx="957517" cy="850900"/>
            </a:xfrm>
          </p:grpSpPr>
          <p:sp>
            <p:nvSpPr>
              <p:cNvPr id="17" name="Google Shape;181;p19">
                <a:extLst>
                  <a:ext uri="{FF2B5EF4-FFF2-40B4-BE49-F238E27FC236}">
                    <a16:creationId xmlns:a16="http://schemas.microsoft.com/office/drawing/2014/main" id="{A99C477A-0698-06E9-9855-23F92913CAC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3;p19">
                <a:extLst>
                  <a:ext uri="{FF2B5EF4-FFF2-40B4-BE49-F238E27FC236}">
                    <a16:creationId xmlns:a16="http://schemas.microsoft.com/office/drawing/2014/main" id="{84BA08B5-E2BD-1F6D-DDEE-229781FB35E0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80;p19">
              <a:extLst>
                <a:ext uri="{FF2B5EF4-FFF2-40B4-BE49-F238E27FC236}">
                  <a16:creationId xmlns:a16="http://schemas.microsoft.com/office/drawing/2014/main" id="{54B675AF-8E25-4EB4-72D3-A392F90ED9AB}"/>
                </a:ext>
              </a:extLst>
            </p:cNvPr>
            <p:cNvGrpSpPr/>
            <p:nvPr/>
          </p:nvGrpSpPr>
          <p:grpSpPr>
            <a:xfrm>
              <a:off x="5147852" y="5560775"/>
              <a:ext cx="693255" cy="590550"/>
              <a:chOff x="8137006" y="3286208"/>
              <a:chExt cx="547688" cy="590550"/>
            </a:xfrm>
          </p:grpSpPr>
          <p:sp>
            <p:nvSpPr>
              <p:cNvPr id="20" name="Google Shape;181;p19">
                <a:extLst>
                  <a:ext uri="{FF2B5EF4-FFF2-40B4-BE49-F238E27FC236}">
                    <a16:creationId xmlns:a16="http://schemas.microsoft.com/office/drawing/2014/main" id="{2DBB4580-41B6-D4AD-4DCE-DB300844E93B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182;p19">
                <a:extLst>
                  <a:ext uri="{FF2B5EF4-FFF2-40B4-BE49-F238E27FC236}">
                    <a16:creationId xmlns:a16="http://schemas.microsoft.com/office/drawing/2014/main" id="{A214CCE3-3C03-8DCB-1932-12569CBE48B0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36AC6736-74CA-FA01-3C1A-2EE2BC82BA8C}"/>
                </a:ext>
              </a:extLst>
            </p:cNvPr>
            <p:cNvCxnSpPr>
              <a:cxnSpLocks/>
            </p:cNvCxnSpPr>
            <p:nvPr/>
          </p:nvCxnSpPr>
          <p:spPr>
            <a:xfrm>
              <a:off x="4975943" y="5143950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oogle Shape;180;p19">
              <a:extLst>
                <a:ext uri="{FF2B5EF4-FFF2-40B4-BE49-F238E27FC236}">
                  <a16:creationId xmlns:a16="http://schemas.microsoft.com/office/drawing/2014/main" id="{F63D77BD-90C6-DE75-8656-563F7B3CE04B}"/>
                </a:ext>
              </a:extLst>
            </p:cNvPr>
            <p:cNvGrpSpPr/>
            <p:nvPr/>
          </p:nvGrpSpPr>
          <p:grpSpPr>
            <a:xfrm>
              <a:off x="5769912" y="6167073"/>
              <a:ext cx="693255" cy="590550"/>
              <a:chOff x="7994650" y="3308350"/>
              <a:chExt cx="547688" cy="590550"/>
            </a:xfrm>
          </p:grpSpPr>
          <p:sp>
            <p:nvSpPr>
              <p:cNvPr id="24" name="Google Shape;181;p19">
                <a:extLst>
                  <a:ext uri="{FF2B5EF4-FFF2-40B4-BE49-F238E27FC236}">
                    <a16:creationId xmlns:a16="http://schemas.microsoft.com/office/drawing/2014/main" id="{A6BBC758-5C30-17CB-095D-999CCBC9910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182;p19">
                <a:extLst>
                  <a:ext uri="{FF2B5EF4-FFF2-40B4-BE49-F238E27FC236}">
                    <a16:creationId xmlns:a16="http://schemas.microsoft.com/office/drawing/2014/main" id="{65BD60C6-D21A-8628-DF39-8305D6448A75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5DF7116A-49EA-D867-3369-DFB9EBCECB7C}"/>
                </a:ext>
              </a:extLst>
            </p:cNvPr>
            <p:cNvCxnSpPr>
              <a:cxnSpLocks/>
            </p:cNvCxnSpPr>
            <p:nvPr/>
          </p:nvCxnSpPr>
          <p:spPr>
            <a:xfrm>
              <a:off x="5720049" y="5906337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oogle Shape;182;p19">
              <a:extLst>
                <a:ext uri="{FF2B5EF4-FFF2-40B4-BE49-F238E27FC236}">
                  <a16:creationId xmlns:a16="http://schemas.microsoft.com/office/drawing/2014/main" id="{377E88C0-888F-FC15-09DA-A79E0C2FA370}"/>
                </a:ext>
              </a:extLst>
            </p:cNvPr>
            <p:cNvSpPr txBox="1"/>
            <p:nvPr/>
          </p:nvSpPr>
          <p:spPr>
            <a:xfrm>
              <a:off x="4404934" y="4875449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176;p8">
            <a:extLst>
              <a:ext uri="{FF2B5EF4-FFF2-40B4-BE49-F238E27FC236}">
                <a16:creationId xmlns:a16="http://schemas.microsoft.com/office/drawing/2014/main" id="{C7F7F0FD-D7CC-24C0-978A-1B9A0AAA279A}"/>
              </a:ext>
            </a:extLst>
          </p:cNvPr>
          <p:cNvSpPr txBox="1"/>
          <p:nvPr/>
        </p:nvSpPr>
        <p:spPr>
          <a:xfrm>
            <a:off x="6573429" y="3564223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29" name="Google Shape;177;p8">
            <a:extLst>
              <a:ext uri="{FF2B5EF4-FFF2-40B4-BE49-F238E27FC236}">
                <a16:creationId xmlns:a16="http://schemas.microsoft.com/office/drawing/2014/main" id="{AB8CAE7E-525A-8FC8-1FBC-FBCB1FE8A7E3}"/>
              </a:ext>
            </a:extLst>
          </p:cNvPr>
          <p:cNvSpPr txBox="1"/>
          <p:nvPr/>
        </p:nvSpPr>
        <p:spPr>
          <a:xfrm>
            <a:off x="9226142" y="3518186"/>
            <a:ext cx="21802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num = 22</a:t>
            </a:r>
            <a:endParaRPr sz="1800" dirty="0"/>
          </a:p>
        </p:txBody>
      </p:sp>
      <p:cxnSp>
        <p:nvCxnSpPr>
          <p:cNvPr id="31" name="Google Shape;169;p8">
            <a:extLst>
              <a:ext uri="{FF2B5EF4-FFF2-40B4-BE49-F238E27FC236}">
                <a16:creationId xmlns:a16="http://schemas.microsoft.com/office/drawing/2014/main" id="{91814713-E514-72B2-DA38-37FDEB422A85}"/>
              </a:ext>
            </a:extLst>
          </p:cNvPr>
          <p:cNvCxnSpPr>
            <a:cxnSpLocks/>
          </p:cNvCxnSpPr>
          <p:nvPr/>
        </p:nvCxnSpPr>
        <p:spPr>
          <a:xfrm>
            <a:off x="6531022" y="4431122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957567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125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2" grpId="1"/>
      <p:bldP spid="13" grpId="0"/>
      <p:bldP spid="13" grpId="1"/>
      <p:bldP spid="338" grpId="0"/>
      <p:bldP spid="338" grpId="1"/>
      <p:bldP spid="2" grpId="0"/>
      <p:bldP spid="2" grpId="1"/>
      <p:bldP spid="5" grpId="0"/>
      <p:bldP spid="5" grpId="1"/>
      <p:bldP spid="14" grpId="0"/>
      <p:bldP spid="14" grpId="1"/>
      <p:bldP spid="15" grpId="0"/>
      <p:bldP spid="15" grpId="1"/>
      <p:bldP spid="28" grpId="0"/>
      <p:bldP spid="28" grpId="1"/>
      <p:bldP spid="29" grpId="0"/>
      <p:bldP spid="2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8">
            <a:extLst>
              <a:ext uri="{FF2B5EF4-FFF2-40B4-BE49-F238E27FC236}">
                <a16:creationId xmlns:a16="http://schemas.microsoft.com/office/drawing/2014/main" id="{916C206B-AF2A-FB01-70B5-EE2F6F0859DC}"/>
              </a:ext>
            </a:extLst>
          </p:cNvPr>
          <p:cNvSpPr txBox="1"/>
          <p:nvPr/>
        </p:nvSpPr>
        <p:spPr>
          <a:xfrm>
            <a:off x="6550479" y="1436914"/>
            <a:ext cx="5087246" cy="442774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47625" y="6433457"/>
            <a:ext cx="2652032" cy="3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3 -1–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2" name="Google Shape;302;p2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1146175" y="273050"/>
            <a:ext cx="9877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119062" y="1933575"/>
            <a:ext cx="6096001" cy="348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strike="noStrike" cap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a:arbol;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num:integer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(a = nil) then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new(a);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a^.HI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 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a^.HD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nil;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if (num &lt;= 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then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-US" sz="1600" b="1" i="0" u="none" strike="noStrike" cap="none" dirty="0" err="1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600" b="1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HD,num</a:t>
            </a: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81EA77-EEB1-F5FD-15FE-6CD3B95753A2}"/>
              </a:ext>
            </a:extLst>
          </p:cNvPr>
          <p:cNvSpPr txBox="1"/>
          <p:nvPr/>
        </p:nvSpPr>
        <p:spPr>
          <a:xfrm>
            <a:off x="287337" y="128121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(9, 18, 22, 7)</a:t>
            </a:r>
            <a:endParaRPr lang="es-AR" sz="2000" dirty="0"/>
          </a:p>
        </p:txBody>
      </p:sp>
      <p:grpSp>
        <p:nvGrpSpPr>
          <p:cNvPr id="7" name="Google Shape;171;p8">
            <a:extLst>
              <a:ext uri="{FF2B5EF4-FFF2-40B4-BE49-F238E27FC236}">
                <a16:creationId xmlns:a16="http://schemas.microsoft.com/office/drawing/2014/main" id="{C60A264A-4978-5185-6D30-2AFB85F5ABA6}"/>
              </a:ext>
            </a:extLst>
          </p:cNvPr>
          <p:cNvGrpSpPr/>
          <p:nvPr/>
        </p:nvGrpSpPr>
        <p:grpSpPr>
          <a:xfrm>
            <a:off x="5758316" y="1584552"/>
            <a:ext cx="701675" cy="1628775"/>
            <a:chOff x="6244683" y="1456496"/>
            <a:chExt cx="701573" cy="1628677"/>
          </a:xfrm>
        </p:grpSpPr>
        <p:cxnSp>
          <p:nvCxnSpPr>
            <p:cNvPr id="8" name="Google Shape;172;p8">
              <a:extLst>
                <a:ext uri="{FF2B5EF4-FFF2-40B4-BE49-F238E27FC236}">
                  <a16:creationId xmlns:a16="http://schemas.microsoft.com/office/drawing/2014/main" id="{D1178737-F596-BA3C-8557-52F2106AC9B3}"/>
                </a:ext>
              </a:extLst>
            </p:cNvPr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" name="Google Shape;173;p8">
              <a:extLst>
                <a:ext uri="{FF2B5EF4-FFF2-40B4-BE49-F238E27FC236}">
                  <a16:creationId xmlns:a16="http://schemas.microsoft.com/office/drawing/2014/main" id="{4A1A42CC-BFEC-899D-2719-C319EE58FEAA}"/>
                </a:ext>
              </a:extLst>
            </p:cNvPr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" name="Google Shape;174;p8">
              <a:extLst>
                <a:ext uri="{FF2B5EF4-FFF2-40B4-BE49-F238E27FC236}">
                  <a16:creationId xmlns:a16="http://schemas.microsoft.com/office/drawing/2014/main" id="{E5DAC7A5-B13D-19AC-BB25-E66B5C9B45F5}"/>
                </a:ext>
              </a:extLst>
            </p:cNvPr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2" name="Google Shape;176;p8">
            <a:extLst>
              <a:ext uri="{FF2B5EF4-FFF2-40B4-BE49-F238E27FC236}">
                <a16:creationId xmlns:a16="http://schemas.microsoft.com/office/drawing/2014/main" id="{DB78CCF6-1381-97A3-1610-55D245BA0B52}"/>
              </a:ext>
            </a:extLst>
          </p:cNvPr>
          <p:cNvSpPr txBox="1"/>
          <p:nvPr/>
        </p:nvSpPr>
        <p:spPr>
          <a:xfrm>
            <a:off x="6602751" y="1549626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13" name="Google Shape;177;p8">
            <a:extLst>
              <a:ext uri="{FF2B5EF4-FFF2-40B4-BE49-F238E27FC236}">
                <a16:creationId xmlns:a16="http://schemas.microsoft.com/office/drawing/2014/main" id="{4D73FE0C-99A4-E544-CDFB-18421C0EF4A8}"/>
              </a:ext>
            </a:extLst>
          </p:cNvPr>
          <p:cNvSpPr txBox="1"/>
          <p:nvPr/>
        </p:nvSpPr>
        <p:spPr>
          <a:xfrm>
            <a:off x="9255464" y="1503589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18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7</a:t>
            </a:r>
            <a:endParaRPr sz="1800" dirty="0"/>
          </a:p>
        </p:txBody>
      </p:sp>
      <p:cxnSp>
        <p:nvCxnSpPr>
          <p:cNvPr id="30" name="Google Shape;169;p8">
            <a:extLst>
              <a:ext uri="{FF2B5EF4-FFF2-40B4-BE49-F238E27FC236}">
                <a16:creationId xmlns:a16="http://schemas.microsoft.com/office/drawing/2014/main" id="{5DE21446-6334-44AC-562E-53B0F935AE49}"/>
              </a:ext>
            </a:extLst>
          </p:cNvPr>
          <p:cNvCxnSpPr>
            <a:cxnSpLocks/>
          </p:cNvCxnSpPr>
          <p:nvPr/>
        </p:nvCxnSpPr>
        <p:spPr>
          <a:xfrm>
            <a:off x="6560344" y="2416525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8" name="Google Shape;170;p8">
            <a:extLst>
              <a:ext uri="{FF2B5EF4-FFF2-40B4-BE49-F238E27FC236}">
                <a16:creationId xmlns:a16="http://schemas.microsoft.com/office/drawing/2014/main" id="{744ADE9E-5925-FB44-59E7-34B01F1365AA}"/>
              </a:ext>
            </a:extLst>
          </p:cNvPr>
          <p:cNvSpPr txBox="1"/>
          <p:nvPr/>
        </p:nvSpPr>
        <p:spPr>
          <a:xfrm>
            <a:off x="6602751" y="5045340"/>
            <a:ext cx="3253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</a:t>
            </a: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1600" b="1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dirty="0">
                <a:latin typeface="Consolas"/>
                <a:sym typeface="Consolas"/>
              </a:rPr>
              <a:t>                   num = 7</a:t>
            </a:r>
            <a:endParaRPr b="1" dirty="0"/>
          </a:p>
        </p:txBody>
      </p:sp>
      <p:sp>
        <p:nvSpPr>
          <p:cNvPr id="2" name="Google Shape;176;p8">
            <a:extLst>
              <a:ext uri="{FF2B5EF4-FFF2-40B4-BE49-F238E27FC236}">
                <a16:creationId xmlns:a16="http://schemas.microsoft.com/office/drawing/2014/main" id="{5DBB1B3C-1629-8BFC-4D74-F825EF941D67}"/>
              </a:ext>
            </a:extLst>
          </p:cNvPr>
          <p:cNvSpPr txBox="1"/>
          <p:nvPr/>
        </p:nvSpPr>
        <p:spPr>
          <a:xfrm>
            <a:off x="6645158" y="2562101"/>
            <a:ext cx="26527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1600" b="0" i="0" u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agregar</a:t>
            </a:r>
            <a:endParaRPr dirty="0"/>
          </a:p>
        </p:txBody>
      </p:sp>
      <p:sp>
        <p:nvSpPr>
          <p:cNvPr id="5" name="Google Shape;177;p8">
            <a:extLst>
              <a:ext uri="{FF2B5EF4-FFF2-40B4-BE49-F238E27FC236}">
                <a16:creationId xmlns:a16="http://schemas.microsoft.com/office/drawing/2014/main" id="{CD72DB06-4BE5-081D-F569-B73BAA4585BA}"/>
              </a:ext>
            </a:extLst>
          </p:cNvPr>
          <p:cNvSpPr txBox="1"/>
          <p:nvPr/>
        </p:nvSpPr>
        <p:spPr>
          <a:xfrm>
            <a:off x="9297871" y="2516064"/>
            <a:ext cx="218020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num = 7</a:t>
            </a:r>
            <a:endParaRPr sz="1800" dirty="0"/>
          </a:p>
        </p:txBody>
      </p:sp>
      <p:cxnSp>
        <p:nvCxnSpPr>
          <p:cNvPr id="11" name="Google Shape;169;p8">
            <a:extLst>
              <a:ext uri="{FF2B5EF4-FFF2-40B4-BE49-F238E27FC236}">
                <a16:creationId xmlns:a16="http://schemas.microsoft.com/office/drawing/2014/main" id="{74778F3C-B92A-F47D-B801-E2D574D26595}"/>
              </a:ext>
            </a:extLst>
          </p:cNvPr>
          <p:cNvCxnSpPr>
            <a:cxnSpLocks/>
          </p:cNvCxnSpPr>
          <p:nvPr/>
        </p:nvCxnSpPr>
        <p:spPr>
          <a:xfrm>
            <a:off x="6602751" y="3429000"/>
            <a:ext cx="504472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" name="Google Shape;177;p8">
            <a:extLst>
              <a:ext uri="{FF2B5EF4-FFF2-40B4-BE49-F238E27FC236}">
                <a16:creationId xmlns:a16="http://schemas.microsoft.com/office/drawing/2014/main" id="{86DF4ABF-4D81-EC07-8B1B-30DA3A33B03E}"/>
              </a:ext>
            </a:extLst>
          </p:cNvPr>
          <p:cNvSpPr txBox="1"/>
          <p:nvPr/>
        </p:nvSpPr>
        <p:spPr>
          <a:xfrm>
            <a:off x="9297871" y="2438594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a=7 HI= nil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HD= nil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num = 7</a:t>
            </a:r>
            <a:endParaRPr sz="1800" dirty="0"/>
          </a:p>
        </p:txBody>
      </p:sp>
      <p:sp>
        <p:nvSpPr>
          <p:cNvPr id="15" name="Google Shape;177;p8">
            <a:extLst>
              <a:ext uri="{FF2B5EF4-FFF2-40B4-BE49-F238E27FC236}">
                <a16:creationId xmlns:a16="http://schemas.microsoft.com/office/drawing/2014/main" id="{7ED15298-8043-9594-6FDA-E4DC90F35E50}"/>
              </a:ext>
            </a:extLst>
          </p:cNvPr>
          <p:cNvSpPr txBox="1"/>
          <p:nvPr/>
        </p:nvSpPr>
        <p:spPr>
          <a:xfrm>
            <a:off x="9271791" y="1544760"/>
            <a:ext cx="21802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a=9 HI= </a:t>
            </a:r>
            <a:r>
              <a:rPr lang="en-US" sz="1800" b="1" i="0" u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HD= </a:t>
            </a:r>
            <a:r>
              <a:rPr lang="en-US" sz="1800" b="1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Consolas"/>
              <a:buNone/>
            </a:pPr>
            <a:r>
              <a:rPr lang="en-US" sz="1800" b="1" i="0" u="none" dirty="0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num = 22</a:t>
            </a:r>
            <a:endParaRPr sz="1800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05C7CF4-AE8A-7A5F-05B4-9FE6E3A32384}"/>
              </a:ext>
            </a:extLst>
          </p:cNvPr>
          <p:cNvGrpSpPr/>
          <p:nvPr/>
        </p:nvGrpSpPr>
        <p:grpSpPr>
          <a:xfrm>
            <a:off x="3853985" y="4504342"/>
            <a:ext cx="2609182" cy="2253281"/>
            <a:chOff x="3853985" y="4504342"/>
            <a:chExt cx="2609182" cy="2253281"/>
          </a:xfrm>
        </p:grpSpPr>
        <p:grpSp>
          <p:nvGrpSpPr>
            <p:cNvPr id="16" name="Google Shape;180;p19">
              <a:extLst>
                <a:ext uri="{FF2B5EF4-FFF2-40B4-BE49-F238E27FC236}">
                  <a16:creationId xmlns:a16="http://schemas.microsoft.com/office/drawing/2014/main" id="{786324BA-F45B-F79A-280D-8EE804E5460A}"/>
                </a:ext>
              </a:extLst>
            </p:cNvPr>
            <p:cNvGrpSpPr/>
            <p:nvPr/>
          </p:nvGrpSpPr>
          <p:grpSpPr>
            <a:xfrm>
              <a:off x="4337568" y="4504342"/>
              <a:ext cx="1212010" cy="850900"/>
              <a:chOff x="7994650" y="3048000"/>
              <a:chExt cx="957517" cy="850900"/>
            </a:xfrm>
          </p:grpSpPr>
          <p:sp>
            <p:nvSpPr>
              <p:cNvPr id="17" name="Google Shape;181;p19">
                <a:extLst>
                  <a:ext uri="{FF2B5EF4-FFF2-40B4-BE49-F238E27FC236}">
                    <a16:creationId xmlns:a16="http://schemas.microsoft.com/office/drawing/2014/main" id="{A99C477A-0698-06E9-9855-23F92913CAC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3;p19">
                <a:extLst>
                  <a:ext uri="{FF2B5EF4-FFF2-40B4-BE49-F238E27FC236}">
                    <a16:creationId xmlns:a16="http://schemas.microsoft.com/office/drawing/2014/main" id="{84BA08B5-E2BD-1F6D-DDEE-229781FB35E0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80;p19">
              <a:extLst>
                <a:ext uri="{FF2B5EF4-FFF2-40B4-BE49-F238E27FC236}">
                  <a16:creationId xmlns:a16="http://schemas.microsoft.com/office/drawing/2014/main" id="{54B675AF-8E25-4EB4-72D3-A392F90ED9AB}"/>
                </a:ext>
              </a:extLst>
            </p:cNvPr>
            <p:cNvGrpSpPr/>
            <p:nvPr/>
          </p:nvGrpSpPr>
          <p:grpSpPr>
            <a:xfrm>
              <a:off x="5147852" y="5560775"/>
              <a:ext cx="693255" cy="590550"/>
              <a:chOff x="8137006" y="3286208"/>
              <a:chExt cx="547688" cy="590550"/>
            </a:xfrm>
          </p:grpSpPr>
          <p:sp>
            <p:nvSpPr>
              <p:cNvPr id="20" name="Google Shape;181;p19">
                <a:extLst>
                  <a:ext uri="{FF2B5EF4-FFF2-40B4-BE49-F238E27FC236}">
                    <a16:creationId xmlns:a16="http://schemas.microsoft.com/office/drawing/2014/main" id="{2DBB4580-41B6-D4AD-4DCE-DB300844E93B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182;p19">
                <a:extLst>
                  <a:ext uri="{FF2B5EF4-FFF2-40B4-BE49-F238E27FC236}">
                    <a16:creationId xmlns:a16="http://schemas.microsoft.com/office/drawing/2014/main" id="{A214CCE3-3C03-8DCB-1932-12569CBE48B0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36AC6736-74CA-FA01-3C1A-2EE2BC82BA8C}"/>
                </a:ext>
              </a:extLst>
            </p:cNvPr>
            <p:cNvCxnSpPr>
              <a:cxnSpLocks/>
            </p:cNvCxnSpPr>
            <p:nvPr/>
          </p:nvCxnSpPr>
          <p:spPr>
            <a:xfrm>
              <a:off x="4975943" y="5143950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oogle Shape;180;p19">
              <a:extLst>
                <a:ext uri="{FF2B5EF4-FFF2-40B4-BE49-F238E27FC236}">
                  <a16:creationId xmlns:a16="http://schemas.microsoft.com/office/drawing/2014/main" id="{F63D77BD-90C6-DE75-8656-563F7B3CE04B}"/>
                </a:ext>
              </a:extLst>
            </p:cNvPr>
            <p:cNvGrpSpPr/>
            <p:nvPr/>
          </p:nvGrpSpPr>
          <p:grpSpPr>
            <a:xfrm>
              <a:off x="5769912" y="6167073"/>
              <a:ext cx="693255" cy="590550"/>
              <a:chOff x="7994650" y="3308350"/>
              <a:chExt cx="547688" cy="590550"/>
            </a:xfrm>
          </p:grpSpPr>
          <p:sp>
            <p:nvSpPr>
              <p:cNvPr id="24" name="Google Shape;181;p19">
                <a:extLst>
                  <a:ext uri="{FF2B5EF4-FFF2-40B4-BE49-F238E27FC236}">
                    <a16:creationId xmlns:a16="http://schemas.microsoft.com/office/drawing/2014/main" id="{A6BBC758-5C30-17CB-095D-999CCBC9910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182;p19">
                <a:extLst>
                  <a:ext uri="{FF2B5EF4-FFF2-40B4-BE49-F238E27FC236}">
                    <a16:creationId xmlns:a16="http://schemas.microsoft.com/office/drawing/2014/main" id="{65BD60C6-D21A-8628-DF39-8305D6448A75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5DF7116A-49EA-D867-3369-DFB9EBCECB7C}"/>
                </a:ext>
              </a:extLst>
            </p:cNvPr>
            <p:cNvCxnSpPr>
              <a:cxnSpLocks/>
            </p:cNvCxnSpPr>
            <p:nvPr/>
          </p:nvCxnSpPr>
          <p:spPr>
            <a:xfrm>
              <a:off x="5720049" y="5906337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oogle Shape;182;p19">
              <a:extLst>
                <a:ext uri="{FF2B5EF4-FFF2-40B4-BE49-F238E27FC236}">
                  <a16:creationId xmlns:a16="http://schemas.microsoft.com/office/drawing/2014/main" id="{377E88C0-888F-FC15-09DA-A79E0C2FA370}"/>
                </a:ext>
              </a:extLst>
            </p:cNvPr>
            <p:cNvSpPr txBox="1"/>
            <p:nvPr/>
          </p:nvSpPr>
          <p:spPr>
            <a:xfrm>
              <a:off x="4404934" y="4875449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" name="Google Shape;180;p19">
              <a:extLst>
                <a:ext uri="{FF2B5EF4-FFF2-40B4-BE49-F238E27FC236}">
                  <a16:creationId xmlns:a16="http://schemas.microsoft.com/office/drawing/2014/main" id="{578DB831-EFD0-6CF1-A2E6-1373205C77F3}"/>
                </a:ext>
              </a:extLst>
            </p:cNvPr>
            <p:cNvGrpSpPr/>
            <p:nvPr/>
          </p:nvGrpSpPr>
          <p:grpSpPr>
            <a:xfrm>
              <a:off x="3853985" y="5705742"/>
              <a:ext cx="693255" cy="590550"/>
              <a:chOff x="8137006" y="3286208"/>
              <a:chExt cx="547688" cy="590550"/>
            </a:xfrm>
          </p:grpSpPr>
          <p:sp>
            <p:nvSpPr>
              <p:cNvPr id="32" name="Google Shape;181;p19">
                <a:extLst>
                  <a:ext uri="{FF2B5EF4-FFF2-40B4-BE49-F238E27FC236}">
                    <a16:creationId xmlns:a16="http://schemas.microsoft.com/office/drawing/2014/main" id="{4D4689A9-F403-B599-5CFD-F9312CFC3585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182;p19">
                <a:extLst>
                  <a:ext uri="{FF2B5EF4-FFF2-40B4-BE49-F238E27FC236}">
                    <a16:creationId xmlns:a16="http://schemas.microsoft.com/office/drawing/2014/main" id="{70C8499E-F663-C577-0587-724019F267BC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AD548223-D235-1C1B-27B2-6689EDDEE9EA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 flipH="1">
              <a:off x="3969512" y="5355242"/>
              <a:ext cx="714684" cy="345803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7340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13" grpId="1"/>
      <p:bldP spid="338" grpId="0"/>
      <p:bldP spid="2" grpId="0"/>
      <p:bldP spid="2" grpId="1"/>
      <p:bldP spid="5" grpId="0"/>
      <p:bldP spid="5" grpId="1"/>
      <p:bldP spid="14" grpId="0"/>
      <p:bldP spid="14" grpId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/>
        </p:nvSpPr>
        <p:spPr>
          <a:xfrm>
            <a:off x="806450" y="1739900"/>
            <a:ext cx="636723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Esturctura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arbol</a:t>
            </a:r>
            <a:endParaRPr dirty="0"/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47B200D-1698-708E-072C-1547AFF89FAC}"/>
              </a:ext>
            </a:extLst>
          </p:cNvPr>
          <p:cNvSpPr txBox="1"/>
          <p:nvPr/>
        </p:nvSpPr>
        <p:spPr>
          <a:xfrm>
            <a:off x="47625" y="6466114"/>
            <a:ext cx="2880632" cy="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dirty="0"/>
          </a:p>
        </p:txBody>
      </p:sp>
      <p:sp>
        <p:nvSpPr>
          <p:cNvPr id="3" name="Google Shape;51;p2">
            <a:extLst>
              <a:ext uri="{FF2B5EF4-FFF2-40B4-BE49-F238E27FC236}">
                <a16:creationId xmlns:a16="http://schemas.microsoft.com/office/drawing/2014/main" id="{073CE569-601E-E14D-110D-D6CA8F628A7F}"/>
              </a:ext>
            </a:extLst>
          </p:cNvPr>
          <p:cNvSpPr txBox="1"/>
          <p:nvPr/>
        </p:nvSpPr>
        <p:spPr>
          <a:xfrm>
            <a:off x="806450" y="2817724"/>
            <a:ext cx="636723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Operaciones</a:t>
            </a:r>
            <a:r>
              <a:rPr lang="en-US" sz="4000" b="0" i="0" u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- CREACION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21999" y="6378575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" name="Google Shape;47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/>
        </p:nvSpPr>
        <p:spPr>
          <a:xfrm>
            <a:off x="1146175" y="273050"/>
            <a:ext cx="10661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 DE DATOS ARBOL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0;p16">
            <a:extLst>
              <a:ext uri="{FF2B5EF4-FFF2-40B4-BE49-F238E27FC236}">
                <a16:creationId xmlns:a16="http://schemas.microsoft.com/office/drawing/2014/main" id="{CCACDE55-6C77-81A7-C6F1-6C77EBBED0F4}"/>
              </a:ext>
            </a:extLst>
          </p:cNvPr>
          <p:cNvSpPr txBox="1"/>
          <p:nvPr/>
        </p:nvSpPr>
        <p:spPr>
          <a:xfrm>
            <a:off x="936625" y="1210740"/>
            <a:ext cx="11104562" cy="272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jerárquica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(no lineal),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homogéna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dinámica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formada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donde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 lo sumo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principal del árbol se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denomina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raíz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no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denominan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hojas del árbol.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BC493B75-5980-659C-8692-FB7B05B8972A}"/>
              </a:ext>
            </a:extLst>
          </p:cNvPr>
          <p:cNvSpPr/>
          <p:nvPr/>
        </p:nvSpPr>
        <p:spPr>
          <a:xfrm>
            <a:off x="1992085" y="4277872"/>
            <a:ext cx="1077685" cy="839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Google Shape;50;p16">
            <a:extLst>
              <a:ext uri="{FF2B5EF4-FFF2-40B4-BE49-F238E27FC236}">
                <a16:creationId xmlns:a16="http://schemas.microsoft.com/office/drawing/2014/main" id="{4C962DFC-C941-70E4-6DB0-1BE981C85B64}"/>
              </a:ext>
            </a:extLst>
          </p:cNvPr>
          <p:cNvSpPr txBox="1"/>
          <p:nvPr/>
        </p:nvSpPr>
        <p:spPr>
          <a:xfrm>
            <a:off x="1992085" y="5027726"/>
            <a:ext cx="1001032" cy="64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ABB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0;p16">
            <a:extLst>
              <a:ext uri="{FF2B5EF4-FFF2-40B4-BE49-F238E27FC236}">
                <a16:creationId xmlns:a16="http://schemas.microsoft.com/office/drawing/2014/main" id="{A063701F-5D58-7FDB-A7DB-121DA7D9915F}"/>
              </a:ext>
            </a:extLst>
          </p:cNvPr>
          <p:cNvSpPr txBox="1"/>
          <p:nvPr/>
        </p:nvSpPr>
        <p:spPr>
          <a:xfrm>
            <a:off x="3069770" y="4063777"/>
            <a:ext cx="8389918" cy="1375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arbol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respetan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criterio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hijos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ubicados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izquierda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son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menores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nodo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padre o al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revés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just" rtl="0"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69;p4">
            <a:extLst>
              <a:ext uri="{FF2B5EF4-FFF2-40B4-BE49-F238E27FC236}">
                <a16:creationId xmlns:a16="http://schemas.microsoft.com/office/drawing/2014/main" id="{94FEB539-A1DA-27FD-6E65-7701B133023A}"/>
              </a:ext>
            </a:extLst>
          </p:cNvPr>
          <p:cNvSpPr txBox="1"/>
          <p:nvPr/>
        </p:nvSpPr>
        <p:spPr>
          <a:xfrm>
            <a:off x="7595937" y="5290742"/>
            <a:ext cx="2940379" cy="89251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6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creamos</a:t>
            </a:r>
            <a:r>
              <a:rPr lang="en-US" sz="26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un ABB</a:t>
            </a:r>
            <a:r>
              <a:rPr lang="en-US" sz="26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6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157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18877" y="1378632"/>
            <a:ext cx="3978275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arboles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arbol = ^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record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 dirty="0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HI: arbol;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HD: arbol;</a:t>
            </a: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end;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a:arbol;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1" dirty="0">
                <a:solidFill>
                  <a:srgbClr val="FFC000"/>
                </a:solidFill>
                <a:latin typeface="Consolas"/>
                <a:sym typeface="Consolas"/>
              </a:rPr>
              <a:t> </a:t>
            </a:r>
            <a:r>
              <a:rPr lang="en-US" sz="2200" b="1" dirty="0" err="1">
                <a:solidFill>
                  <a:srgbClr val="FFC000"/>
                </a:solidFill>
                <a:latin typeface="Consolas"/>
                <a:sym typeface="Consolas"/>
              </a:rPr>
              <a:t>num:integer</a:t>
            </a:r>
            <a:r>
              <a:rPr lang="en-US" sz="2200" b="1" dirty="0">
                <a:solidFill>
                  <a:srgbClr val="FFC000"/>
                </a:solidFill>
                <a:latin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….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118877" y="6378575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D689A02-E0F6-88EC-13F0-D9161C407E9A}"/>
              </a:ext>
            </a:extLst>
          </p:cNvPr>
          <p:cNvGrpSpPr/>
          <p:nvPr/>
        </p:nvGrpSpPr>
        <p:grpSpPr>
          <a:xfrm>
            <a:off x="1890280" y="1924904"/>
            <a:ext cx="10150907" cy="4077639"/>
            <a:chOff x="1890280" y="1924904"/>
            <a:chExt cx="10150907" cy="4077639"/>
          </a:xfrm>
        </p:grpSpPr>
        <p:sp>
          <p:nvSpPr>
            <p:cNvPr id="6" name="Google Shape;123;p18">
              <a:extLst>
                <a:ext uri="{FF2B5EF4-FFF2-40B4-BE49-F238E27FC236}">
                  <a16:creationId xmlns:a16="http://schemas.microsoft.com/office/drawing/2014/main" id="{E9952308-22CA-90D7-2664-B26800E478D0}"/>
                </a:ext>
              </a:extLst>
            </p:cNvPr>
            <p:cNvSpPr txBox="1"/>
            <p:nvPr/>
          </p:nvSpPr>
          <p:spPr>
            <a:xfrm>
              <a:off x="4791818" y="1924904"/>
              <a:ext cx="7249369" cy="3816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b="0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a:= </a:t>
              </a:r>
              <a:r>
                <a:rPr lang="es-ES" sz="2200" b="0" i="0" u="none" strike="noStrike" cap="none" dirty="0" err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nil</a:t>
              </a:r>
              <a:r>
                <a:rPr lang="es-ES" sz="2200" b="0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lang="es-ES" sz="1800" b="0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//indico que el árbol está vacío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endParaRPr lang="es-ES" sz="2200" dirty="0">
                <a:latin typeface="Consolas"/>
                <a:ea typeface="Consolas"/>
                <a:cs typeface="Consolas"/>
                <a:sym typeface="Consolas"/>
              </a:endParaRPr>
            </a:p>
            <a:p>
              <a:pPr lvl="0" algn="just">
                <a:buSzPts val="2200"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-ES" sz="1800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//leo un valor</a:t>
              </a:r>
              <a:endParaRPr lang="es-ES" sz="1800" dirty="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&lt;&gt; 50) do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endParaRPr lang="es-ES" sz="2200" dirty="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 lang="es-ES" sz="2200" dirty="0">
                <a:latin typeface="Consolas"/>
                <a:ea typeface="Consolas"/>
                <a:cs typeface="Consolas"/>
                <a:sym typeface="Consolas"/>
              </a:endParaRPr>
            </a:p>
            <a:p>
              <a:pPr lvl="0" algn="just">
                <a:buSzPts val="2200"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    agregar (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a,num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); </a:t>
              </a:r>
              <a:r>
                <a:rPr lang="es-ES" sz="1800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//agrego el valor al </a:t>
              </a:r>
              <a:r>
                <a:rPr lang="es-ES" sz="1800" dirty="0" err="1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arbol</a:t>
              </a:r>
              <a:endParaRPr lang="es-ES" sz="1800" dirty="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read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);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;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lang="es-ES" sz="2200" dirty="0" err="1"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r>
                <a:rPr lang="es-ES" sz="2200" dirty="0"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31D35D76-B939-BD6F-7130-5129A7BEF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280" y="3170712"/>
              <a:ext cx="2717346" cy="2831831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Google Shape;175;p19">
            <a:extLst>
              <a:ext uri="{FF2B5EF4-FFF2-40B4-BE49-F238E27FC236}">
                <a16:creationId xmlns:a16="http://schemas.microsoft.com/office/drawing/2014/main" id="{9ADCF499-5B41-75D4-7E5F-1D2D33646389}"/>
              </a:ext>
            </a:extLst>
          </p:cNvPr>
          <p:cNvSpPr txBox="1"/>
          <p:nvPr/>
        </p:nvSpPr>
        <p:spPr>
          <a:xfrm>
            <a:off x="6488906" y="5464751"/>
            <a:ext cx="5522252" cy="132339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(9, 18, 22, 19, 7,50).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Cómo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quedarán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guardados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118877" y="641467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17048" y="1031536"/>
            <a:ext cx="121967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2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19,7, 50)</a:t>
            </a:r>
            <a:endParaRPr sz="2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5" name="Google Shape;69;p4">
            <a:extLst>
              <a:ext uri="{FF2B5EF4-FFF2-40B4-BE49-F238E27FC236}">
                <a16:creationId xmlns:a16="http://schemas.microsoft.com/office/drawing/2014/main" id="{C29813E7-1868-1973-F341-7DDC934D0EDC}"/>
              </a:ext>
            </a:extLst>
          </p:cNvPr>
          <p:cNvSpPr txBox="1"/>
          <p:nvPr/>
        </p:nvSpPr>
        <p:spPr>
          <a:xfrm>
            <a:off x="3187580" y="1885235"/>
            <a:ext cx="3407595" cy="1200288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Cómo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quedarán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guardados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los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valores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en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 ABB</a:t>
            </a:r>
            <a:r>
              <a:rPr lang="en-US" sz="2400" b="0" i="0" u="none" dirty="0">
                <a:solidFill>
                  <a:srgbClr val="595959"/>
                </a:solidFill>
                <a:latin typeface="Bradley Hand ITC" panose="03070402050302030203" pitchFamily="66" charset="0"/>
                <a:ea typeface="Consolas"/>
                <a:cs typeface="Consolas"/>
                <a:sym typeface="Consolas"/>
              </a:rPr>
              <a:t>?</a:t>
            </a:r>
            <a:endParaRPr sz="2400" dirty="0">
              <a:latin typeface="Bradley Hand ITC" panose="03070402050302030203" pitchFamily="66" charset="0"/>
            </a:endParaRPr>
          </a:p>
        </p:txBody>
      </p:sp>
      <p:sp>
        <p:nvSpPr>
          <p:cNvPr id="7" name="Google Shape;175;p19">
            <a:extLst>
              <a:ext uri="{FF2B5EF4-FFF2-40B4-BE49-F238E27FC236}">
                <a16:creationId xmlns:a16="http://schemas.microsoft.com/office/drawing/2014/main" id="{A8D53FE9-BC52-DCB5-CDDE-99F001D7905D}"/>
              </a:ext>
            </a:extLst>
          </p:cNvPr>
          <p:cNvSpPr txBox="1"/>
          <p:nvPr/>
        </p:nvSpPr>
        <p:spPr>
          <a:xfrm>
            <a:off x="6956122" y="2241183"/>
            <a:ext cx="511700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lee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valor 9 (num)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invoca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a,num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75;p19">
            <a:extLst>
              <a:ext uri="{FF2B5EF4-FFF2-40B4-BE49-F238E27FC236}">
                <a16:creationId xmlns:a16="http://schemas.microsoft.com/office/drawing/2014/main" id="{928C3E6F-CDDA-7ABE-1E97-69C8CB7D917C}"/>
              </a:ext>
            </a:extLst>
          </p:cNvPr>
          <p:cNvSpPr txBox="1"/>
          <p:nvPr/>
        </p:nvSpPr>
        <p:spPr>
          <a:xfrm>
            <a:off x="6956122" y="1751126"/>
            <a:ext cx="1762062" cy="4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 = nil</a:t>
            </a:r>
            <a:endParaRPr sz="2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5;p19">
            <a:extLst>
              <a:ext uri="{FF2B5EF4-FFF2-40B4-BE49-F238E27FC236}">
                <a16:creationId xmlns:a16="http://schemas.microsoft.com/office/drawing/2014/main" id="{3C77C7F6-8F22-18F6-2AF0-CE3A955882D2}"/>
              </a:ext>
            </a:extLst>
          </p:cNvPr>
          <p:cNvSpPr txBox="1"/>
          <p:nvPr/>
        </p:nvSpPr>
        <p:spPr>
          <a:xfrm>
            <a:off x="3994482" y="3234819"/>
            <a:ext cx="675689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a = nil,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primer valor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leído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será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raíz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del arbol.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agregarlo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ser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estructura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dinámica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reservarse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memoria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12" name="Google Shape;123;p18">
            <a:extLst>
              <a:ext uri="{FF2B5EF4-FFF2-40B4-BE49-F238E27FC236}">
                <a16:creationId xmlns:a16="http://schemas.microsoft.com/office/drawing/2014/main" id="{A05E6271-52B8-4622-36F6-555E9E0FB081}"/>
              </a:ext>
            </a:extLst>
          </p:cNvPr>
          <p:cNvSpPr txBox="1"/>
          <p:nvPr/>
        </p:nvSpPr>
        <p:spPr>
          <a:xfrm>
            <a:off x="118877" y="1778740"/>
            <a:ext cx="355075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num:integer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lang="en-US" sz="1600" dirty="0">
              <a:latin typeface="Consolas" panose="020B0609020204030204" pitchFamily="49" charset="0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a:= nil;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read (num);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while (num &lt;&gt; 50) do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begin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a,num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read (num);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end;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3" name="Google Shape;175;p19">
            <a:extLst>
              <a:ext uri="{FF2B5EF4-FFF2-40B4-BE49-F238E27FC236}">
                <a16:creationId xmlns:a16="http://schemas.microsoft.com/office/drawing/2014/main" id="{9CF10EEE-ED2B-A27D-F441-E6D6204CA0B6}"/>
              </a:ext>
            </a:extLst>
          </p:cNvPr>
          <p:cNvSpPr txBox="1"/>
          <p:nvPr/>
        </p:nvSpPr>
        <p:spPr>
          <a:xfrm>
            <a:off x="3994482" y="4616929"/>
            <a:ext cx="675689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Luego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campo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valor de num,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ahora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tiene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hijos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campos HI e HD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asignarse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nil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80;p19">
            <a:extLst>
              <a:ext uri="{FF2B5EF4-FFF2-40B4-BE49-F238E27FC236}">
                <a16:creationId xmlns:a16="http://schemas.microsoft.com/office/drawing/2014/main" id="{47987013-D085-0BA2-6E5D-B8F3C9979836}"/>
              </a:ext>
            </a:extLst>
          </p:cNvPr>
          <p:cNvGrpSpPr/>
          <p:nvPr/>
        </p:nvGrpSpPr>
        <p:grpSpPr>
          <a:xfrm>
            <a:off x="10630320" y="3450236"/>
            <a:ext cx="1212010" cy="850900"/>
            <a:chOff x="7994650" y="3048000"/>
            <a:chExt cx="957517" cy="850900"/>
          </a:xfrm>
        </p:grpSpPr>
        <p:sp>
          <p:nvSpPr>
            <p:cNvPr id="15" name="Google Shape;181;p19">
              <a:extLst>
                <a:ext uri="{FF2B5EF4-FFF2-40B4-BE49-F238E27FC236}">
                  <a16:creationId xmlns:a16="http://schemas.microsoft.com/office/drawing/2014/main" id="{55153B6A-F0DA-8620-FB62-6EDD38304B6E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Google Shape;183;p19">
              <a:extLst>
                <a:ext uri="{FF2B5EF4-FFF2-40B4-BE49-F238E27FC236}">
                  <a16:creationId xmlns:a16="http://schemas.microsoft.com/office/drawing/2014/main" id="{21B0CD24-50CB-000D-F768-D5623581ACC4}"/>
                </a:ext>
              </a:extLst>
            </p:cNvPr>
            <p:cNvSpPr txBox="1"/>
            <p:nvPr/>
          </p:nvSpPr>
          <p:spPr>
            <a:xfrm>
              <a:off x="8418767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0;p19">
            <a:extLst>
              <a:ext uri="{FF2B5EF4-FFF2-40B4-BE49-F238E27FC236}">
                <a16:creationId xmlns:a16="http://schemas.microsoft.com/office/drawing/2014/main" id="{6D87C965-C969-D6F7-E56C-9FB152C066F5}"/>
              </a:ext>
            </a:extLst>
          </p:cNvPr>
          <p:cNvGrpSpPr/>
          <p:nvPr/>
        </p:nvGrpSpPr>
        <p:grpSpPr>
          <a:xfrm>
            <a:off x="10920714" y="4558218"/>
            <a:ext cx="1260138" cy="850900"/>
            <a:chOff x="7994650" y="3048000"/>
            <a:chExt cx="995539" cy="850900"/>
          </a:xfrm>
        </p:grpSpPr>
        <p:sp>
          <p:nvSpPr>
            <p:cNvPr id="19" name="Google Shape;181;p19">
              <a:extLst>
                <a:ext uri="{FF2B5EF4-FFF2-40B4-BE49-F238E27FC236}">
                  <a16:creationId xmlns:a16="http://schemas.microsoft.com/office/drawing/2014/main" id="{C5F2CDF6-AB5E-DC06-422F-CE0E16E8FBEA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Google Shape;182;p19">
              <a:extLst>
                <a:ext uri="{FF2B5EF4-FFF2-40B4-BE49-F238E27FC236}">
                  <a16:creationId xmlns:a16="http://schemas.microsoft.com/office/drawing/2014/main" id="{49B69BA6-ADBA-CD7B-8847-0013AEFE49EC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3;p19">
              <a:extLst>
                <a:ext uri="{FF2B5EF4-FFF2-40B4-BE49-F238E27FC236}">
                  <a16:creationId xmlns:a16="http://schemas.microsoft.com/office/drawing/2014/main" id="{A9C01797-D475-E5AE-EA2D-71E6AC8E87D5}"/>
                </a:ext>
              </a:extLst>
            </p:cNvPr>
            <p:cNvSpPr txBox="1"/>
            <p:nvPr/>
          </p:nvSpPr>
          <p:spPr>
            <a:xfrm>
              <a:off x="8456789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175;p19">
            <a:extLst>
              <a:ext uri="{FF2B5EF4-FFF2-40B4-BE49-F238E27FC236}">
                <a16:creationId xmlns:a16="http://schemas.microsoft.com/office/drawing/2014/main" id="{56093C97-065D-D759-EEFE-01BCC29656C1}"/>
              </a:ext>
            </a:extLst>
          </p:cNvPr>
          <p:cNvSpPr txBox="1"/>
          <p:nvPr/>
        </p:nvSpPr>
        <p:spPr>
          <a:xfrm>
            <a:off x="3994482" y="5769585"/>
            <a:ext cx="675689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termina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vuelve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donde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ahora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un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con valor 9 y sus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hijos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nil.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3216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  <p:bldP spid="11" grpId="0"/>
      <p:bldP spid="1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118877" y="641467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00976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19, 7, 50)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" name="Google Shape;175;p19">
            <a:extLst>
              <a:ext uri="{FF2B5EF4-FFF2-40B4-BE49-F238E27FC236}">
                <a16:creationId xmlns:a16="http://schemas.microsoft.com/office/drawing/2014/main" id="{A8D53FE9-BC52-DCB5-CDDE-99F001D7905D}"/>
              </a:ext>
            </a:extLst>
          </p:cNvPr>
          <p:cNvSpPr txBox="1"/>
          <p:nvPr/>
        </p:nvSpPr>
        <p:spPr>
          <a:xfrm>
            <a:off x="6854271" y="1673878"/>
            <a:ext cx="530432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lee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valor 18 (num)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invoca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a,num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75;p19">
            <a:extLst>
              <a:ext uri="{FF2B5EF4-FFF2-40B4-BE49-F238E27FC236}">
                <a16:creationId xmlns:a16="http://schemas.microsoft.com/office/drawing/2014/main" id="{928C3E6F-CDDA-7ABE-1E97-69C8CB7D917C}"/>
              </a:ext>
            </a:extLst>
          </p:cNvPr>
          <p:cNvSpPr txBox="1"/>
          <p:nvPr/>
        </p:nvSpPr>
        <p:spPr>
          <a:xfrm>
            <a:off x="3226760" y="1833573"/>
            <a:ext cx="1762062" cy="4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 = 9</a:t>
            </a:r>
            <a:endParaRPr sz="2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5;p19">
            <a:extLst>
              <a:ext uri="{FF2B5EF4-FFF2-40B4-BE49-F238E27FC236}">
                <a16:creationId xmlns:a16="http://schemas.microsoft.com/office/drawing/2014/main" id="{3C77C7F6-8F22-18F6-2AF0-CE3A955882D2}"/>
              </a:ext>
            </a:extLst>
          </p:cNvPr>
          <p:cNvSpPr txBox="1"/>
          <p:nvPr/>
        </p:nvSpPr>
        <p:spPr>
          <a:xfrm>
            <a:off x="3226760" y="2475118"/>
            <a:ext cx="755341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el árbol NO es vacío, tengo que recorrer desde la raíz hasta el lugar correspondiente respetando el orden. Siempre se inserta en una hoja. </a:t>
            </a:r>
          </a:p>
        </p:txBody>
      </p:sp>
      <p:sp>
        <p:nvSpPr>
          <p:cNvPr id="12" name="Google Shape;123;p18">
            <a:extLst>
              <a:ext uri="{FF2B5EF4-FFF2-40B4-BE49-F238E27FC236}">
                <a16:creationId xmlns:a16="http://schemas.microsoft.com/office/drawing/2014/main" id="{A05E6271-52B8-4622-36F6-555E9E0FB081}"/>
              </a:ext>
            </a:extLst>
          </p:cNvPr>
          <p:cNvSpPr txBox="1"/>
          <p:nvPr/>
        </p:nvSpPr>
        <p:spPr>
          <a:xfrm>
            <a:off x="118877" y="1778740"/>
            <a:ext cx="355075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arboles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arbol = ^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integer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HI: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HD: arbol;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end;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FFC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a:arbol; 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num:integer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Begin</a:t>
            </a:r>
            <a:endParaRPr lang="en-US" sz="1600" dirty="0">
              <a:latin typeface="Consolas" panose="020B0609020204030204" pitchFamily="49" charset="0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a:= nil; 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read (num);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while (num &lt;&gt; 50) do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begin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agregar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a,num</a:t>
            </a: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 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read (num);</a:t>
            </a:r>
          </a:p>
          <a:p>
            <a:pPr lvl="0" algn="just">
              <a:buSzPts val="2200"/>
            </a:pPr>
            <a:r>
              <a:rPr lang="en-US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end;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End.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13" name="Google Shape;175;p19">
            <a:extLst>
              <a:ext uri="{FF2B5EF4-FFF2-40B4-BE49-F238E27FC236}">
                <a16:creationId xmlns:a16="http://schemas.microsoft.com/office/drawing/2014/main" id="{9CF10EEE-ED2B-A27D-F441-E6D6204CA0B6}"/>
              </a:ext>
            </a:extLst>
          </p:cNvPr>
          <p:cNvSpPr txBox="1"/>
          <p:nvPr/>
        </p:nvSpPr>
        <p:spPr>
          <a:xfrm>
            <a:off x="3226760" y="3593666"/>
            <a:ext cx="73322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Comparo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num (18) con lo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(9),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18 &gt; 9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determina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hay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agregarlo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derecha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9.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0;p19">
            <a:extLst>
              <a:ext uri="{FF2B5EF4-FFF2-40B4-BE49-F238E27FC236}">
                <a16:creationId xmlns:a16="http://schemas.microsoft.com/office/drawing/2014/main" id="{6D87C965-C969-D6F7-E56C-9FB152C066F5}"/>
              </a:ext>
            </a:extLst>
          </p:cNvPr>
          <p:cNvGrpSpPr/>
          <p:nvPr/>
        </p:nvGrpSpPr>
        <p:grpSpPr>
          <a:xfrm>
            <a:off x="5748054" y="1595986"/>
            <a:ext cx="1260138" cy="850900"/>
            <a:chOff x="7994650" y="3048000"/>
            <a:chExt cx="995539" cy="850900"/>
          </a:xfrm>
        </p:grpSpPr>
        <p:sp>
          <p:nvSpPr>
            <p:cNvPr id="19" name="Google Shape;181;p19">
              <a:extLst>
                <a:ext uri="{FF2B5EF4-FFF2-40B4-BE49-F238E27FC236}">
                  <a16:creationId xmlns:a16="http://schemas.microsoft.com/office/drawing/2014/main" id="{C5F2CDF6-AB5E-DC06-422F-CE0E16E8FBEA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Google Shape;182;p19">
              <a:extLst>
                <a:ext uri="{FF2B5EF4-FFF2-40B4-BE49-F238E27FC236}">
                  <a16:creationId xmlns:a16="http://schemas.microsoft.com/office/drawing/2014/main" id="{49B69BA6-ADBA-CD7B-8847-0013AEFE49EC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3;p19">
              <a:extLst>
                <a:ext uri="{FF2B5EF4-FFF2-40B4-BE49-F238E27FC236}">
                  <a16:creationId xmlns:a16="http://schemas.microsoft.com/office/drawing/2014/main" id="{A9C01797-D475-E5AE-EA2D-71E6AC8E87D5}"/>
                </a:ext>
              </a:extLst>
            </p:cNvPr>
            <p:cNvSpPr txBox="1"/>
            <p:nvPr/>
          </p:nvSpPr>
          <p:spPr>
            <a:xfrm>
              <a:off x="8456789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175;p19">
            <a:extLst>
              <a:ext uri="{FF2B5EF4-FFF2-40B4-BE49-F238E27FC236}">
                <a16:creationId xmlns:a16="http://schemas.microsoft.com/office/drawing/2014/main" id="{56093C97-065D-D759-EEFE-01BCC29656C1}"/>
              </a:ext>
            </a:extLst>
          </p:cNvPr>
          <p:cNvSpPr txBox="1"/>
          <p:nvPr/>
        </p:nvSpPr>
        <p:spPr>
          <a:xfrm>
            <a:off x="3226759" y="4707683"/>
            <a:ext cx="881442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HD de 9 es =nil,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encontró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(hoja),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reservo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memoria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dinámica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30479C3-A544-B6FC-C361-0B612E87AFF2}"/>
              </a:ext>
            </a:extLst>
          </p:cNvPr>
          <p:cNvGrpSpPr/>
          <p:nvPr/>
        </p:nvGrpSpPr>
        <p:grpSpPr>
          <a:xfrm>
            <a:off x="10767432" y="2735398"/>
            <a:ext cx="1212010" cy="850900"/>
            <a:chOff x="10767432" y="2735398"/>
            <a:chExt cx="1212010" cy="850900"/>
          </a:xfrm>
        </p:grpSpPr>
        <p:grpSp>
          <p:nvGrpSpPr>
            <p:cNvPr id="14" name="Google Shape;180;p19">
              <a:extLst>
                <a:ext uri="{FF2B5EF4-FFF2-40B4-BE49-F238E27FC236}">
                  <a16:creationId xmlns:a16="http://schemas.microsoft.com/office/drawing/2014/main" id="{47987013-D085-0BA2-6E5D-B8F3C9979836}"/>
                </a:ext>
              </a:extLst>
            </p:cNvPr>
            <p:cNvGrpSpPr/>
            <p:nvPr/>
          </p:nvGrpSpPr>
          <p:grpSpPr>
            <a:xfrm>
              <a:off x="10767432" y="2735398"/>
              <a:ext cx="1212010" cy="850900"/>
              <a:chOff x="7994650" y="3048000"/>
              <a:chExt cx="957517" cy="850900"/>
            </a:xfrm>
          </p:grpSpPr>
          <p:sp>
            <p:nvSpPr>
              <p:cNvPr id="15" name="Google Shape;181;p19">
                <a:extLst>
                  <a:ext uri="{FF2B5EF4-FFF2-40B4-BE49-F238E27FC236}">
                    <a16:creationId xmlns:a16="http://schemas.microsoft.com/office/drawing/2014/main" id="{55153B6A-F0DA-8620-FB62-6EDD38304B6E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83;p19">
                <a:extLst>
                  <a:ext uri="{FF2B5EF4-FFF2-40B4-BE49-F238E27FC236}">
                    <a16:creationId xmlns:a16="http://schemas.microsoft.com/office/drawing/2014/main" id="{21B0CD24-50CB-000D-F768-D5623581ACC4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182;p19">
              <a:extLst>
                <a:ext uri="{FF2B5EF4-FFF2-40B4-BE49-F238E27FC236}">
                  <a16:creationId xmlns:a16="http://schemas.microsoft.com/office/drawing/2014/main" id="{7E14A81E-9E01-0A88-6D78-D0C9A76BCBB3}"/>
                </a:ext>
              </a:extLst>
            </p:cNvPr>
            <p:cNvSpPr txBox="1"/>
            <p:nvPr/>
          </p:nvSpPr>
          <p:spPr>
            <a:xfrm>
              <a:off x="10827714" y="3108298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7F08EEC-6330-3FCA-C39D-C47581A9CB46}"/>
              </a:ext>
            </a:extLst>
          </p:cNvPr>
          <p:cNvSpPr/>
          <p:nvPr/>
        </p:nvSpPr>
        <p:spPr>
          <a:xfrm rot="10800000">
            <a:off x="11547892" y="3115805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" name="Google Shape;180;p19">
            <a:extLst>
              <a:ext uri="{FF2B5EF4-FFF2-40B4-BE49-F238E27FC236}">
                <a16:creationId xmlns:a16="http://schemas.microsoft.com/office/drawing/2014/main" id="{BDB61D43-4DC8-DAE9-9AD4-F70A5BCA977E}"/>
              </a:ext>
            </a:extLst>
          </p:cNvPr>
          <p:cNvGrpSpPr/>
          <p:nvPr/>
        </p:nvGrpSpPr>
        <p:grpSpPr>
          <a:xfrm>
            <a:off x="11236324" y="3945725"/>
            <a:ext cx="693255" cy="590550"/>
            <a:chOff x="7994650" y="3308350"/>
            <a:chExt cx="547688" cy="590550"/>
          </a:xfrm>
        </p:grpSpPr>
        <p:sp>
          <p:nvSpPr>
            <p:cNvPr id="16" name="Google Shape;181;p19">
              <a:extLst>
                <a:ext uri="{FF2B5EF4-FFF2-40B4-BE49-F238E27FC236}">
                  <a16:creationId xmlns:a16="http://schemas.microsoft.com/office/drawing/2014/main" id="{601705C1-1D70-2AA3-67C6-93B40F3CA6E0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Google Shape;182;p19">
              <a:extLst>
                <a:ext uri="{FF2B5EF4-FFF2-40B4-BE49-F238E27FC236}">
                  <a16:creationId xmlns:a16="http://schemas.microsoft.com/office/drawing/2014/main" id="{36AA54ED-9C01-F4C7-8822-CB00E5E67989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764D93C-75C5-8968-F56F-3B5A82FE3FED}"/>
              </a:ext>
            </a:extLst>
          </p:cNvPr>
          <p:cNvCxnSpPr>
            <a:cxnSpLocks/>
          </p:cNvCxnSpPr>
          <p:nvPr/>
        </p:nvCxnSpPr>
        <p:spPr>
          <a:xfrm>
            <a:off x="11275613" y="3541005"/>
            <a:ext cx="287436" cy="412128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175;p19">
            <a:extLst>
              <a:ext uri="{FF2B5EF4-FFF2-40B4-BE49-F238E27FC236}">
                <a16:creationId xmlns:a16="http://schemas.microsoft.com/office/drawing/2014/main" id="{EBB13AC7-2867-7D9B-B8E6-196A08B8E7CE}"/>
              </a:ext>
            </a:extLst>
          </p:cNvPr>
          <p:cNvSpPr txBox="1"/>
          <p:nvPr/>
        </p:nvSpPr>
        <p:spPr>
          <a:xfrm>
            <a:off x="3226760" y="5748850"/>
            <a:ext cx="896524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termina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vuelve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donde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ahora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con valor 9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HI= nil y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HD = 18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8493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4" grpId="0"/>
      <p:bldP spid="8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118877" y="641467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00976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19, 7, 50)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5;p19">
            <a:extLst>
              <a:ext uri="{FF2B5EF4-FFF2-40B4-BE49-F238E27FC236}">
                <a16:creationId xmlns:a16="http://schemas.microsoft.com/office/drawing/2014/main" id="{3C77C7F6-8F22-18F6-2AF0-CE3A955882D2}"/>
              </a:ext>
            </a:extLst>
          </p:cNvPr>
          <p:cNvSpPr txBox="1"/>
          <p:nvPr/>
        </p:nvSpPr>
        <p:spPr>
          <a:xfrm>
            <a:off x="2408524" y="2995410"/>
            <a:ext cx="976677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el árbol a &lt;&gt; </a:t>
            </a:r>
            <a:r>
              <a:rPr lang="es-E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tengo que recorrer desde la raíz hasta el lugar correspondiente respetando el orden. Siempre se inserta en una hoja. </a:t>
            </a:r>
          </a:p>
        </p:txBody>
      </p:sp>
      <p:sp>
        <p:nvSpPr>
          <p:cNvPr id="13" name="Google Shape;175;p19">
            <a:extLst>
              <a:ext uri="{FF2B5EF4-FFF2-40B4-BE49-F238E27FC236}">
                <a16:creationId xmlns:a16="http://schemas.microsoft.com/office/drawing/2014/main" id="{9CF10EEE-ED2B-A27D-F441-E6D6204CA0B6}"/>
              </a:ext>
            </a:extLst>
          </p:cNvPr>
          <p:cNvSpPr txBox="1"/>
          <p:nvPr/>
        </p:nvSpPr>
        <p:spPr>
          <a:xfrm>
            <a:off x="2408524" y="3951628"/>
            <a:ext cx="961596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Comparo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num (22) con lo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(9), 22&gt; 9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determina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hay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agregarlo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derecha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9. Como HD de 9 &lt;&gt; nil,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recorriendo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hacia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derecha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Luego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compara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22 &gt; 18 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y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como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HD 18 = nil se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encontró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lugar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donde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agregar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22.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5;p19">
            <a:extLst>
              <a:ext uri="{FF2B5EF4-FFF2-40B4-BE49-F238E27FC236}">
                <a16:creationId xmlns:a16="http://schemas.microsoft.com/office/drawing/2014/main" id="{56093C97-065D-D759-EEFE-01BCC29656C1}"/>
              </a:ext>
            </a:extLst>
          </p:cNvPr>
          <p:cNvSpPr txBox="1"/>
          <p:nvPr/>
        </p:nvSpPr>
        <p:spPr>
          <a:xfrm>
            <a:off x="2408524" y="5309192"/>
            <a:ext cx="896523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eservo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memoria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dinámica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75;p19">
            <a:extLst>
              <a:ext uri="{FF2B5EF4-FFF2-40B4-BE49-F238E27FC236}">
                <a16:creationId xmlns:a16="http://schemas.microsoft.com/office/drawing/2014/main" id="{EBB13AC7-2867-7D9B-B8E6-196A08B8E7CE}"/>
              </a:ext>
            </a:extLst>
          </p:cNvPr>
          <p:cNvSpPr txBox="1"/>
          <p:nvPr/>
        </p:nvSpPr>
        <p:spPr>
          <a:xfrm>
            <a:off x="2408524" y="5813162"/>
            <a:ext cx="973337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termina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vuelve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donde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ahora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con valor 9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HI= nil y HD = 18 y 18 con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HD= 22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7F527F7-6C5F-07FE-EC3B-F5E3B35AF48D}"/>
              </a:ext>
            </a:extLst>
          </p:cNvPr>
          <p:cNvGrpSpPr/>
          <p:nvPr/>
        </p:nvGrpSpPr>
        <p:grpSpPr>
          <a:xfrm>
            <a:off x="3813545" y="1290752"/>
            <a:ext cx="8345052" cy="1778735"/>
            <a:chOff x="3813545" y="1290752"/>
            <a:chExt cx="8345052" cy="1778735"/>
          </a:xfrm>
        </p:grpSpPr>
        <p:sp>
          <p:nvSpPr>
            <p:cNvPr id="7" name="Google Shape;175;p19">
              <a:extLst>
                <a:ext uri="{FF2B5EF4-FFF2-40B4-BE49-F238E27FC236}">
                  <a16:creationId xmlns:a16="http://schemas.microsoft.com/office/drawing/2014/main" id="{A8D53FE9-BC52-DCB5-CDDE-99F001D7905D}"/>
                </a:ext>
              </a:extLst>
            </p:cNvPr>
            <p:cNvSpPr txBox="1"/>
            <p:nvPr/>
          </p:nvSpPr>
          <p:spPr>
            <a:xfrm>
              <a:off x="6854271" y="1673878"/>
              <a:ext cx="530432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Se 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lee </a:t>
              </a:r>
              <a:r>
                <a:rPr lang="en-US" sz="2000" b="1" i="0" u="none" strike="noStrike" cap="none" dirty="0" err="1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el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 valor 22 (num) 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y se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invoca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al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agregar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a,num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75;p19">
              <a:extLst>
                <a:ext uri="{FF2B5EF4-FFF2-40B4-BE49-F238E27FC236}">
                  <a16:creationId xmlns:a16="http://schemas.microsoft.com/office/drawing/2014/main" id="{928C3E6F-CDDA-7ABE-1E97-69C8CB7D917C}"/>
                </a:ext>
              </a:extLst>
            </p:cNvPr>
            <p:cNvSpPr txBox="1"/>
            <p:nvPr/>
          </p:nvSpPr>
          <p:spPr>
            <a:xfrm>
              <a:off x="3813545" y="1607508"/>
              <a:ext cx="1032310" cy="412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a = 9</a:t>
              </a:r>
              <a:endParaRPr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" name="Google Shape;180;p19">
              <a:extLst>
                <a:ext uri="{FF2B5EF4-FFF2-40B4-BE49-F238E27FC236}">
                  <a16:creationId xmlns:a16="http://schemas.microsoft.com/office/drawing/2014/main" id="{DB45186E-63DA-388A-08BE-338B6B4C9931}"/>
                </a:ext>
              </a:extLst>
            </p:cNvPr>
            <p:cNvGrpSpPr/>
            <p:nvPr/>
          </p:nvGrpSpPr>
          <p:grpSpPr>
            <a:xfrm>
              <a:off x="5608584" y="1290752"/>
              <a:ext cx="1212010" cy="850900"/>
              <a:chOff x="7994650" y="3048000"/>
              <a:chExt cx="957517" cy="850900"/>
            </a:xfrm>
          </p:grpSpPr>
          <p:sp>
            <p:nvSpPr>
              <p:cNvPr id="23" name="Google Shape;181;p19">
                <a:extLst>
                  <a:ext uri="{FF2B5EF4-FFF2-40B4-BE49-F238E27FC236}">
                    <a16:creationId xmlns:a16="http://schemas.microsoft.com/office/drawing/2014/main" id="{434CE907-58DB-0589-6706-94E33E2547AF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183;p19">
                <a:extLst>
                  <a:ext uri="{FF2B5EF4-FFF2-40B4-BE49-F238E27FC236}">
                    <a16:creationId xmlns:a16="http://schemas.microsoft.com/office/drawing/2014/main" id="{4C576879-6E1E-0B3E-393D-A5512CD13808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;p19">
              <a:extLst>
                <a:ext uri="{FF2B5EF4-FFF2-40B4-BE49-F238E27FC236}">
                  <a16:creationId xmlns:a16="http://schemas.microsoft.com/office/drawing/2014/main" id="{1F73F5B5-4B83-F330-579A-B2D102C4E321}"/>
                </a:ext>
              </a:extLst>
            </p:cNvPr>
            <p:cNvGrpSpPr/>
            <p:nvPr/>
          </p:nvGrpSpPr>
          <p:grpSpPr>
            <a:xfrm>
              <a:off x="6214589" y="2478937"/>
              <a:ext cx="693255" cy="590550"/>
              <a:chOff x="8137006" y="3286208"/>
              <a:chExt cx="547688" cy="590550"/>
            </a:xfrm>
          </p:grpSpPr>
          <p:sp>
            <p:nvSpPr>
              <p:cNvPr id="28" name="Google Shape;181;p19">
                <a:extLst>
                  <a:ext uri="{FF2B5EF4-FFF2-40B4-BE49-F238E27FC236}">
                    <a16:creationId xmlns:a16="http://schemas.microsoft.com/office/drawing/2014/main" id="{3E0A916B-3607-A544-4618-99B2AC399560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182;p19">
                <a:extLst>
                  <a:ext uri="{FF2B5EF4-FFF2-40B4-BE49-F238E27FC236}">
                    <a16:creationId xmlns:a16="http://schemas.microsoft.com/office/drawing/2014/main" id="{B75D95D4-C0A9-DA7D-7C89-2D17F2593076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426EC4F0-A174-7977-D1C2-60EB3BDE2A8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686" y="2096359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oogle Shape;182;p19">
              <a:extLst>
                <a:ext uri="{FF2B5EF4-FFF2-40B4-BE49-F238E27FC236}">
                  <a16:creationId xmlns:a16="http://schemas.microsoft.com/office/drawing/2014/main" id="{FA47973E-55B0-C9C8-CB55-E446446C30EA}"/>
                </a:ext>
              </a:extLst>
            </p:cNvPr>
            <p:cNvSpPr txBox="1"/>
            <p:nvPr/>
          </p:nvSpPr>
          <p:spPr>
            <a:xfrm>
              <a:off x="5705158" y="1638414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6C026DBD-7869-4CBD-BA28-8DE3F660E6CB}"/>
              </a:ext>
            </a:extLst>
          </p:cNvPr>
          <p:cNvSpPr/>
          <p:nvPr/>
        </p:nvSpPr>
        <p:spPr>
          <a:xfrm rot="10800000">
            <a:off x="1113380" y="2605261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06BEF19-85BE-AC07-4CF1-9C38426D564F}"/>
              </a:ext>
            </a:extLst>
          </p:cNvPr>
          <p:cNvGrpSpPr/>
          <p:nvPr/>
        </p:nvGrpSpPr>
        <p:grpSpPr>
          <a:xfrm>
            <a:off x="332920" y="2224854"/>
            <a:ext cx="1212010" cy="1800877"/>
            <a:chOff x="332920" y="2224854"/>
            <a:chExt cx="1212010" cy="1800877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F63F406C-B7BD-72A9-7C0B-E1D3864E5FBD}"/>
                </a:ext>
              </a:extLst>
            </p:cNvPr>
            <p:cNvGrpSpPr/>
            <p:nvPr/>
          </p:nvGrpSpPr>
          <p:grpSpPr>
            <a:xfrm>
              <a:off x="332920" y="2224854"/>
              <a:ext cx="1212010" cy="850900"/>
              <a:chOff x="7994650" y="3048000"/>
              <a:chExt cx="957517" cy="850900"/>
            </a:xfrm>
          </p:grpSpPr>
          <p:sp>
            <p:nvSpPr>
              <p:cNvPr id="37" name="Google Shape;181;p19">
                <a:extLst>
                  <a:ext uri="{FF2B5EF4-FFF2-40B4-BE49-F238E27FC236}">
                    <a16:creationId xmlns:a16="http://schemas.microsoft.com/office/drawing/2014/main" id="{D7BE0604-2B57-70B4-3650-A88179E9D5F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183;p19">
                <a:extLst>
                  <a:ext uri="{FF2B5EF4-FFF2-40B4-BE49-F238E27FC236}">
                    <a16:creationId xmlns:a16="http://schemas.microsoft.com/office/drawing/2014/main" id="{D45C206A-0A72-CC84-5E8E-7816C0D362F9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Google Shape;182;p19">
              <a:extLst>
                <a:ext uri="{FF2B5EF4-FFF2-40B4-BE49-F238E27FC236}">
                  <a16:creationId xmlns:a16="http://schemas.microsoft.com/office/drawing/2014/main" id="{A966EFC0-4EE3-39F7-837C-A7F0E77656EF}"/>
                </a:ext>
              </a:extLst>
            </p:cNvPr>
            <p:cNvSpPr txBox="1"/>
            <p:nvPr/>
          </p:nvSpPr>
          <p:spPr>
            <a:xfrm>
              <a:off x="386207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180;p19">
              <a:extLst>
                <a:ext uri="{FF2B5EF4-FFF2-40B4-BE49-F238E27FC236}">
                  <a16:creationId xmlns:a16="http://schemas.microsoft.com/office/drawing/2014/main" id="{38C87B6E-17FC-0212-63A7-1011FA1AA183}"/>
                </a:ext>
              </a:extLst>
            </p:cNvPr>
            <p:cNvGrpSpPr/>
            <p:nvPr/>
          </p:nvGrpSpPr>
          <p:grpSpPr>
            <a:xfrm>
              <a:off x="801812" y="3435181"/>
              <a:ext cx="693255" cy="590550"/>
              <a:chOff x="7994650" y="3308350"/>
              <a:chExt cx="547688" cy="590550"/>
            </a:xfrm>
          </p:grpSpPr>
          <p:sp>
            <p:nvSpPr>
              <p:cNvPr id="42" name="Google Shape;181;p19">
                <a:extLst>
                  <a:ext uri="{FF2B5EF4-FFF2-40B4-BE49-F238E27FC236}">
                    <a16:creationId xmlns:a16="http://schemas.microsoft.com/office/drawing/2014/main" id="{15397021-02B4-6DE4-2E0E-FE0E4CAEE952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182;p19">
                <a:extLst>
                  <a:ext uri="{FF2B5EF4-FFF2-40B4-BE49-F238E27FC236}">
                    <a16:creationId xmlns:a16="http://schemas.microsoft.com/office/drawing/2014/main" id="{7EF40867-C059-A462-6518-773FC4A504BD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4A480694-7B72-3CC7-3DD1-BF7D734EDFFE}"/>
                </a:ext>
              </a:extLst>
            </p:cNvPr>
            <p:cNvCxnSpPr>
              <a:cxnSpLocks/>
            </p:cNvCxnSpPr>
            <p:nvPr/>
          </p:nvCxnSpPr>
          <p:spPr>
            <a:xfrm>
              <a:off x="841101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oogle Shape;180;p19">
            <a:extLst>
              <a:ext uri="{FF2B5EF4-FFF2-40B4-BE49-F238E27FC236}">
                <a16:creationId xmlns:a16="http://schemas.microsoft.com/office/drawing/2014/main" id="{939403A6-61BA-6329-A3FB-D73D8252A726}"/>
              </a:ext>
            </a:extLst>
          </p:cNvPr>
          <p:cNvGrpSpPr/>
          <p:nvPr/>
        </p:nvGrpSpPr>
        <p:grpSpPr>
          <a:xfrm>
            <a:off x="1544930" y="4270592"/>
            <a:ext cx="693255" cy="590550"/>
            <a:chOff x="7994650" y="3308350"/>
            <a:chExt cx="547688" cy="590550"/>
          </a:xfrm>
        </p:grpSpPr>
        <p:sp>
          <p:nvSpPr>
            <p:cNvPr id="46" name="Google Shape;181;p19">
              <a:extLst>
                <a:ext uri="{FF2B5EF4-FFF2-40B4-BE49-F238E27FC236}">
                  <a16:creationId xmlns:a16="http://schemas.microsoft.com/office/drawing/2014/main" id="{086B2B5F-B44A-CCC8-3E2C-F12D59B20E4B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" name="Google Shape;182;p19">
              <a:extLst>
                <a:ext uri="{FF2B5EF4-FFF2-40B4-BE49-F238E27FC236}">
                  <a16:creationId xmlns:a16="http://schemas.microsoft.com/office/drawing/2014/main" id="{861C5A3E-8DED-D378-A992-E9A6D2799289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582FEC9-88D6-15A0-9B4F-0F288C10B428}"/>
              </a:ext>
            </a:extLst>
          </p:cNvPr>
          <p:cNvCxnSpPr>
            <a:cxnSpLocks/>
          </p:cNvCxnSpPr>
          <p:nvPr/>
        </p:nvCxnSpPr>
        <p:spPr>
          <a:xfrm>
            <a:off x="1495067" y="4009856"/>
            <a:ext cx="376588" cy="26814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417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4206 0.1182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" grpId="0"/>
      <p:bldP spid="26" grpId="0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118877" y="641467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00976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7, 50)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5;p19">
            <a:extLst>
              <a:ext uri="{FF2B5EF4-FFF2-40B4-BE49-F238E27FC236}">
                <a16:creationId xmlns:a16="http://schemas.microsoft.com/office/drawing/2014/main" id="{3C77C7F6-8F22-18F6-2AF0-CE3A955882D2}"/>
              </a:ext>
            </a:extLst>
          </p:cNvPr>
          <p:cNvSpPr txBox="1"/>
          <p:nvPr/>
        </p:nvSpPr>
        <p:spPr>
          <a:xfrm>
            <a:off x="2308835" y="3526795"/>
            <a:ext cx="976677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a&lt;&gt;</a:t>
            </a:r>
            <a:r>
              <a:rPr lang="es-E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tengo que recorrer desde la raíz hasta el lugar correspondiente respetando el orden. Siempre se inserta en una hoja. </a:t>
            </a:r>
          </a:p>
        </p:txBody>
      </p:sp>
      <p:sp>
        <p:nvSpPr>
          <p:cNvPr id="13" name="Google Shape;175;p19">
            <a:extLst>
              <a:ext uri="{FF2B5EF4-FFF2-40B4-BE49-F238E27FC236}">
                <a16:creationId xmlns:a16="http://schemas.microsoft.com/office/drawing/2014/main" id="{9CF10EEE-ED2B-A27D-F441-E6D6204CA0B6}"/>
              </a:ext>
            </a:extLst>
          </p:cNvPr>
          <p:cNvSpPr txBox="1"/>
          <p:nvPr/>
        </p:nvSpPr>
        <p:spPr>
          <a:xfrm>
            <a:off x="2296680" y="4258818"/>
            <a:ext cx="970799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Comparo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num (19) con lo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(9)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18 &gt; 9, hay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agregarlo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derecha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9. Luego 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18 &lt;= 19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entonces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hay que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agregarlo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a la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derecha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. Luego 19 &lt;= 22, hay que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agregarlo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a la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izquierda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de 22. Como es nil, se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encontró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sym typeface="Consolas"/>
              </a:rPr>
              <a:t>lugar</a:t>
            </a:r>
            <a:r>
              <a:rPr lang="en-US" sz="2000" dirty="0">
                <a:solidFill>
                  <a:srgbClr val="595959"/>
                </a:solidFill>
                <a:latin typeface="Consolas"/>
                <a:sym typeface="Consolas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5;p19">
            <a:extLst>
              <a:ext uri="{FF2B5EF4-FFF2-40B4-BE49-F238E27FC236}">
                <a16:creationId xmlns:a16="http://schemas.microsoft.com/office/drawing/2014/main" id="{56093C97-065D-D759-EEFE-01BCC29656C1}"/>
              </a:ext>
            </a:extLst>
          </p:cNvPr>
          <p:cNvSpPr txBox="1"/>
          <p:nvPr/>
        </p:nvSpPr>
        <p:spPr>
          <a:xfrm>
            <a:off x="2269594" y="5615124"/>
            <a:ext cx="896523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eservo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memoria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dinámica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75;p19">
            <a:extLst>
              <a:ext uri="{FF2B5EF4-FFF2-40B4-BE49-F238E27FC236}">
                <a16:creationId xmlns:a16="http://schemas.microsoft.com/office/drawing/2014/main" id="{EBB13AC7-2867-7D9B-B8E6-196A08B8E7CE}"/>
              </a:ext>
            </a:extLst>
          </p:cNvPr>
          <p:cNvSpPr txBox="1"/>
          <p:nvPr/>
        </p:nvSpPr>
        <p:spPr>
          <a:xfrm>
            <a:off x="2269594" y="6074884"/>
            <a:ext cx="97333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termina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vuelve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donde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= 9,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HD =18, 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vez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HD=22 y </a:t>
            </a:r>
            <a:r>
              <a:rPr lang="en-US" sz="20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HI de 22 = 19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6C026DBD-7869-4CBD-BA28-8DE3F660E6CB}"/>
              </a:ext>
            </a:extLst>
          </p:cNvPr>
          <p:cNvSpPr/>
          <p:nvPr/>
        </p:nvSpPr>
        <p:spPr>
          <a:xfrm rot="10800000">
            <a:off x="1113380" y="2605261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E384293-B741-81A2-603C-FB67C45D066D}"/>
              </a:ext>
            </a:extLst>
          </p:cNvPr>
          <p:cNvGrpSpPr/>
          <p:nvPr/>
        </p:nvGrpSpPr>
        <p:grpSpPr>
          <a:xfrm>
            <a:off x="332920" y="2224854"/>
            <a:ext cx="1905265" cy="2636288"/>
            <a:chOff x="332920" y="2224854"/>
            <a:chExt cx="1905265" cy="2636288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F63F406C-B7BD-72A9-7C0B-E1D3864E5FBD}"/>
                </a:ext>
              </a:extLst>
            </p:cNvPr>
            <p:cNvGrpSpPr/>
            <p:nvPr/>
          </p:nvGrpSpPr>
          <p:grpSpPr>
            <a:xfrm>
              <a:off x="332920" y="2224854"/>
              <a:ext cx="1212010" cy="850900"/>
              <a:chOff x="7994650" y="3048000"/>
              <a:chExt cx="957517" cy="850900"/>
            </a:xfrm>
          </p:grpSpPr>
          <p:sp>
            <p:nvSpPr>
              <p:cNvPr id="37" name="Google Shape;181;p19">
                <a:extLst>
                  <a:ext uri="{FF2B5EF4-FFF2-40B4-BE49-F238E27FC236}">
                    <a16:creationId xmlns:a16="http://schemas.microsoft.com/office/drawing/2014/main" id="{D7BE0604-2B57-70B4-3650-A88179E9D5F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183;p19">
                <a:extLst>
                  <a:ext uri="{FF2B5EF4-FFF2-40B4-BE49-F238E27FC236}">
                    <a16:creationId xmlns:a16="http://schemas.microsoft.com/office/drawing/2014/main" id="{D45C206A-0A72-CC84-5E8E-7816C0D362F9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Google Shape;182;p19">
              <a:extLst>
                <a:ext uri="{FF2B5EF4-FFF2-40B4-BE49-F238E27FC236}">
                  <a16:creationId xmlns:a16="http://schemas.microsoft.com/office/drawing/2014/main" id="{A966EFC0-4EE3-39F7-837C-A7F0E77656EF}"/>
                </a:ext>
              </a:extLst>
            </p:cNvPr>
            <p:cNvSpPr txBox="1"/>
            <p:nvPr/>
          </p:nvSpPr>
          <p:spPr>
            <a:xfrm>
              <a:off x="386207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180;p19">
              <a:extLst>
                <a:ext uri="{FF2B5EF4-FFF2-40B4-BE49-F238E27FC236}">
                  <a16:creationId xmlns:a16="http://schemas.microsoft.com/office/drawing/2014/main" id="{38C87B6E-17FC-0212-63A7-1011FA1AA183}"/>
                </a:ext>
              </a:extLst>
            </p:cNvPr>
            <p:cNvGrpSpPr/>
            <p:nvPr/>
          </p:nvGrpSpPr>
          <p:grpSpPr>
            <a:xfrm>
              <a:off x="801812" y="3435181"/>
              <a:ext cx="693255" cy="590550"/>
              <a:chOff x="7994650" y="3308350"/>
              <a:chExt cx="547688" cy="590550"/>
            </a:xfrm>
          </p:grpSpPr>
          <p:sp>
            <p:nvSpPr>
              <p:cNvPr id="42" name="Google Shape;181;p19">
                <a:extLst>
                  <a:ext uri="{FF2B5EF4-FFF2-40B4-BE49-F238E27FC236}">
                    <a16:creationId xmlns:a16="http://schemas.microsoft.com/office/drawing/2014/main" id="{15397021-02B4-6DE4-2E0E-FE0E4CAEE952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182;p19">
                <a:extLst>
                  <a:ext uri="{FF2B5EF4-FFF2-40B4-BE49-F238E27FC236}">
                    <a16:creationId xmlns:a16="http://schemas.microsoft.com/office/drawing/2014/main" id="{7EF40867-C059-A462-6518-773FC4A504BD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4A480694-7B72-3CC7-3DD1-BF7D734EDFFE}"/>
                </a:ext>
              </a:extLst>
            </p:cNvPr>
            <p:cNvCxnSpPr>
              <a:cxnSpLocks/>
            </p:cNvCxnSpPr>
            <p:nvPr/>
          </p:nvCxnSpPr>
          <p:spPr>
            <a:xfrm>
              <a:off x="841101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oogle Shape;180;p19">
              <a:extLst>
                <a:ext uri="{FF2B5EF4-FFF2-40B4-BE49-F238E27FC236}">
                  <a16:creationId xmlns:a16="http://schemas.microsoft.com/office/drawing/2014/main" id="{939403A6-61BA-6329-A3FB-D73D8252A726}"/>
                </a:ext>
              </a:extLst>
            </p:cNvPr>
            <p:cNvGrpSpPr/>
            <p:nvPr/>
          </p:nvGrpSpPr>
          <p:grpSpPr>
            <a:xfrm>
              <a:off x="1544930" y="4270592"/>
              <a:ext cx="693255" cy="590550"/>
              <a:chOff x="7994650" y="3308350"/>
              <a:chExt cx="547688" cy="590550"/>
            </a:xfrm>
          </p:grpSpPr>
          <p:sp>
            <p:nvSpPr>
              <p:cNvPr id="46" name="Google Shape;181;p19">
                <a:extLst>
                  <a:ext uri="{FF2B5EF4-FFF2-40B4-BE49-F238E27FC236}">
                    <a16:creationId xmlns:a16="http://schemas.microsoft.com/office/drawing/2014/main" id="{086B2B5F-B44A-CCC8-3E2C-F12D59B20E4B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182;p19">
                <a:extLst>
                  <a:ext uri="{FF2B5EF4-FFF2-40B4-BE49-F238E27FC236}">
                    <a16:creationId xmlns:a16="http://schemas.microsoft.com/office/drawing/2014/main" id="{861C5A3E-8DED-D378-A992-E9A6D2799289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6582FEC9-88D6-15A0-9B4F-0F288C10B428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67" y="4009856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FE96C52-4663-F722-04CD-94445DFB3928}"/>
              </a:ext>
            </a:extLst>
          </p:cNvPr>
          <p:cNvGrpSpPr/>
          <p:nvPr/>
        </p:nvGrpSpPr>
        <p:grpSpPr>
          <a:xfrm>
            <a:off x="4152678" y="1290752"/>
            <a:ext cx="8005919" cy="2253281"/>
            <a:chOff x="4152678" y="1290752"/>
            <a:chExt cx="8005919" cy="2253281"/>
          </a:xfrm>
        </p:grpSpPr>
        <p:sp>
          <p:nvSpPr>
            <p:cNvPr id="7" name="Google Shape;175;p19">
              <a:extLst>
                <a:ext uri="{FF2B5EF4-FFF2-40B4-BE49-F238E27FC236}">
                  <a16:creationId xmlns:a16="http://schemas.microsoft.com/office/drawing/2014/main" id="{A8D53FE9-BC52-DCB5-CDDE-99F001D7905D}"/>
                </a:ext>
              </a:extLst>
            </p:cNvPr>
            <p:cNvSpPr txBox="1"/>
            <p:nvPr/>
          </p:nvSpPr>
          <p:spPr>
            <a:xfrm>
              <a:off x="6854271" y="1673878"/>
              <a:ext cx="530432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Se 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lee </a:t>
              </a:r>
              <a:r>
                <a:rPr lang="en-US" sz="2000" b="1" i="0" u="none" strike="noStrike" cap="none" dirty="0" err="1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el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 valor 19 (num) 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y se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invoca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al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agregar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a,num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75;p19">
              <a:extLst>
                <a:ext uri="{FF2B5EF4-FFF2-40B4-BE49-F238E27FC236}">
                  <a16:creationId xmlns:a16="http://schemas.microsoft.com/office/drawing/2014/main" id="{928C3E6F-CDDA-7ABE-1E97-69C8CB7D917C}"/>
                </a:ext>
              </a:extLst>
            </p:cNvPr>
            <p:cNvSpPr txBox="1"/>
            <p:nvPr/>
          </p:nvSpPr>
          <p:spPr>
            <a:xfrm>
              <a:off x="4152678" y="1722897"/>
              <a:ext cx="1762062" cy="41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a = 9</a:t>
              </a:r>
              <a:endParaRPr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" name="Google Shape;180;p19">
              <a:extLst>
                <a:ext uri="{FF2B5EF4-FFF2-40B4-BE49-F238E27FC236}">
                  <a16:creationId xmlns:a16="http://schemas.microsoft.com/office/drawing/2014/main" id="{DB45186E-63DA-388A-08BE-338B6B4C9931}"/>
                </a:ext>
              </a:extLst>
            </p:cNvPr>
            <p:cNvGrpSpPr/>
            <p:nvPr/>
          </p:nvGrpSpPr>
          <p:grpSpPr>
            <a:xfrm>
              <a:off x="5565505" y="1290752"/>
              <a:ext cx="1212010" cy="850900"/>
              <a:chOff x="7994650" y="3048000"/>
              <a:chExt cx="957517" cy="850900"/>
            </a:xfrm>
          </p:grpSpPr>
          <p:sp>
            <p:nvSpPr>
              <p:cNvPr id="23" name="Google Shape;181;p19">
                <a:extLst>
                  <a:ext uri="{FF2B5EF4-FFF2-40B4-BE49-F238E27FC236}">
                    <a16:creationId xmlns:a16="http://schemas.microsoft.com/office/drawing/2014/main" id="{434CE907-58DB-0589-6706-94E33E2547AF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183;p19">
                <a:extLst>
                  <a:ext uri="{FF2B5EF4-FFF2-40B4-BE49-F238E27FC236}">
                    <a16:creationId xmlns:a16="http://schemas.microsoft.com/office/drawing/2014/main" id="{4C576879-6E1E-0B3E-393D-A5512CD13808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;p19">
              <a:extLst>
                <a:ext uri="{FF2B5EF4-FFF2-40B4-BE49-F238E27FC236}">
                  <a16:creationId xmlns:a16="http://schemas.microsoft.com/office/drawing/2014/main" id="{1F73F5B5-4B83-F330-579A-B2D102C4E321}"/>
                </a:ext>
              </a:extLst>
            </p:cNvPr>
            <p:cNvGrpSpPr/>
            <p:nvPr/>
          </p:nvGrpSpPr>
          <p:grpSpPr>
            <a:xfrm>
              <a:off x="6375789" y="2347185"/>
              <a:ext cx="693255" cy="590550"/>
              <a:chOff x="8137006" y="3286208"/>
              <a:chExt cx="547688" cy="590550"/>
            </a:xfrm>
          </p:grpSpPr>
          <p:sp>
            <p:nvSpPr>
              <p:cNvPr id="28" name="Google Shape;181;p19">
                <a:extLst>
                  <a:ext uri="{FF2B5EF4-FFF2-40B4-BE49-F238E27FC236}">
                    <a16:creationId xmlns:a16="http://schemas.microsoft.com/office/drawing/2014/main" id="{3E0A916B-3607-A544-4618-99B2AC399560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182;p19">
                <a:extLst>
                  <a:ext uri="{FF2B5EF4-FFF2-40B4-BE49-F238E27FC236}">
                    <a16:creationId xmlns:a16="http://schemas.microsoft.com/office/drawing/2014/main" id="{B75D95D4-C0A9-DA7D-7C89-2D17F2593076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426EC4F0-A174-7977-D1C2-60EB3BDE2A87}"/>
                </a:ext>
              </a:extLst>
            </p:cNvPr>
            <p:cNvCxnSpPr>
              <a:cxnSpLocks/>
            </p:cNvCxnSpPr>
            <p:nvPr/>
          </p:nvCxnSpPr>
          <p:spPr>
            <a:xfrm>
              <a:off x="6203880" y="1930360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oogle Shape;182;p19">
              <a:extLst>
                <a:ext uri="{FF2B5EF4-FFF2-40B4-BE49-F238E27FC236}">
                  <a16:creationId xmlns:a16="http://schemas.microsoft.com/office/drawing/2014/main" id="{FA47973E-55B0-C9C8-CB55-E446446C30EA}"/>
                </a:ext>
              </a:extLst>
            </p:cNvPr>
            <p:cNvSpPr txBox="1"/>
            <p:nvPr/>
          </p:nvSpPr>
          <p:spPr>
            <a:xfrm>
              <a:off x="5662079" y="1638414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" name="Google Shape;180;p19">
              <a:extLst>
                <a:ext uri="{FF2B5EF4-FFF2-40B4-BE49-F238E27FC236}">
                  <a16:creationId xmlns:a16="http://schemas.microsoft.com/office/drawing/2014/main" id="{3F5A4391-69ED-C11F-48E7-4CE95F55E8FE}"/>
                </a:ext>
              </a:extLst>
            </p:cNvPr>
            <p:cNvGrpSpPr/>
            <p:nvPr/>
          </p:nvGrpSpPr>
          <p:grpSpPr>
            <a:xfrm>
              <a:off x="6997849" y="2953483"/>
              <a:ext cx="693255" cy="590550"/>
              <a:chOff x="7994650" y="3308350"/>
              <a:chExt cx="547688" cy="590550"/>
            </a:xfrm>
          </p:grpSpPr>
          <p:sp>
            <p:nvSpPr>
              <p:cNvPr id="8" name="Google Shape;181;p19">
                <a:extLst>
                  <a:ext uri="{FF2B5EF4-FFF2-40B4-BE49-F238E27FC236}">
                    <a16:creationId xmlns:a16="http://schemas.microsoft.com/office/drawing/2014/main" id="{9D6614C6-6C37-E796-3D7A-C39E47185FB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" name="Google Shape;182;p19">
                <a:extLst>
                  <a:ext uri="{FF2B5EF4-FFF2-40B4-BE49-F238E27FC236}">
                    <a16:creationId xmlns:a16="http://schemas.microsoft.com/office/drawing/2014/main" id="{41C95620-3787-FB38-F622-4731C639C5D4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362E4FA7-97E4-5C66-14AB-9038D97A739B}"/>
                </a:ext>
              </a:extLst>
            </p:cNvPr>
            <p:cNvCxnSpPr>
              <a:cxnSpLocks/>
            </p:cNvCxnSpPr>
            <p:nvPr/>
          </p:nvCxnSpPr>
          <p:spPr>
            <a:xfrm>
              <a:off x="6947986" y="2692747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oogle Shape;180;p19">
            <a:extLst>
              <a:ext uri="{FF2B5EF4-FFF2-40B4-BE49-F238E27FC236}">
                <a16:creationId xmlns:a16="http://schemas.microsoft.com/office/drawing/2014/main" id="{8682D852-C138-7722-8CDF-6DD76F4D1D87}"/>
              </a:ext>
            </a:extLst>
          </p:cNvPr>
          <p:cNvGrpSpPr/>
          <p:nvPr/>
        </p:nvGrpSpPr>
        <p:grpSpPr>
          <a:xfrm>
            <a:off x="723482" y="5211308"/>
            <a:ext cx="693255" cy="590550"/>
            <a:chOff x="7994650" y="3308350"/>
            <a:chExt cx="547688" cy="590550"/>
          </a:xfrm>
        </p:grpSpPr>
        <p:sp>
          <p:nvSpPr>
            <p:cNvPr id="15" name="Google Shape;181;p19">
              <a:extLst>
                <a:ext uri="{FF2B5EF4-FFF2-40B4-BE49-F238E27FC236}">
                  <a16:creationId xmlns:a16="http://schemas.microsoft.com/office/drawing/2014/main" id="{81FE5F50-58E2-6664-C862-455EA725A8F5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182;p19">
              <a:extLst>
                <a:ext uri="{FF2B5EF4-FFF2-40B4-BE49-F238E27FC236}">
                  <a16:creationId xmlns:a16="http://schemas.microsoft.com/office/drawing/2014/main" id="{6E57A35D-20A1-DFF9-9DCE-631E39999863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63E3CD7-88AE-35B4-29DA-078454C8F050}"/>
              </a:ext>
            </a:extLst>
          </p:cNvPr>
          <p:cNvCxnSpPr>
            <a:cxnSpLocks/>
          </p:cNvCxnSpPr>
          <p:nvPr/>
        </p:nvCxnSpPr>
        <p:spPr>
          <a:xfrm flipH="1">
            <a:off x="1190701" y="4861142"/>
            <a:ext cx="399220" cy="32790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590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4049 0.1182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1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9 0.11829 L 0.01549 0.15996 C 0.00937 0.16875 0.00677 0.18171 0.00677 0.1956 C 0.00677 0.21111 0.00937 0.22361 0.01549 0.23241 L 0.04049 0.27454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" grpId="0"/>
      <p:bldP spid="26" grpId="0"/>
      <p:bldP spid="40" grpId="0" animBg="1"/>
      <p:bldP spid="40" grpId="1" animBg="1"/>
      <p:bldP spid="4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146175" y="273050"/>
            <a:ext cx="10090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 BINARIOS DE BÚSQUEDA- CREACION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;p16">
            <a:extLst>
              <a:ext uri="{FF2B5EF4-FFF2-40B4-BE49-F238E27FC236}">
                <a16:creationId xmlns:a16="http://schemas.microsoft.com/office/drawing/2014/main" id="{AC228C9C-E0EE-B6E8-19C1-D1E0EC5A0EA9}"/>
              </a:ext>
            </a:extLst>
          </p:cNvPr>
          <p:cNvSpPr txBox="1"/>
          <p:nvPr/>
        </p:nvSpPr>
        <p:spPr>
          <a:xfrm>
            <a:off x="118877" y="6414671"/>
            <a:ext cx="2717346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5;p19">
            <a:extLst>
              <a:ext uri="{FF2B5EF4-FFF2-40B4-BE49-F238E27FC236}">
                <a16:creationId xmlns:a16="http://schemas.microsoft.com/office/drawing/2014/main" id="{2E944EF9-35A8-B28E-C1FC-09EF4E13B118}"/>
              </a:ext>
            </a:extLst>
          </p:cNvPr>
          <p:cNvSpPr txBox="1"/>
          <p:nvPr/>
        </p:nvSpPr>
        <p:spPr>
          <a:xfrm>
            <a:off x="82365" y="1009764"/>
            <a:ext cx="119223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leen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siguientes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quieren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agregando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un ABB (9, 18, 22, </a:t>
            </a:r>
            <a:r>
              <a:rPr lang="en-US" sz="20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7, 50)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5;p19">
            <a:extLst>
              <a:ext uri="{FF2B5EF4-FFF2-40B4-BE49-F238E27FC236}">
                <a16:creationId xmlns:a16="http://schemas.microsoft.com/office/drawing/2014/main" id="{3C77C7F6-8F22-18F6-2AF0-CE3A955882D2}"/>
              </a:ext>
            </a:extLst>
          </p:cNvPr>
          <p:cNvSpPr txBox="1"/>
          <p:nvPr/>
        </p:nvSpPr>
        <p:spPr>
          <a:xfrm>
            <a:off x="2621663" y="3677481"/>
            <a:ext cx="942195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 a&lt;&gt;</a:t>
            </a:r>
            <a:r>
              <a:rPr lang="es-E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tengo que recorrer desde la raíz hasta el lugar correspondiente respetando el orden. Siempre se inserta en una hoja. </a:t>
            </a:r>
          </a:p>
        </p:txBody>
      </p:sp>
      <p:sp>
        <p:nvSpPr>
          <p:cNvPr id="13" name="Google Shape;175;p19">
            <a:extLst>
              <a:ext uri="{FF2B5EF4-FFF2-40B4-BE49-F238E27FC236}">
                <a16:creationId xmlns:a16="http://schemas.microsoft.com/office/drawing/2014/main" id="{9CF10EEE-ED2B-A27D-F441-E6D6204CA0B6}"/>
              </a:ext>
            </a:extLst>
          </p:cNvPr>
          <p:cNvSpPr txBox="1"/>
          <p:nvPr/>
        </p:nvSpPr>
        <p:spPr>
          <a:xfrm>
            <a:off x="2621664" y="4561203"/>
            <a:ext cx="942195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Comparo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num (7) con lo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apunta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(9)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 7&lt;=9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determina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que hay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agregarlo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la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izquierda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de 9, que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9 no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tiene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HI se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encontró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lugar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5;p19">
            <a:extLst>
              <a:ext uri="{FF2B5EF4-FFF2-40B4-BE49-F238E27FC236}">
                <a16:creationId xmlns:a16="http://schemas.microsoft.com/office/drawing/2014/main" id="{56093C97-065D-D759-EEFE-01BCC29656C1}"/>
              </a:ext>
            </a:extLst>
          </p:cNvPr>
          <p:cNvSpPr txBox="1"/>
          <p:nvPr/>
        </p:nvSpPr>
        <p:spPr>
          <a:xfrm>
            <a:off x="2621663" y="5584705"/>
            <a:ext cx="896523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eservo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memoria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dinámica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asigno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valores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correspondientes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75;p19">
            <a:extLst>
              <a:ext uri="{FF2B5EF4-FFF2-40B4-BE49-F238E27FC236}">
                <a16:creationId xmlns:a16="http://schemas.microsoft.com/office/drawing/2014/main" id="{EBB13AC7-2867-7D9B-B8E6-196A08B8E7CE}"/>
              </a:ext>
            </a:extLst>
          </p:cNvPr>
          <p:cNvSpPr txBox="1"/>
          <p:nvPr/>
        </p:nvSpPr>
        <p:spPr>
          <a:xfrm>
            <a:off x="2621663" y="6056403"/>
            <a:ext cx="97333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procedimiento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termina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vuelve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principal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donde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a = 9,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HD =18, y </a:t>
            </a:r>
            <a:r>
              <a:rPr lang="en-US" sz="20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HI=7</a:t>
            </a:r>
            <a:r>
              <a:rPr lang="en-US" sz="20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 b="1" i="0" u="none" strike="noStrike" cap="none" dirty="0">
              <a:solidFill>
                <a:schemeClr val="accent2"/>
              </a:solidFill>
              <a:sym typeface="Arial"/>
            </a:endParaRPr>
          </a:p>
        </p:txBody>
      </p:sp>
      <p:grpSp>
        <p:nvGrpSpPr>
          <p:cNvPr id="5" name="Google Shape;180;p19">
            <a:extLst>
              <a:ext uri="{FF2B5EF4-FFF2-40B4-BE49-F238E27FC236}">
                <a16:creationId xmlns:a16="http://schemas.microsoft.com/office/drawing/2014/main" id="{DB45186E-63DA-388A-08BE-338B6B4C9931}"/>
              </a:ext>
            </a:extLst>
          </p:cNvPr>
          <p:cNvGrpSpPr/>
          <p:nvPr/>
        </p:nvGrpSpPr>
        <p:grpSpPr>
          <a:xfrm>
            <a:off x="5565505" y="1290752"/>
            <a:ext cx="1212010" cy="850900"/>
            <a:chOff x="7994650" y="3048000"/>
            <a:chExt cx="957517" cy="850900"/>
          </a:xfrm>
        </p:grpSpPr>
        <p:sp>
          <p:nvSpPr>
            <p:cNvPr id="23" name="Google Shape;181;p19">
              <a:extLst>
                <a:ext uri="{FF2B5EF4-FFF2-40B4-BE49-F238E27FC236}">
                  <a16:creationId xmlns:a16="http://schemas.microsoft.com/office/drawing/2014/main" id="{434CE907-58DB-0589-6706-94E33E2547AF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183;p19">
              <a:extLst>
                <a:ext uri="{FF2B5EF4-FFF2-40B4-BE49-F238E27FC236}">
                  <a16:creationId xmlns:a16="http://schemas.microsoft.com/office/drawing/2014/main" id="{4C576879-6E1E-0B3E-393D-A5512CD13808}"/>
                </a:ext>
              </a:extLst>
            </p:cNvPr>
            <p:cNvSpPr txBox="1"/>
            <p:nvPr/>
          </p:nvSpPr>
          <p:spPr>
            <a:xfrm>
              <a:off x="8418767" y="3048000"/>
              <a:ext cx="5334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6C026DBD-7869-4CBD-BA28-8DE3F660E6CB}"/>
              </a:ext>
            </a:extLst>
          </p:cNvPr>
          <p:cNvSpPr/>
          <p:nvPr/>
        </p:nvSpPr>
        <p:spPr>
          <a:xfrm rot="10800000">
            <a:off x="1281826" y="2605261"/>
            <a:ext cx="493295" cy="30184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C01245F-8C20-B495-BF67-162A248D6C67}"/>
              </a:ext>
            </a:extLst>
          </p:cNvPr>
          <p:cNvGrpSpPr/>
          <p:nvPr/>
        </p:nvGrpSpPr>
        <p:grpSpPr>
          <a:xfrm>
            <a:off x="501366" y="2224854"/>
            <a:ext cx="1905265" cy="3541767"/>
            <a:chOff x="501366" y="2224854"/>
            <a:chExt cx="1905265" cy="3541767"/>
          </a:xfrm>
        </p:grpSpPr>
        <p:grpSp>
          <p:nvGrpSpPr>
            <p:cNvPr id="36" name="Google Shape;180;p19">
              <a:extLst>
                <a:ext uri="{FF2B5EF4-FFF2-40B4-BE49-F238E27FC236}">
                  <a16:creationId xmlns:a16="http://schemas.microsoft.com/office/drawing/2014/main" id="{F63F406C-B7BD-72A9-7C0B-E1D3864E5FBD}"/>
                </a:ext>
              </a:extLst>
            </p:cNvPr>
            <p:cNvGrpSpPr/>
            <p:nvPr/>
          </p:nvGrpSpPr>
          <p:grpSpPr>
            <a:xfrm>
              <a:off x="501366" y="2224854"/>
              <a:ext cx="1212010" cy="850900"/>
              <a:chOff x="7994650" y="3048000"/>
              <a:chExt cx="957517" cy="850900"/>
            </a:xfrm>
          </p:grpSpPr>
          <p:sp>
            <p:nvSpPr>
              <p:cNvPr id="37" name="Google Shape;181;p19">
                <a:extLst>
                  <a:ext uri="{FF2B5EF4-FFF2-40B4-BE49-F238E27FC236}">
                    <a16:creationId xmlns:a16="http://schemas.microsoft.com/office/drawing/2014/main" id="{D7BE0604-2B57-70B4-3650-A88179E9D5F0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183;p19">
                <a:extLst>
                  <a:ext uri="{FF2B5EF4-FFF2-40B4-BE49-F238E27FC236}">
                    <a16:creationId xmlns:a16="http://schemas.microsoft.com/office/drawing/2014/main" id="{D45C206A-0A72-CC84-5E8E-7816C0D362F9}"/>
                  </a:ext>
                </a:extLst>
              </p:cNvPr>
              <p:cNvSpPr txBox="1"/>
              <p:nvPr/>
            </p:nvSpPr>
            <p:spPr>
              <a:xfrm>
                <a:off x="8418767" y="3048000"/>
                <a:ext cx="533400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Google Shape;182;p19">
              <a:extLst>
                <a:ext uri="{FF2B5EF4-FFF2-40B4-BE49-F238E27FC236}">
                  <a16:creationId xmlns:a16="http://schemas.microsoft.com/office/drawing/2014/main" id="{A966EFC0-4EE3-39F7-837C-A7F0E77656EF}"/>
                </a:ext>
              </a:extLst>
            </p:cNvPr>
            <p:cNvSpPr txBox="1"/>
            <p:nvPr/>
          </p:nvSpPr>
          <p:spPr>
            <a:xfrm>
              <a:off x="554653" y="2587493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180;p19">
              <a:extLst>
                <a:ext uri="{FF2B5EF4-FFF2-40B4-BE49-F238E27FC236}">
                  <a16:creationId xmlns:a16="http://schemas.microsoft.com/office/drawing/2014/main" id="{38C87B6E-17FC-0212-63A7-1011FA1AA183}"/>
                </a:ext>
              </a:extLst>
            </p:cNvPr>
            <p:cNvGrpSpPr/>
            <p:nvPr/>
          </p:nvGrpSpPr>
          <p:grpSpPr>
            <a:xfrm>
              <a:off x="970258" y="3435181"/>
              <a:ext cx="693255" cy="590550"/>
              <a:chOff x="7994650" y="3308350"/>
              <a:chExt cx="547688" cy="590550"/>
            </a:xfrm>
          </p:grpSpPr>
          <p:sp>
            <p:nvSpPr>
              <p:cNvPr id="42" name="Google Shape;181;p19">
                <a:extLst>
                  <a:ext uri="{FF2B5EF4-FFF2-40B4-BE49-F238E27FC236}">
                    <a16:creationId xmlns:a16="http://schemas.microsoft.com/office/drawing/2014/main" id="{15397021-02B4-6DE4-2E0E-FE0E4CAEE952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182;p19">
                <a:extLst>
                  <a:ext uri="{FF2B5EF4-FFF2-40B4-BE49-F238E27FC236}">
                    <a16:creationId xmlns:a16="http://schemas.microsoft.com/office/drawing/2014/main" id="{7EF40867-C059-A462-6518-773FC4A504BD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4A480694-7B72-3CC7-3DD1-BF7D734EDFF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47" y="3030461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oogle Shape;180;p19">
              <a:extLst>
                <a:ext uri="{FF2B5EF4-FFF2-40B4-BE49-F238E27FC236}">
                  <a16:creationId xmlns:a16="http://schemas.microsoft.com/office/drawing/2014/main" id="{939403A6-61BA-6329-A3FB-D73D8252A726}"/>
                </a:ext>
              </a:extLst>
            </p:cNvPr>
            <p:cNvGrpSpPr/>
            <p:nvPr/>
          </p:nvGrpSpPr>
          <p:grpSpPr>
            <a:xfrm>
              <a:off x="1713376" y="4270592"/>
              <a:ext cx="693255" cy="590550"/>
              <a:chOff x="7994650" y="3308350"/>
              <a:chExt cx="547688" cy="590550"/>
            </a:xfrm>
          </p:grpSpPr>
          <p:sp>
            <p:nvSpPr>
              <p:cNvPr id="46" name="Google Shape;181;p19">
                <a:extLst>
                  <a:ext uri="{FF2B5EF4-FFF2-40B4-BE49-F238E27FC236}">
                    <a16:creationId xmlns:a16="http://schemas.microsoft.com/office/drawing/2014/main" id="{086B2B5F-B44A-CCC8-3E2C-F12D59B20E4B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182;p19">
                <a:extLst>
                  <a:ext uri="{FF2B5EF4-FFF2-40B4-BE49-F238E27FC236}">
                    <a16:creationId xmlns:a16="http://schemas.microsoft.com/office/drawing/2014/main" id="{861C5A3E-8DED-D378-A992-E9A6D2799289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6582FEC9-88D6-15A0-9B4F-0F288C10B428}"/>
                </a:ext>
              </a:extLst>
            </p:cNvPr>
            <p:cNvCxnSpPr>
              <a:cxnSpLocks/>
            </p:cNvCxnSpPr>
            <p:nvPr/>
          </p:nvCxnSpPr>
          <p:spPr>
            <a:xfrm>
              <a:off x="1663513" y="4009856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oogle Shape;180;p19">
              <a:extLst>
                <a:ext uri="{FF2B5EF4-FFF2-40B4-BE49-F238E27FC236}">
                  <a16:creationId xmlns:a16="http://schemas.microsoft.com/office/drawing/2014/main" id="{8682D852-C138-7722-8CDF-6DD76F4D1D87}"/>
                </a:ext>
              </a:extLst>
            </p:cNvPr>
            <p:cNvGrpSpPr/>
            <p:nvPr/>
          </p:nvGrpSpPr>
          <p:grpSpPr>
            <a:xfrm>
              <a:off x="1015858" y="5176071"/>
              <a:ext cx="693255" cy="590550"/>
              <a:chOff x="7994650" y="3308350"/>
              <a:chExt cx="547688" cy="590550"/>
            </a:xfrm>
          </p:grpSpPr>
          <p:sp>
            <p:nvSpPr>
              <p:cNvPr id="15" name="Google Shape;181;p19">
                <a:extLst>
                  <a:ext uri="{FF2B5EF4-FFF2-40B4-BE49-F238E27FC236}">
                    <a16:creationId xmlns:a16="http://schemas.microsoft.com/office/drawing/2014/main" id="{81FE5F50-58E2-6664-C862-455EA725A8F5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82;p19">
                <a:extLst>
                  <a:ext uri="{FF2B5EF4-FFF2-40B4-BE49-F238E27FC236}">
                    <a16:creationId xmlns:a16="http://schemas.microsoft.com/office/drawing/2014/main" id="{6E57A35D-20A1-DFF9-9DCE-631E39999863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263E3CD7-88AE-35B4-29DA-078454C8F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0318" y="4855575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78EF093-DFE3-D0BB-F237-13AD36761292}"/>
              </a:ext>
            </a:extLst>
          </p:cNvPr>
          <p:cNvGrpSpPr/>
          <p:nvPr/>
        </p:nvGrpSpPr>
        <p:grpSpPr>
          <a:xfrm>
            <a:off x="4010835" y="1638414"/>
            <a:ext cx="8147762" cy="2078535"/>
            <a:chOff x="4010835" y="1638414"/>
            <a:chExt cx="8147762" cy="2078535"/>
          </a:xfrm>
        </p:grpSpPr>
        <p:sp>
          <p:nvSpPr>
            <p:cNvPr id="7" name="Google Shape;175;p19">
              <a:extLst>
                <a:ext uri="{FF2B5EF4-FFF2-40B4-BE49-F238E27FC236}">
                  <a16:creationId xmlns:a16="http://schemas.microsoft.com/office/drawing/2014/main" id="{A8D53FE9-BC52-DCB5-CDDE-99F001D7905D}"/>
                </a:ext>
              </a:extLst>
            </p:cNvPr>
            <p:cNvSpPr txBox="1"/>
            <p:nvPr/>
          </p:nvSpPr>
          <p:spPr>
            <a:xfrm>
              <a:off x="6854271" y="1673878"/>
              <a:ext cx="5304326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Se 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lee </a:t>
              </a:r>
              <a:r>
                <a:rPr lang="en-US" sz="2000" b="1" i="0" u="none" strike="noStrike" cap="none" dirty="0" err="1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el</a:t>
              </a: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 valor 7 (num) 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y se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invoca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al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agregar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lang="en-US" sz="2000" b="0" i="0" u="none" strike="noStrike" cap="none" dirty="0" err="1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a,num</a:t>
              </a:r>
              <a:r>
                <a:rPr lang="en-US" sz="2000" b="0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75;p19">
              <a:extLst>
                <a:ext uri="{FF2B5EF4-FFF2-40B4-BE49-F238E27FC236}">
                  <a16:creationId xmlns:a16="http://schemas.microsoft.com/office/drawing/2014/main" id="{928C3E6F-CDDA-7ABE-1E97-69C8CB7D917C}"/>
                </a:ext>
              </a:extLst>
            </p:cNvPr>
            <p:cNvSpPr txBox="1"/>
            <p:nvPr/>
          </p:nvSpPr>
          <p:spPr>
            <a:xfrm>
              <a:off x="4010835" y="1737467"/>
              <a:ext cx="1762062" cy="41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000" b="1" i="0" u="none" strike="noStrike" cap="none" dirty="0">
                  <a:solidFill>
                    <a:schemeClr val="accent2"/>
                  </a:solidFill>
                  <a:latin typeface="Consolas"/>
                  <a:ea typeface="Consolas"/>
                  <a:cs typeface="Consolas"/>
                  <a:sym typeface="Consolas"/>
                </a:rPr>
                <a:t>a = 9</a:t>
              </a:r>
              <a:endParaRPr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180;p19">
              <a:extLst>
                <a:ext uri="{FF2B5EF4-FFF2-40B4-BE49-F238E27FC236}">
                  <a16:creationId xmlns:a16="http://schemas.microsoft.com/office/drawing/2014/main" id="{1F73F5B5-4B83-F330-579A-B2D102C4E321}"/>
                </a:ext>
              </a:extLst>
            </p:cNvPr>
            <p:cNvGrpSpPr/>
            <p:nvPr/>
          </p:nvGrpSpPr>
          <p:grpSpPr>
            <a:xfrm>
              <a:off x="6375789" y="2347185"/>
              <a:ext cx="693255" cy="590550"/>
              <a:chOff x="8137006" y="3286208"/>
              <a:chExt cx="547688" cy="590550"/>
            </a:xfrm>
          </p:grpSpPr>
          <p:sp>
            <p:nvSpPr>
              <p:cNvPr id="28" name="Google Shape;181;p19">
                <a:extLst>
                  <a:ext uri="{FF2B5EF4-FFF2-40B4-BE49-F238E27FC236}">
                    <a16:creationId xmlns:a16="http://schemas.microsoft.com/office/drawing/2014/main" id="{3E0A916B-3607-A544-4618-99B2AC399560}"/>
                  </a:ext>
                </a:extLst>
              </p:cNvPr>
              <p:cNvSpPr/>
              <p:nvPr/>
            </p:nvSpPr>
            <p:spPr>
              <a:xfrm>
                <a:off x="8137006" y="3286208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182;p19">
                <a:extLst>
                  <a:ext uri="{FF2B5EF4-FFF2-40B4-BE49-F238E27FC236}">
                    <a16:creationId xmlns:a16="http://schemas.microsoft.com/office/drawing/2014/main" id="{B75D95D4-C0A9-DA7D-7C89-2D17F2593076}"/>
                  </a:ext>
                </a:extLst>
              </p:cNvPr>
              <p:cNvSpPr txBox="1"/>
              <p:nvPr/>
            </p:nvSpPr>
            <p:spPr>
              <a:xfrm>
                <a:off x="8169325" y="337123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426EC4F0-A174-7977-D1C2-60EB3BDE2A87}"/>
                </a:ext>
              </a:extLst>
            </p:cNvPr>
            <p:cNvCxnSpPr>
              <a:cxnSpLocks/>
            </p:cNvCxnSpPr>
            <p:nvPr/>
          </p:nvCxnSpPr>
          <p:spPr>
            <a:xfrm>
              <a:off x="6203880" y="1930360"/>
              <a:ext cx="287436" cy="412128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oogle Shape;182;p19">
              <a:extLst>
                <a:ext uri="{FF2B5EF4-FFF2-40B4-BE49-F238E27FC236}">
                  <a16:creationId xmlns:a16="http://schemas.microsoft.com/office/drawing/2014/main" id="{FA47973E-55B0-C9C8-CB55-E446446C30EA}"/>
                </a:ext>
              </a:extLst>
            </p:cNvPr>
            <p:cNvSpPr txBox="1"/>
            <p:nvPr/>
          </p:nvSpPr>
          <p:spPr>
            <a:xfrm>
              <a:off x="5662079" y="1638414"/>
              <a:ext cx="57268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" name="Google Shape;180;p19">
              <a:extLst>
                <a:ext uri="{FF2B5EF4-FFF2-40B4-BE49-F238E27FC236}">
                  <a16:creationId xmlns:a16="http://schemas.microsoft.com/office/drawing/2014/main" id="{3F5A4391-69ED-C11F-48E7-4CE95F55E8FE}"/>
                </a:ext>
              </a:extLst>
            </p:cNvPr>
            <p:cNvGrpSpPr/>
            <p:nvPr/>
          </p:nvGrpSpPr>
          <p:grpSpPr>
            <a:xfrm>
              <a:off x="6997849" y="2953483"/>
              <a:ext cx="693255" cy="590550"/>
              <a:chOff x="7994650" y="3308350"/>
              <a:chExt cx="547688" cy="590550"/>
            </a:xfrm>
          </p:grpSpPr>
          <p:sp>
            <p:nvSpPr>
              <p:cNvPr id="8" name="Google Shape;181;p19">
                <a:extLst>
                  <a:ext uri="{FF2B5EF4-FFF2-40B4-BE49-F238E27FC236}">
                    <a16:creationId xmlns:a16="http://schemas.microsoft.com/office/drawing/2014/main" id="{9D6614C6-6C37-E796-3D7A-C39E47185FBD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" name="Google Shape;182;p19">
                <a:extLst>
                  <a:ext uri="{FF2B5EF4-FFF2-40B4-BE49-F238E27FC236}">
                    <a16:creationId xmlns:a16="http://schemas.microsoft.com/office/drawing/2014/main" id="{41C95620-3787-FB38-F622-4731C639C5D4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22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362E4FA7-97E4-5C66-14AB-9038D97A739B}"/>
                </a:ext>
              </a:extLst>
            </p:cNvPr>
            <p:cNvCxnSpPr>
              <a:cxnSpLocks/>
            </p:cNvCxnSpPr>
            <p:nvPr/>
          </p:nvCxnSpPr>
          <p:spPr>
            <a:xfrm>
              <a:off x="6947986" y="2692747"/>
              <a:ext cx="376588" cy="26814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oogle Shape;180;p19">
              <a:extLst>
                <a:ext uri="{FF2B5EF4-FFF2-40B4-BE49-F238E27FC236}">
                  <a16:creationId xmlns:a16="http://schemas.microsoft.com/office/drawing/2014/main" id="{E7477C94-597F-553E-5F49-F0C1A16EC389}"/>
                </a:ext>
              </a:extLst>
            </p:cNvPr>
            <p:cNvGrpSpPr/>
            <p:nvPr/>
          </p:nvGrpSpPr>
          <p:grpSpPr>
            <a:xfrm>
              <a:off x="5795651" y="3126399"/>
              <a:ext cx="693255" cy="590550"/>
              <a:chOff x="7994650" y="3308350"/>
              <a:chExt cx="547688" cy="590550"/>
            </a:xfrm>
          </p:grpSpPr>
          <p:sp>
            <p:nvSpPr>
              <p:cNvPr id="19" name="Google Shape;181;p19">
                <a:extLst>
                  <a:ext uri="{FF2B5EF4-FFF2-40B4-BE49-F238E27FC236}">
                    <a16:creationId xmlns:a16="http://schemas.microsoft.com/office/drawing/2014/main" id="{824ED223-BC0E-0865-2BB4-96F36FC411E9}"/>
                  </a:ext>
                </a:extLst>
              </p:cNvPr>
              <p:cNvSpPr/>
              <p:nvPr/>
            </p:nvSpPr>
            <p:spPr>
              <a:xfrm>
                <a:off x="7994650" y="3308350"/>
                <a:ext cx="547688" cy="590550"/>
              </a:xfrm>
              <a:prstGeom prst="ellipse">
                <a:avLst/>
              </a:prstGeom>
              <a:noFill/>
              <a:ln w="5715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182;p19">
                <a:extLst>
                  <a:ext uri="{FF2B5EF4-FFF2-40B4-BE49-F238E27FC236}">
                    <a16:creationId xmlns:a16="http://schemas.microsoft.com/office/drawing/2014/main" id="{213E97CC-DDB4-C02F-CDAD-D5C11CCC88B4}"/>
                  </a:ext>
                </a:extLst>
              </p:cNvPr>
              <p:cNvSpPr txBox="1"/>
              <p:nvPr/>
            </p:nvSpPr>
            <p:spPr>
              <a:xfrm>
                <a:off x="8042275" y="3429000"/>
                <a:ext cx="452438" cy="454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200"/>
                  <a:buFont typeface="Consolas"/>
                  <a:buNone/>
                </a:pPr>
                <a:r>
                  <a:rPr lang="en-US" sz="2200" b="1" i="0" u="none" strike="noStrike" cap="none" dirty="0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1746E69C-651C-3905-DE90-5A32FD3E2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9506" y="3262123"/>
              <a:ext cx="399220" cy="327904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oogle Shape;180;p19">
            <a:extLst>
              <a:ext uri="{FF2B5EF4-FFF2-40B4-BE49-F238E27FC236}">
                <a16:creationId xmlns:a16="http://schemas.microsoft.com/office/drawing/2014/main" id="{7A040A6E-A693-8C49-4773-664D95CC8EF0}"/>
              </a:ext>
            </a:extLst>
          </p:cNvPr>
          <p:cNvGrpSpPr/>
          <p:nvPr/>
        </p:nvGrpSpPr>
        <p:grpSpPr>
          <a:xfrm>
            <a:off x="43200" y="3472344"/>
            <a:ext cx="693255" cy="590550"/>
            <a:chOff x="7994650" y="3308350"/>
            <a:chExt cx="547688" cy="590550"/>
          </a:xfrm>
        </p:grpSpPr>
        <p:sp>
          <p:nvSpPr>
            <p:cNvPr id="24" name="Google Shape;181;p19">
              <a:extLst>
                <a:ext uri="{FF2B5EF4-FFF2-40B4-BE49-F238E27FC236}">
                  <a16:creationId xmlns:a16="http://schemas.microsoft.com/office/drawing/2014/main" id="{A2368D97-3D8F-32FB-B2E4-5557F9BBCE0B}"/>
                </a:ext>
              </a:extLst>
            </p:cNvPr>
            <p:cNvSpPr/>
            <p:nvPr/>
          </p:nvSpPr>
          <p:spPr>
            <a:xfrm>
              <a:off x="7994650" y="3308350"/>
              <a:ext cx="547688" cy="590550"/>
            </a:xfrm>
            <a:prstGeom prst="ellipse">
              <a:avLst/>
            </a:prstGeom>
            <a:noFill/>
            <a:ln w="5715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182;p19">
              <a:extLst>
                <a:ext uri="{FF2B5EF4-FFF2-40B4-BE49-F238E27FC236}">
                  <a16:creationId xmlns:a16="http://schemas.microsoft.com/office/drawing/2014/main" id="{1C9CCFA1-435B-E4A7-438C-1A4C496DB900}"/>
                </a:ext>
              </a:extLst>
            </p:cNvPr>
            <p:cNvSpPr txBox="1"/>
            <p:nvPr/>
          </p:nvSpPr>
          <p:spPr>
            <a:xfrm>
              <a:off x="8042275" y="3429000"/>
              <a:ext cx="452438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200"/>
                <a:buFont typeface="Consolas"/>
                <a:buNone/>
              </a:pPr>
              <a:r>
                <a:rPr lang="en-US" sz="2200" b="1" i="0" u="none" strike="noStrike" cap="none" dirty="0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F39CD16-F5DF-F106-10CF-0BF7DDD04F13}"/>
              </a:ext>
            </a:extLst>
          </p:cNvPr>
          <p:cNvCxnSpPr>
            <a:cxnSpLocks/>
          </p:cNvCxnSpPr>
          <p:nvPr/>
        </p:nvCxnSpPr>
        <p:spPr>
          <a:xfrm flipH="1">
            <a:off x="367660" y="3151848"/>
            <a:ext cx="399220" cy="327904"/>
          </a:xfrm>
          <a:prstGeom prst="straightConnector1">
            <a:avLst/>
          </a:prstGeom>
          <a:ln w="38100">
            <a:solidFill>
              <a:schemeClr val="bg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068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" grpId="0"/>
      <p:bldP spid="26" grpId="0"/>
      <p:bldP spid="40" grpId="0" animBg="1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2321</Words>
  <Application>Microsoft Office PowerPoint</Application>
  <PresentationFormat>Panorámica</PresentationFormat>
  <Paragraphs>367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Consolas</vt:lpstr>
      <vt:lpstr>Times New Roman</vt:lpstr>
      <vt:lpstr>Noto Sans Symbols</vt:lpstr>
      <vt:lpstr>Calibri</vt:lpstr>
      <vt:lpstr>Bradley Hand ITC</vt:lpstr>
      <vt:lpstr>Arial</vt:lpstr>
      <vt:lpstr>Tahoma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18</cp:revision>
  <dcterms:created xsi:type="dcterms:W3CDTF">2004-03-08T16:29:06Z</dcterms:created>
  <dcterms:modified xsi:type="dcterms:W3CDTF">2023-08-28T20:18:39Z</dcterms:modified>
</cp:coreProperties>
</file>