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3"/>
  </p:notesMasterIdLst>
  <p:sldIdLst>
    <p:sldId id="256" r:id="rId3"/>
    <p:sldId id="273" r:id="rId4"/>
    <p:sldId id="274" r:id="rId5"/>
    <p:sldId id="25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794500" cy="9925050"/>
  <p:embeddedFontLst>
    <p:embeddedFont>
      <p:font typeface="Bradley Hand ITC" panose="03070402050302030203" pitchFamily="66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Tahoma" panose="020B060403050404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TCz9qzcF6UXpUMWTl4JLjGoDx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009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780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6885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109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7310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001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49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9043622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8;p16">
            <a:extLst>
              <a:ext uri="{FF2B5EF4-FFF2-40B4-BE49-F238E27FC236}">
                <a16:creationId xmlns:a16="http://schemas.microsoft.com/office/drawing/2014/main" id="{1853C5BC-48FF-C649-2954-658BC2394437}"/>
              </a:ext>
            </a:extLst>
          </p:cNvPr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MAXIMO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95;p31">
            <a:extLst>
              <a:ext uri="{FF2B5EF4-FFF2-40B4-BE49-F238E27FC236}">
                <a16:creationId xmlns:a16="http://schemas.microsoft.com/office/drawing/2014/main" id="{A6B89847-7F9E-C6CE-5A07-BF2AFB678304}"/>
              </a:ext>
            </a:extLst>
          </p:cNvPr>
          <p:cNvSpPr txBox="1"/>
          <p:nvPr/>
        </p:nvSpPr>
        <p:spPr>
          <a:xfrm>
            <a:off x="5211989" y="1116323"/>
            <a:ext cx="6701972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maximoNodo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arbol; 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 if (a = nil) then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maximoNodo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:= nil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lvl="0" algn="just"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else if 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nil) then </a:t>
            </a:r>
            <a:endParaRPr lang="en-US"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400"/>
            </a:pPr>
            <a:r>
              <a:rPr lang="en-US" sz="2000" b="1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2000" b="1" i="0" u="none" strike="noStrike" cap="none" dirty="0" err="1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maximoNodo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a</a:t>
            </a:r>
          </a:p>
          <a:p>
            <a:pPr lvl="0" algn="just"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</a:t>
            </a:r>
            <a:r>
              <a:rPr lang="es-E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maximoNodo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s-ES" sz="2000" b="1" i="0" u="none" strike="noStrike" cap="none" dirty="0" err="1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maximoNodo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" name="Google Shape;69;p4">
            <a:extLst>
              <a:ext uri="{FF2B5EF4-FFF2-40B4-BE49-F238E27FC236}">
                <a16:creationId xmlns:a16="http://schemas.microsoft.com/office/drawing/2014/main" id="{FAF4A810-647B-5B10-1BEF-811A8F512DE5}"/>
              </a:ext>
            </a:extLst>
          </p:cNvPr>
          <p:cNvSpPr txBox="1"/>
          <p:nvPr/>
        </p:nvSpPr>
        <p:spPr>
          <a:xfrm>
            <a:off x="8795370" y="3443722"/>
            <a:ext cx="3012455" cy="830956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Puede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implementarse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de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manera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iterativa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?</a:t>
            </a:r>
            <a:endParaRPr sz="2400" b="1" dirty="0">
              <a:latin typeface="Bradley Hand ITC" panose="03070402050302030203" pitchFamily="66" charset="0"/>
            </a:endParaRPr>
          </a:p>
        </p:txBody>
      </p:sp>
      <p:sp>
        <p:nvSpPr>
          <p:cNvPr id="7" name="Google Shape;595;p31">
            <a:extLst>
              <a:ext uri="{FF2B5EF4-FFF2-40B4-BE49-F238E27FC236}">
                <a16:creationId xmlns:a16="http://schemas.microsoft.com/office/drawing/2014/main" id="{B534926E-D85B-E696-E569-D2F17183F7A6}"/>
              </a:ext>
            </a:extLst>
          </p:cNvPr>
          <p:cNvSpPr txBox="1"/>
          <p:nvPr/>
        </p:nvSpPr>
        <p:spPr>
          <a:xfrm>
            <a:off x="5211989" y="4343359"/>
            <a:ext cx="6701972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maximoNodo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arbol; 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 if (a = nil) then </a:t>
            </a:r>
            <a:r>
              <a:rPr lang="en-US" sz="2000" b="1" dirty="0" err="1">
                <a:solidFill>
                  <a:schemeClr val="accent4"/>
                </a:solidFill>
                <a:latin typeface="Consolas" panose="020B0609020204030204" pitchFamily="49" charset="0"/>
                <a:sym typeface="Consolas"/>
              </a:rPr>
              <a:t>maximoNodo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:= nil</a:t>
            </a:r>
            <a:endParaRPr lang="en-US" sz="2000" dirty="0">
              <a:latin typeface="Consolas" panose="020B0609020204030204" pitchFamily="49" charset="0"/>
            </a:endParaRP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while 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&lt;&gt; nil) do 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a:=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</a:t>
            </a:r>
          </a:p>
          <a:p>
            <a:pPr lvl="0" algn="just">
              <a:buSzPts val="2400"/>
            </a:pP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000" b="1" dirty="0" err="1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maximoNodo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a;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Google Shape;123;p18">
            <a:extLst>
              <a:ext uri="{FF2B5EF4-FFF2-40B4-BE49-F238E27FC236}">
                <a16:creationId xmlns:a16="http://schemas.microsoft.com/office/drawing/2014/main" id="{BE5F6606-91A9-3138-322E-B5FEB175B80D}"/>
              </a:ext>
            </a:extLst>
          </p:cNvPr>
          <p:cNvSpPr txBox="1"/>
          <p:nvPr/>
        </p:nvSpPr>
        <p:spPr>
          <a:xfrm>
            <a:off x="119455" y="1843284"/>
            <a:ext cx="5092534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arbolesEnteros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max:arbol</a:t>
            </a:r>
            <a:r>
              <a:rPr lang="en-US" sz="16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1600" dirty="0" err="1">
                <a:latin typeface="Consolas" panose="020B0609020204030204" pitchFamily="49" charset="0"/>
                <a:sym typeface="Consolas"/>
              </a:rPr>
              <a:t>cargarArbol</a:t>
            </a:r>
            <a:r>
              <a:rPr lang="en-US" sz="1600" dirty="0">
                <a:latin typeface="Consolas" panose="020B0609020204030204" pitchFamily="49" charset="0"/>
                <a:sym typeface="Consolas"/>
              </a:rPr>
              <a:t>(a);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dirty="0">
                <a:latin typeface="Consolas" panose="020B0609020204030204" pitchFamily="49" charset="0"/>
                <a:sym typeface="Consolas"/>
              </a:rPr>
              <a:t> max:= </a:t>
            </a:r>
            <a:r>
              <a:rPr lang="en-US" sz="1600" dirty="0" err="1">
                <a:latin typeface="Consolas" panose="020B0609020204030204" pitchFamily="49" charset="0"/>
                <a:sym typeface="Consolas"/>
              </a:rPr>
              <a:t>maximoNodo</a:t>
            </a:r>
            <a:r>
              <a:rPr lang="en-US" sz="1600" dirty="0">
                <a:latin typeface="Consolas" panose="020B0609020204030204" pitchFamily="49" charset="0"/>
                <a:sym typeface="Consolas"/>
              </a:rPr>
              <a:t>(a);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dirty="0">
                <a:latin typeface="Consolas" panose="020B0609020204030204" pitchFamily="49" charset="0"/>
                <a:sym typeface="Consolas"/>
              </a:rPr>
              <a:t>   if (max &lt;&gt; nil) then   write (max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latin typeface="Consolas" panose="020B0609020204030204" pitchFamily="49" charset="0"/>
                <a:sym typeface="Consolas"/>
              </a:rPr>
              <a:t>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0" name="Google Shape;69;p4">
            <a:extLst>
              <a:ext uri="{FF2B5EF4-FFF2-40B4-BE49-F238E27FC236}">
                <a16:creationId xmlns:a16="http://schemas.microsoft.com/office/drawing/2014/main" id="{51BF7A7F-4FDD-395B-E0E6-A9B60C7D33CE}"/>
              </a:ext>
            </a:extLst>
          </p:cNvPr>
          <p:cNvSpPr txBox="1"/>
          <p:nvPr/>
        </p:nvSpPr>
        <p:spPr>
          <a:xfrm>
            <a:off x="119455" y="1226127"/>
            <a:ext cx="4875085" cy="338514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6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DEVUELVE EL NODO QUE CONTIENE EL MAXIMO</a:t>
            </a:r>
            <a:endParaRPr sz="16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0297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"/>
          <p:cNvSpPr txBox="1"/>
          <p:nvPr/>
        </p:nvSpPr>
        <p:spPr>
          <a:xfrm>
            <a:off x="806449" y="1739900"/>
            <a:ext cx="1079772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Esturctura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ABB – MAYOR ELEMENTO</a:t>
            </a:r>
            <a:endParaRPr dirty="0"/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847B200D-1698-708E-072C-1547AFF89FAC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4" name="Google Shape;51;p2">
            <a:extLst>
              <a:ext uri="{FF2B5EF4-FFF2-40B4-BE49-F238E27FC236}">
                <a16:creationId xmlns:a16="http://schemas.microsoft.com/office/drawing/2014/main" id="{0732F58B-0B80-4AE1-B788-C562574E4E74}"/>
              </a:ext>
            </a:extLst>
          </p:cNvPr>
          <p:cNvSpPr txBox="1"/>
          <p:nvPr/>
        </p:nvSpPr>
        <p:spPr>
          <a:xfrm>
            <a:off x="806449" y="2774748"/>
            <a:ext cx="1079772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Esturctura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ABB – MENOR ELEMENTO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" name="Google Shape;47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MENOR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"/>
          <p:cNvSpPr txBox="1"/>
          <p:nvPr/>
        </p:nvSpPr>
        <p:spPr>
          <a:xfrm>
            <a:off x="47625" y="948193"/>
            <a:ext cx="11993562" cy="135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Supongamos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disponemos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un arbol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binario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búsqueda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, y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queremos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implementar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modulo que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retorne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valor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más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pequeño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está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cargado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en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arbol.</a:t>
            </a:r>
            <a:endParaRPr sz="24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3712F988-A06B-07B8-21E2-708BAEC892E4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grpSp>
        <p:nvGrpSpPr>
          <p:cNvPr id="95" name="Grupo 94">
            <a:extLst>
              <a:ext uri="{FF2B5EF4-FFF2-40B4-BE49-F238E27FC236}">
                <a16:creationId xmlns:a16="http://schemas.microsoft.com/office/drawing/2014/main" id="{AEEB97A7-1ADD-8864-80FE-E2DD8DCCDD90}"/>
              </a:ext>
            </a:extLst>
          </p:cNvPr>
          <p:cNvGrpSpPr/>
          <p:nvPr/>
        </p:nvGrpSpPr>
        <p:grpSpPr>
          <a:xfrm>
            <a:off x="81863" y="2353522"/>
            <a:ext cx="4659312" cy="2907305"/>
            <a:chOff x="81863" y="2353522"/>
            <a:chExt cx="4659312" cy="2907305"/>
          </a:xfrm>
        </p:grpSpPr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D0F11C25-9C6F-ED35-9227-86532DDCB99C}"/>
                </a:ext>
              </a:extLst>
            </p:cNvPr>
            <p:cNvGrpSpPr/>
            <p:nvPr/>
          </p:nvGrpSpPr>
          <p:grpSpPr>
            <a:xfrm>
              <a:off x="81863" y="2439840"/>
              <a:ext cx="4659312" cy="2820987"/>
              <a:chOff x="81863" y="2439840"/>
              <a:chExt cx="4659312" cy="2820987"/>
            </a:xfrm>
          </p:grpSpPr>
          <p:grpSp>
            <p:nvGrpSpPr>
              <p:cNvPr id="4" name="Google Shape;126;p18">
                <a:extLst>
                  <a:ext uri="{FF2B5EF4-FFF2-40B4-BE49-F238E27FC236}">
                    <a16:creationId xmlns:a16="http://schemas.microsoft.com/office/drawing/2014/main" id="{5C97D130-F83A-584E-C39B-EC80E1A74792}"/>
                  </a:ext>
                </a:extLst>
              </p:cNvPr>
              <p:cNvGrpSpPr/>
              <p:nvPr/>
            </p:nvGrpSpPr>
            <p:grpSpPr>
              <a:xfrm>
                <a:off x="81863" y="2439840"/>
                <a:ext cx="4659312" cy="2747963"/>
                <a:chOff x="147639" y="1252014"/>
                <a:chExt cx="3567232" cy="2361884"/>
              </a:xfrm>
            </p:grpSpPr>
            <p:sp>
              <p:nvSpPr>
                <p:cNvPr id="6" name="Google Shape;127;p18">
                  <a:extLst>
                    <a:ext uri="{FF2B5EF4-FFF2-40B4-BE49-F238E27FC236}">
                      <a16:creationId xmlns:a16="http://schemas.microsoft.com/office/drawing/2014/main" id="{CBFD2BB1-8FF6-8FA1-FA8C-D53F956D2D58}"/>
                    </a:ext>
                  </a:extLst>
                </p:cNvPr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" name="Google Shape;128;p18">
                  <a:extLst>
                    <a:ext uri="{FF2B5EF4-FFF2-40B4-BE49-F238E27FC236}">
                      <a16:creationId xmlns:a16="http://schemas.microsoft.com/office/drawing/2014/main" id="{F8169051-4E96-6E03-4758-4FE3D402F57C}"/>
                    </a:ext>
                  </a:extLst>
                </p:cNvPr>
                <p:cNvSpPr/>
                <p:nvPr/>
              </p:nvSpPr>
              <p:spPr>
                <a:xfrm>
                  <a:off x="825839" y="2153923"/>
                  <a:ext cx="54815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" name="Google Shape;129;p18">
                  <a:extLst>
                    <a:ext uri="{FF2B5EF4-FFF2-40B4-BE49-F238E27FC236}">
                      <a16:creationId xmlns:a16="http://schemas.microsoft.com/office/drawing/2014/main" id="{2424DFCA-299C-6AAB-CF34-F358D338A319}"/>
                    </a:ext>
                  </a:extLst>
                </p:cNvPr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2" name="Google Shape;130;p18">
                  <a:extLst>
                    <a:ext uri="{FF2B5EF4-FFF2-40B4-BE49-F238E27FC236}">
                      <a16:creationId xmlns:a16="http://schemas.microsoft.com/office/drawing/2014/main" id="{A7181364-D6D2-196D-531C-16A36F1E50B8}"/>
                    </a:ext>
                  </a:extLst>
                </p:cNvPr>
                <p:cNvSpPr/>
                <p:nvPr/>
              </p:nvSpPr>
              <p:spPr>
                <a:xfrm>
                  <a:off x="147639" y="3001255"/>
                  <a:ext cx="545719" cy="59217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" name="Google Shape;131;p18">
                  <a:extLst>
                    <a:ext uri="{FF2B5EF4-FFF2-40B4-BE49-F238E27FC236}">
                      <a16:creationId xmlns:a16="http://schemas.microsoft.com/office/drawing/2014/main" id="{2F5D68DA-8A99-E89F-E892-C492832976F6}"/>
                    </a:ext>
                  </a:extLst>
                </p:cNvPr>
                <p:cNvSpPr/>
                <p:nvPr/>
              </p:nvSpPr>
              <p:spPr>
                <a:xfrm>
                  <a:off x="1347250" y="3008077"/>
                  <a:ext cx="54572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" name="Google Shape;132;p18">
                  <a:extLst>
                    <a:ext uri="{FF2B5EF4-FFF2-40B4-BE49-F238E27FC236}">
                      <a16:creationId xmlns:a16="http://schemas.microsoft.com/office/drawing/2014/main" id="{13C50E15-B686-3519-66DB-74674C3BFCBF}"/>
                    </a:ext>
                  </a:extLst>
                </p:cNvPr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8" name="Google Shape;133;p18">
                  <a:extLst>
                    <a:ext uri="{FF2B5EF4-FFF2-40B4-BE49-F238E27FC236}">
                      <a16:creationId xmlns:a16="http://schemas.microsoft.com/office/drawing/2014/main" id="{2FD3E6E8-C06F-E4DC-98F0-B5CAEF0DD074}"/>
                    </a:ext>
                  </a:extLst>
                </p:cNvPr>
                <p:cNvCxnSpPr/>
                <p:nvPr/>
              </p:nvCxnSpPr>
              <p:spPr>
                <a:xfrm flipH="1">
                  <a:off x="1293772" y="1756865"/>
                  <a:ext cx="465503" cy="48302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" name="Google Shape;134;p18">
                  <a:extLst>
                    <a:ext uri="{FF2B5EF4-FFF2-40B4-BE49-F238E27FC236}">
                      <a16:creationId xmlns:a16="http://schemas.microsoft.com/office/drawing/2014/main" id="{BAB53AF8-28AB-C0DA-EDA1-ACF7CEF391BF}"/>
                    </a:ext>
                  </a:extLst>
                </p:cNvPr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" name="Google Shape;135;p18">
                  <a:extLst>
                    <a:ext uri="{FF2B5EF4-FFF2-40B4-BE49-F238E27FC236}">
                      <a16:creationId xmlns:a16="http://schemas.microsoft.com/office/drawing/2014/main" id="{2D369895-1E13-9B8A-4F9F-5A22946C5250}"/>
                    </a:ext>
                  </a:extLst>
                </p:cNvPr>
                <p:cNvCxnSpPr/>
                <p:nvPr/>
              </p:nvCxnSpPr>
              <p:spPr>
                <a:xfrm flipH="1">
                  <a:off x="614357" y="2660139"/>
                  <a:ext cx="358546" cy="427076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" name="Google Shape;136;p18">
                  <a:extLst>
                    <a:ext uri="{FF2B5EF4-FFF2-40B4-BE49-F238E27FC236}">
                      <a16:creationId xmlns:a16="http://schemas.microsoft.com/office/drawing/2014/main" id="{A12FD21B-77D8-16A1-2E9E-1F99907AC519}"/>
                    </a:ext>
                  </a:extLst>
                </p:cNvPr>
                <p:cNvCxnSpPr/>
                <p:nvPr/>
              </p:nvCxnSpPr>
              <p:spPr>
                <a:xfrm>
                  <a:off x="1315649" y="2645130"/>
                  <a:ext cx="303853" cy="362947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137;p18">
                  <a:extLst>
                    <a:ext uri="{FF2B5EF4-FFF2-40B4-BE49-F238E27FC236}">
                      <a16:creationId xmlns:a16="http://schemas.microsoft.com/office/drawing/2014/main" id="{B70F5740-08E6-3F19-65DC-054221C3F91D}"/>
                    </a:ext>
                  </a:extLst>
                </p:cNvPr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6" name="Google Shape;138;p18">
                <a:extLst>
                  <a:ext uri="{FF2B5EF4-FFF2-40B4-BE49-F238E27FC236}">
                    <a16:creationId xmlns:a16="http://schemas.microsoft.com/office/drawing/2014/main" id="{19C6CEDB-9741-0118-4E0C-98F401392B18}"/>
                  </a:ext>
                </a:extLst>
              </p:cNvPr>
              <p:cNvSpPr/>
              <p:nvPr/>
            </p:nvSpPr>
            <p:spPr>
              <a:xfrm>
                <a:off x="2628213" y="4573440"/>
                <a:ext cx="714375" cy="687387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8" name="Google Shape;139;p18">
                <a:extLst>
                  <a:ext uri="{FF2B5EF4-FFF2-40B4-BE49-F238E27FC236}">
                    <a16:creationId xmlns:a16="http://schemas.microsoft.com/office/drawing/2014/main" id="{2B0E69F4-1CD0-5068-C4EC-B6C798200B3C}"/>
                  </a:ext>
                </a:extLst>
              </p:cNvPr>
              <p:cNvCxnSpPr/>
              <p:nvPr/>
            </p:nvCxnSpPr>
            <p:spPr>
              <a:xfrm flipH="1">
                <a:off x="3239400" y="4176566"/>
                <a:ext cx="466725" cy="49688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0" name="Google Shape;140;p18">
                <a:extLst>
                  <a:ext uri="{FF2B5EF4-FFF2-40B4-BE49-F238E27FC236}">
                    <a16:creationId xmlns:a16="http://schemas.microsoft.com/office/drawing/2014/main" id="{8E79CB8B-AB9E-AC2F-5350-023E5FA20B12}"/>
                  </a:ext>
                </a:extLst>
              </p:cNvPr>
              <p:cNvSpPr txBox="1"/>
              <p:nvPr/>
            </p:nvSpPr>
            <p:spPr>
              <a:xfrm>
                <a:off x="2185581" y="2490042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41;p18">
                <a:extLst>
                  <a:ext uri="{FF2B5EF4-FFF2-40B4-BE49-F238E27FC236}">
                    <a16:creationId xmlns:a16="http://schemas.microsoft.com/office/drawing/2014/main" id="{751A06F3-4788-BDA7-4910-045AA49A36E8}"/>
                  </a:ext>
                </a:extLst>
              </p:cNvPr>
              <p:cNvSpPr txBox="1"/>
              <p:nvPr/>
            </p:nvSpPr>
            <p:spPr>
              <a:xfrm>
                <a:off x="3587990" y="353647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42;p18">
                <a:extLst>
                  <a:ext uri="{FF2B5EF4-FFF2-40B4-BE49-F238E27FC236}">
                    <a16:creationId xmlns:a16="http://schemas.microsoft.com/office/drawing/2014/main" id="{9370AB50-283E-C761-870E-C79CCE2EA4F0}"/>
                  </a:ext>
                </a:extLst>
              </p:cNvPr>
              <p:cNvSpPr txBox="1"/>
              <p:nvPr/>
            </p:nvSpPr>
            <p:spPr>
              <a:xfrm>
                <a:off x="2717063" y="4673222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43;p18">
                <a:extLst>
                  <a:ext uri="{FF2B5EF4-FFF2-40B4-BE49-F238E27FC236}">
                    <a16:creationId xmlns:a16="http://schemas.microsoft.com/office/drawing/2014/main" id="{5A33826F-8BEA-A4D9-25EA-4E5413474D80}"/>
                  </a:ext>
                </a:extLst>
              </p:cNvPr>
              <p:cNvSpPr txBox="1"/>
              <p:nvPr/>
            </p:nvSpPr>
            <p:spPr>
              <a:xfrm>
                <a:off x="4093881" y="4622979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44;p18">
                <a:extLst>
                  <a:ext uri="{FF2B5EF4-FFF2-40B4-BE49-F238E27FC236}">
                    <a16:creationId xmlns:a16="http://schemas.microsoft.com/office/drawing/2014/main" id="{56A05F1E-3B4D-CF49-3796-EDBD8A3F3647}"/>
                  </a:ext>
                </a:extLst>
              </p:cNvPr>
              <p:cNvSpPr txBox="1"/>
              <p:nvPr/>
            </p:nvSpPr>
            <p:spPr>
              <a:xfrm>
                <a:off x="1105052" y="3605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45;p18">
                <a:extLst>
                  <a:ext uri="{FF2B5EF4-FFF2-40B4-BE49-F238E27FC236}">
                    <a16:creationId xmlns:a16="http://schemas.microsoft.com/office/drawing/2014/main" id="{DBA1B098-89DB-7092-409D-3D47E50A5CB9}"/>
                  </a:ext>
                </a:extLst>
              </p:cNvPr>
              <p:cNvSpPr txBox="1"/>
              <p:nvPr/>
            </p:nvSpPr>
            <p:spPr>
              <a:xfrm>
                <a:off x="1740599" y="4603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46;p18">
                <a:extLst>
                  <a:ext uri="{FF2B5EF4-FFF2-40B4-BE49-F238E27FC236}">
                    <a16:creationId xmlns:a16="http://schemas.microsoft.com/office/drawing/2014/main" id="{33651A9D-EE61-D1F6-8FC3-771B860E4843}"/>
                  </a:ext>
                </a:extLst>
              </p:cNvPr>
              <p:cNvSpPr txBox="1"/>
              <p:nvPr/>
            </p:nvSpPr>
            <p:spPr>
              <a:xfrm>
                <a:off x="244871" y="4599275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" name="Google Shape;50;p16">
              <a:extLst>
                <a:ext uri="{FF2B5EF4-FFF2-40B4-BE49-F238E27FC236}">
                  <a16:creationId xmlns:a16="http://schemas.microsoft.com/office/drawing/2014/main" id="{4C375C68-FD7D-6EA9-2FDF-3FEEBEE3DB43}"/>
                </a:ext>
              </a:extLst>
            </p:cNvPr>
            <p:cNvSpPr txBox="1"/>
            <p:nvPr/>
          </p:nvSpPr>
          <p:spPr>
            <a:xfrm>
              <a:off x="1701271" y="2353522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a</a:t>
              </a:r>
              <a:endParaRPr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73231E54-8C6A-6E99-1302-E0A44C2497B5}"/>
              </a:ext>
            </a:extLst>
          </p:cNvPr>
          <p:cNvGrpSpPr/>
          <p:nvPr/>
        </p:nvGrpSpPr>
        <p:grpSpPr>
          <a:xfrm>
            <a:off x="4486601" y="2285548"/>
            <a:ext cx="3054123" cy="2902258"/>
            <a:chOff x="4486601" y="2285548"/>
            <a:chExt cx="3054123" cy="2902258"/>
          </a:xfrm>
        </p:grpSpPr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31DC22F7-7B19-0CDC-982B-9D231760B0BA}"/>
                </a:ext>
              </a:extLst>
            </p:cNvPr>
            <p:cNvGrpSpPr/>
            <p:nvPr/>
          </p:nvGrpSpPr>
          <p:grpSpPr>
            <a:xfrm>
              <a:off x="4880075" y="2366819"/>
              <a:ext cx="2660649" cy="2820987"/>
              <a:chOff x="4880075" y="2366819"/>
              <a:chExt cx="2660649" cy="2820987"/>
            </a:xfrm>
          </p:grpSpPr>
          <p:grpSp>
            <p:nvGrpSpPr>
              <p:cNvPr id="41" name="Google Shape;126;p18">
                <a:extLst>
                  <a:ext uri="{FF2B5EF4-FFF2-40B4-BE49-F238E27FC236}">
                    <a16:creationId xmlns:a16="http://schemas.microsoft.com/office/drawing/2014/main" id="{F218E33B-9D7C-3AE3-D6FF-AF45763CB7DE}"/>
                  </a:ext>
                </a:extLst>
              </p:cNvPr>
              <p:cNvGrpSpPr/>
              <p:nvPr/>
            </p:nvGrpSpPr>
            <p:grpSpPr>
              <a:xfrm>
                <a:off x="4880075" y="2366819"/>
                <a:ext cx="2660649" cy="2747963"/>
                <a:chOff x="1677842" y="1252014"/>
                <a:chExt cx="2037029" cy="2361884"/>
              </a:xfrm>
            </p:grpSpPr>
            <p:sp>
              <p:nvSpPr>
                <p:cNvPr id="42" name="Google Shape;127;p18">
                  <a:extLst>
                    <a:ext uri="{FF2B5EF4-FFF2-40B4-BE49-F238E27FC236}">
                      <a16:creationId xmlns:a16="http://schemas.microsoft.com/office/drawing/2014/main" id="{59CE6EA2-2799-EC4C-7BF1-2D956FAFDB07}"/>
                    </a:ext>
                  </a:extLst>
                </p:cNvPr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4" name="Google Shape;129;p18">
                  <a:extLst>
                    <a:ext uri="{FF2B5EF4-FFF2-40B4-BE49-F238E27FC236}">
                      <a16:creationId xmlns:a16="http://schemas.microsoft.com/office/drawing/2014/main" id="{97347BCB-AC7F-3674-0E81-A2B34CB8DCAA}"/>
                    </a:ext>
                  </a:extLst>
                </p:cNvPr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2" name="Google Shape;132;p18">
                  <a:extLst>
                    <a:ext uri="{FF2B5EF4-FFF2-40B4-BE49-F238E27FC236}">
                      <a16:creationId xmlns:a16="http://schemas.microsoft.com/office/drawing/2014/main" id="{24254DE8-83B9-FDBC-BA54-18981B57A7B4}"/>
                    </a:ext>
                  </a:extLst>
                </p:cNvPr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54" name="Google Shape;134;p18">
                  <a:extLst>
                    <a:ext uri="{FF2B5EF4-FFF2-40B4-BE49-F238E27FC236}">
                      <a16:creationId xmlns:a16="http://schemas.microsoft.com/office/drawing/2014/main" id="{3E8B2226-F14D-6A67-35B8-B86C13F382C8}"/>
                    </a:ext>
                  </a:extLst>
                </p:cNvPr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" name="Google Shape;137;p18">
                  <a:extLst>
                    <a:ext uri="{FF2B5EF4-FFF2-40B4-BE49-F238E27FC236}">
                      <a16:creationId xmlns:a16="http://schemas.microsoft.com/office/drawing/2014/main" id="{CC1AB2A5-0999-0F1D-BB4E-7DD6F45DA7C5}"/>
                    </a:ext>
                  </a:extLst>
                </p:cNvPr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58" name="Google Shape;138;p18">
                <a:extLst>
                  <a:ext uri="{FF2B5EF4-FFF2-40B4-BE49-F238E27FC236}">
                    <a16:creationId xmlns:a16="http://schemas.microsoft.com/office/drawing/2014/main" id="{ECC16432-B825-F4D3-1282-70DC3ADC4F5E}"/>
                  </a:ext>
                </a:extLst>
              </p:cNvPr>
              <p:cNvSpPr/>
              <p:nvPr/>
            </p:nvSpPr>
            <p:spPr>
              <a:xfrm>
                <a:off x="5427763" y="4500419"/>
                <a:ext cx="714375" cy="687387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59" name="Google Shape;139;p18">
                <a:extLst>
                  <a:ext uri="{FF2B5EF4-FFF2-40B4-BE49-F238E27FC236}">
                    <a16:creationId xmlns:a16="http://schemas.microsoft.com/office/drawing/2014/main" id="{DFFC53FA-ACDF-2178-B789-9E8EA23C8DE8}"/>
                  </a:ext>
                </a:extLst>
              </p:cNvPr>
              <p:cNvCxnSpPr/>
              <p:nvPr/>
            </p:nvCxnSpPr>
            <p:spPr>
              <a:xfrm flipH="1">
                <a:off x="6038950" y="4103545"/>
                <a:ext cx="466725" cy="49688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0" name="Google Shape;140;p18">
                <a:extLst>
                  <a:ext uri="{FF2B5EF4-FFF2-40B4-BE49-F238E27FC236}">
                    <a16:creationId xmlns:a16="http://schemas.microsoft.com/office/drawing/2014/main" id="{DBCDFDB5-902C-E0DF-C30B-4BE00629477F}"/>
                  </a:ext>
                </a:extLst>
              </p:cNvPr>
              <p:cNvSpPr txBox="1"/>
              <p:nvPr/>
            </p:nvSpPr>
            <p:spPr>
              <a:xfrm>
                <a:off x="5039561" y="2471451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41;p18">
                <a:extLst>
                  <a:ext uri="{FF2B5EF4-FFF2-40B4-BE49-F238E27FC236}">
                    <a16:creationId xmlns:a16="http://schemas.microsoft.com/office/drawing/2014/main" id="{2FCE5F89-C808-72CC-567E-5AF7FA02C8AB}"/>
                  </a:ext>
                </a:extLst>
              </p:cNvPr>
              <p:cNvSpPr txBox="1"/>
              <p:nvPr/>
            </p:nvSpPr>
            <p:spPr>
              <a:xfrm>
                <a:off x="6387540" y="3463456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42;p18">
                <a:extLst>
                  <a:ext uri="{FF2B5EF4-FFF2-40B4-BE49-F238E27FC236}">
                    <a16:creationId xmlns:a16="http://schemas.microsoft.com/office/drawing/2014/main" id="{8ECD8923-6F54-46A5-7FF4-66E6D21BE2E6}"/>
                  </a:ext>
                </a:extLst>
              </p:cNvPr>
              <p:cNvSpPr txBox="1"/>
              <p:nvPr/>
            </p:nvSpPr>
            <p:spPr>
              <a:xfrm>
                <a:off x="5516613" y="4600201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43;p18">
                <a:extLst>
                  <a:ext uri="{FF2B5EF4-FFF2-40B4-BE49-F238E27FC236}">
                    <a16:creationId xmlns:a16="http://schemas.microsoft.com/office/drawing/2014/main" id="{443B143A-1073-8D4D-44A2-D630EC860FC5}"/>
                  </a:ext>
                </a:extLst>
              </p:cNvPr>
              <p:cNvSpPr txBox="1"/>
              <p:nvPr/>
            </p:nvSpPr>
            <p:spPr>
              <a:xfrm>
                <a:off x="6958878" y="4579553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" name="Google Shape;50;p16">
              <a:extLst>
                <a:ext uri="{FF2B5EF4-FFF2-40B4-BE49-F238E27FC236}">
                  <a16:creationId xmlns:a16="http://schemas.microsoft.com/office/drawing/2014/main" id="{01F99794-371C-A3A0-5D36-597DAD363AE5}"/>
                </a:ext>
              </a:extLst>
            </p:cNvPr>
            <p:cNvSpPr txBox="1"/>
            <p:nvPr/>
          </p:nvSpPr>
          <p:spPr>
            <a:xfrm>
              <a:off x="4486601" y="2285548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a</a:t>
              </a:r>
              <a:endParaRPr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9EBCAE1F-64C6-5330-09A1-E682F3F07724}"/>
              </a:ext>
            </a:extLst>
          </p:cNvPr>
          <p:cNvGrpSpPr/>
          <p:nvPr/>
        </p:nvGrpSpPr>
        <p:grpSpPr>
          <a:xfrm>
            <a:off x="7912076" y="2183437"/>
            <a:ext cx="2790302" cy="2960100"/>
            <a:chOff x="7912076" y="2183437"/>
            <a:chExt cx="2790302" cy="2960100"/>
          </a:xfrm>
        </p:grpSpPr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331CF1E3-B9F0-0722-C77A-FB2E605F0570}"/>
                </a:ext>
              </a:extLst>
            </p:cNvPr>
            <p:cNvGrpSpPr/>
            <p:nvPr/>
          </p:nvGrpSpPr>
          <p:grpSpPr>
            <a:xfrm>
              <a:off x="7912076" y="2307774"/>
              <a:ext cx="2790302" cy="2835763"/>
              <a:chOff x="9105635" y="2381361"/>
              <a:chExt cx="2790302" cy="2835763"/>
            </a:xfrm>
          </p:grpSpPr>
          <p:grpSp>
            <p:nvGrpSpPr>
              <p:cNvPr id="67" name="Google Shape;126;p18">
                <a:extLst>
                  <a:ext uri="{FF2B5EF4-FFF2-40B4-BE49-F238E27FC236}">
                    <a16:creationId xmlns:a16="http://schemas.microsoft.com/office/drawing/2014/main" id="{9CE2A5E1-A536-6C2B-C031-AF4655483957}"/>
                  </a:ext>
                </a:extLst>
              </p:cNvPr>
              <p:cNvGrpSpPr/>
              <p:nvPr/>
            </p:nvGrpSpPr>
            <p:grpSpPr>
              <a:xfrm>
                <a:off x="10321868" y="2381361"/>
                <a:ext cx="1476490" cy="1074976"/>
                <a:chOff x="1335729" y="1581470"/>
                <a:chExt cx="1130421" cy="923946"/>
              </a:xfrm>
            </p:grpSpPr>
            <p:sp>
              <p:nvSpPr>
                <p:cNvPr id="68" name="Google Shape;127;p18">
                  <a:extLst>
                    <a:ext uri="{FF2B5EF4-FFF2-40B4-BE49-F238E27FC236}">
                      <a16:creationId xmlns:a16="http://schemas.microsoft.com/office/drawing/2014/main" id="{1551067D-D864-FC64-E082-59CBBD72F5BB}"/>
                    </a:ext>
                  </a:extLst>
                </p:cNvPr>
                <p:cNvSpPr/>
                <p:nvPr/>
              </p:nvSpPr>
              <p:spPr>
                <a:xfrm>
                  <a:off x="1920430" y="1581470"/>
                  <a:ext cx="545720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71" name="Google Shape;134;p18">
                  <a:extLst>
                    <a:ext uri="{FF2B5EF4-FFF2-40B4-BE49-F238E27FC236}">
                      <a16:creationId xmlns:a16="http://schemas.microsoft.com/office/drawing/2014/main" id="{32A9A873-F276-CD4D-5866-50179DFE80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35729" y="2048099"/>
                  <a:ext cx="595032" cy="457317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74" name="Google Shape;139;p18">
                <a:extLst>
                  <a:ext uri="{FF2B5EF4-FFF2-40B4-BE49-F238E27FC236}">
                    <a16:creationId xmlns:a16="http://schemas.microsoft.com/office/drawing/2014/main" id="{920A12F3-58A9-F8CD-3D0F-E1E3C0670A06}"/>
                  </a:ext>
                </a:extLst>
              </p:cNvPr>
              <p:cNvCxnSpPr/>
              <p:nvPr/>
            </p:nvCxnSpPr>
            <p:spPr>
              <a:xfrm flipH="1">
                <a:off x="9540113" y="4081729"/>
                <a:ext cx="466725" cy="49688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75" name="Google Shape;140;p18">
                <a:extLst>
                  <a:ext uri="{FF2B5EF4-FFF2-40B4-BE49-F238E27FC236}">
                    <a16:creationId xmlns:a16="http://schemas.microsoft.com/office/drawing/2014/main" id="{543F569D-A16D-E43F-1137-A3B127670265}"/>
                  </a:ext>
                </a:extLst>
              </p:cNvPr>
              <p:cNvSpPr txBox="1"/>
              <p:nvPr/>
            </p:nvSpPr>
            <p:spPr>
              <a:xfrm>
                <a:off x="11284803" y="2486110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141;p18">
                <a:extLst>
                  <a:ext uri="{FF2B5EF4-FFF2-40B4-BE49-F238E27FC236}">
                    <a16:creationId xmlns:a16="http://schemas.microsoft.com/office/drawing/2014/main" id="{9D481A26-936A-2B46-4618-59C032D9DD35}"/>
                  </a:ext>
                </a:extLst>
              </p:cNvPr>
              <p:cNvSpPr txBox="1"/>
              <p:nvPr/>
            </p:nvSpPr>
            <p:spPr>
              <a:xfrm>
                <a:off x="10032239" y="3487942"/>
                <a:ext cx="535713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142;p18">
                <a:extLst>
                  <a:ext uri="{FF2B5EF4-FFF2-40B4-BE49-F238E27FC236}">
                    <a16:creationId xmlns:a16="http://schemas.microsoft.com/office/drawing/2014/main" id="{E17B23B1-24E9-6E14-614B-B66C5E2E59B9}"/>
                  </a:ext>
                </a:extLst>
              </p:cNvPr>
              <p:cNvSpPr txBox="1"/>
              <p:nvPr/>
            </p:nvSpPr>
            <p:spPr>
              <a:xfrm>
                <a:off x="9329080" y="4628410"/>
                <a:ext cx="535713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132;p18">
                <a:extLst>
                  <a:ext uri="{FF2B5EF4-FFF2-40B4-BE49-F238E27FC236}">
                    <a16:creationId xmlns:a16="http://schemas.microsoft.com/office/drawing/2014/main" id="{537191D4-B3D0-625B-F64F-D0CEBC9F4765}"/>
                  </a:ext>
                </a:extLst>
              </p:cNvPr>
              <p:cNvSpPr/>
              <p:nvPr/>
            </p:nvSpPr>
            <p:spPr>
              <a:xfrm>
                <a:off x="9864793" y="3395557"/>
                <a:ext cx="712786" cy="687387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132;p18">
                <a:extLst>
                  <a:ext uri="{FF2B5EF4-FFF2-40B4-BE49-F238E27FC236}">
                    <a16:creationId xmlns:a16="http://schemas.microsoft.com/office/drawing/2014/main" id="{3926B8FE-8FF5-8843-CB7C-05279D776B28}"/>
                  </a:ext>
                </a:extLst>
              </p:cNvPr>
              <p:cNvSpPr/>
              <p:nvPr/>
            </p:nvSpPr>
            <p:spPr>
              <a:xfrm>
                <a:off x="9105635" y="4529737"/>
                <a:ext cx="712786" cy="687387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93" name="Google Shape;50;p16">
              <a:extLst>
                <a:ext uri="{FF2B5EF4-FFF2-40B4-BE49-F238E27FC236}">
                  <a16:creationId xmlns:a16="http://schemas.microsoft.com/office/drawing/2014/main" id="{814C45CE-ECE2-2EB9-82C6-350938FA2331}"/>
                </a:ext>
              </a:extLst>
            </p:cNvPr>
            <p:cNvSpPr txBox="1"/>
            <p:nvPr/>
          </p:nvSpPr>
          <p:spPr>
            <a:xfrm>
              <a:off x="9437304" y="2183437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a</a:t>
              </a:r>
              <a:endParaRPr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FA50601D-B0EC-AEBF-54C0-7CF43F58F86A}"/>
              </a:ext>
            </a:extLst>
          </p:cNvPr>
          <p:cNvGrpSpPr/>
          <p:nvPr/>
        </p:nvGrpSpPr>
        <p:grpSpPr>
          <a:xfrm>
            <a:off x="10923348" y="2070050"/>
            <a:ext cx="1099078" cy="908673"/>
            <a:chOff x="10923348" y="2070050"/>
            <a:chExt cx="1099078" cy="908673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CF465005-9261-8710-CFE8-8CAF17F9A693}"/>
                </a:ext>
              </a:extLst>
            </p:cNvPr>
            <p:cNvGrpSpPr/>
            <p:nvPr/>
          </p:nvGrpSpPr>
          <p:grpSpPr>
            <a:xfrm>
              <a:off x="11240964" y="2291336"/>
              <a:ext cx="781462" cy="687387"/>
              <a:chOff x="11212054" y="4928252"/>
              <a:chExt cx="781462" cy="687387"/>
            </a:xfrm>
          </p:grpSpPr>
          <p:sp>
            <p:nvSpPr>
              <p:cNvPr id="84" name="Google Shape;127;p18">
                <a:extLst>
                  <a:ext uri="{FF2B5EF4-FFF2-40B4-BE49-F238E27FC236}">
                    <a16:creationId xmlns:a16="http://schemas.microsoft.com/office/drawing/2014/main" id="{764EA22B-D6F8-1C5D-7C83-4DCCCB69C9C4}"/>
                  </a:ext>
                </a:extLst>
              </p:cNvPr>
              <p:cNvSpPr/>
              <p:nvPr/>
            </p:nvSpPr>
            <p:spPr>
              <a:xfrm>
                <a:off x="11212054" y="4928252"/>
                <a:ext cx="712788" cy="687387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140;p18">
                <a:extLst>
                  <a:ext uri="{FF2B5EF4-FFF2-40B4-BE49-F238E27FC236}">
                    <a16:creationId xmlns:a16="http://schemas.microsoft.com/office/drawing/2014/main" id="{5A082B66-0E9B-8803-49EA-3D57408E0A0F}"/>
                  </a:ext>
                </a:extLst>
              </p:cNvPr>
              <p:cNvSpPr txBox="1"/>
              <p:nvPr/>
            </p:nvSpPr>
            <p:spPr>
              <a:xfrm>
                <a:off x="11382382" y="5045268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50;p16">
              <a:extLst>
                <a:ext uri="{FF2B5EF4-FFF2-40B4-BE49-F238E27FC236}">
                  <a16:creationId xmlns:a16="http://schemas.microsoft.com/office/drawing/2014/main" id="{B113C2B5-BBBD-9374-68CE-207A5B7BC593}"/>
                </a:ext>
              </a:extLst>
            </p:cNvPr>
            <p:cNvSpPr txBox="1"/>
            <p:nvPr/>
          </p:nvSpPr>
          <p:spPr>
            <a:xfrm>
              <a:off x="10923348" y="2070050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a</a:t>
              </a:r>
              <a:endParaRPr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99" name="Flecha: a la derecha 98">
            <a:extLst>
              <a:ext uri="{FF2B5EF4-FFF2-40B4-BE49-F238E27FC236}">
                <a16:creationId xmlns:a16="http://schemas.microsoft.com/office/drawing/2014/main" id="{D27A2D1E-4FB1-BAB4-D5CD-C385473E4370}"/>
              </a:ext>
            </a:extLst>
          </p:cNvPr>
          <p:cNvSpPr/>
          <p:nvPr/>
        </p:nvSpPr>
        <p:spPr>
          <a:xfrm>
            <a:off x="1167843" y="2516758"/>
            <a:ext cx="513555" cy="46162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0" name="Flecha: a la derecha 99">
            <a:extLst>
              <a:ext uri="{FF2B5EF4-FFF2-40B4-BE49-F238E27FC236}">
                <a16:creationId xmlns:a16="http://schemas.microsoft.com/office/drawing/2014/main" id="{65D4F6DA-E4F3-4E8E-5BD2-3568C4F119E1}"/>
              </a:ext>
            </a:extLst>
          </p:cNvPr>
          <p:cNvSpPr/>
          <p:nvPr/>
        </p:nvSpPr>
        <p:spPr>
          <a:xfrm>
            <a:off x="4031700" y="2450026"/>
            <a:ext cx="513555" cy="46162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Flecha: a la derecha 100">
            <a:extLst>
              <a:ext uri="{FF2B5EF4-FFF2-40B4-BE49-F238E27FC236}">
                <a16:creationId xmlns:a16="http://schemas.microsoft.com/office/drawing/2014/main" id="{9D171201-1630-4424-015D-D2E1E3971D3E}"/>
              </a:ext>
            </a:extLst>
          </p:cNvPr>
          <p:cNvSpPr/>
          <p:nvPr/>
        </p:nvSpPr>
        <p:spPr>
          <a:xfrm flipH="1">
            <a:off x="10444091" y="2908156"/>
            <a:ext cx="513555" cy="46162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Flecha: a la derecha 102">
            <a:extLst>
              <a:ext uri="{FF2B5EF4-FFF2-40B4-BE49-F238E27FC236}">
                <a16:creationId xmlns:a16="http://schemas.microsoft.com/office/drawing/2014/main" id="{1A28172E-761E-4736-DEB1-959356FEAC25}"/>
              </a:ext>
            </a:extLst>
          </p:cNvPr>
          <p:cNvSpPr/>
          <p:nvPr/>
        </p:nvSpPr>
        <p:spPr>
          <a:xfrm rot="18946340" flipH="1">
            <a:off x="11460081" y="1713154"/>
            <a:ext cx="513555" cy="46162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Google Shape;69;p4">
            <a:extLst>
              <a:ext uri="{FF2B5EF4-FFF2-40B4-BE49-F238E27FC236}">
                <a16:creationId xmlns:a16="http://schemas.microsoft.com/office/drawing/2014/main" id="{40A6B48A-AC8B-8D5E-84C1-1E3E2734DEF4}"/>
              </a:ext>
            </a:extLst>
          </p:cNvPr>
          <p:cNvSpPr txBox="1"/>
          <p:nvPr/>
        </p:nvSpPr>
        <p:spPr>
          <a:xfrm>
            <a:off x="2436920" y="5467549"/>
            <a:ext cx="4779863" cy="1292621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 valor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más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pequeño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de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cualquier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ABB es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valor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ubicado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“mas ” a la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iquierda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105" name="Google Shape;69;p4">
            <a:extLst>
              <a:ext uri="{FF2B5EF4-FFF2-40B4-BE49-F238E27FC236}">
                <a16:creationId xmlns:a16="http://schemas.microsoft.com/office/drawing/2014/main" id="{B84E8C45-039D-CA68-1C19-B9CF161BD335}"/>
              </a:ext>
            </a:extLst>
          </p:cNvPr>
          <p:cNvSpPr txBox="1"/>
          <p:nvPr/>
        </p:nvSpPr>
        <p:spPr>
          <a:xfrm>
            <a:off x="8825399" y="5845911"/>
            <a:ext cx="3142823" cy="49240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lo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implemento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106" name="Google Shape;69;p4">
            <a:extLst>
              <a:ext uri="{FF2B5EF4-FFF2-40B4-BE49-F238E27FC236}">
                <a16:creationId xmlns:a16="http://schemas.microsoft.com/office/drawing/2014/main" id="{CFC5C88F-287E-9968-FC25-7167BAE6C07D}"/>
              </a:ext>
            </a:extLst>
          </p:cNvPr>
          <p:cNvSpPr txBox="1"/>
          <p:nvPr/>
        </p:nvSpPr>
        <p:spPr>
          <a:xfrm>
            <a:off x="9139631" y="4764597"/>
            <a:ext cx="2542643" cy="89251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Qué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ocurre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si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arbol es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vacío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6707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-0.06654 0.1361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54 0.13611 L -0.08646 0.225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07903 0.0891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03 0.08912 L -0.14349 0.2064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99" grpId="2" animBg="1"/>
      <p:bldP spid="100" grpId="0" animBg="1"/>
      <p:bldP spid="101" grpId="0" animBg="1"/>
      <p:bldP spid="101" grpId="1" animBg="1"/>
      <p:bldP spid="101" grpId="2" animBg="1"/>
      <p:bldP spid="103" grpId="0" animBg="1"/>
      <p:bldP spid="104" grpId="0" animBg="1"/>
      <p:bldP spid="105" grpId="0" animBg="1"/>
      <p:bldP spid="1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3;p18">
            <a:extLst>
              <a:ext uri="{FF2B5EF4-FFF2-40B4-BE49-F238E27FC236}">
                <a16:creationId xmlns:a16="http://schemas.microsoft.com/office/drawing/2014/main" id="{7C9C5FC3-B496-1601-32E9-73927685169A}"/>
              </a:ext>
            </a:extLst>
          </p:cNvPr>
          <p:cNvSpPr txBox="1"/>
          <p:nvPr/>
        </p:nvSpPr>
        <p:spPr>
          <a:xfrm>
            <a:off x="272862" y="1601090"/>
            <a:ext cx="3978275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arbolesEnteros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min:integer</a:t>
            </a:r>
            <a:r>
              <a:rPr lang="en-US" sz="20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cargarArbol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(a);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if (a &lt;&gt; nil) then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  min:=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minimo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(a);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  write (min);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6" name="Google Shape;48;p16">
            <a:extLst>
              <a:ext uri="{FF2B5EF4-FFF2-40B4-BE49-F238E27FC236}">
                <a16:creationId xmlns:a16="http://schemas.microsoft.com/office/drawing/2014/main" id="{1853C5BC-48FF-C649-2954-658BC2394437}"/>
              </a:ext>
            </a:extLst>
          </p:cNvPr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MENOR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9;p4">
            <a:extLst>
              <a:ext uri="{FF2B5EF4-FFF2-40B4-BE49-F238E27FC236}">
                <a16:creationId xmlns:a16="http://schemas.microsoft.com/office/drawing/2014/main" id="{34ADF493-E0D0-60AE-19E9-F503984501AC}"/>
              </a:ext>
            </a:extLst>
          </p:cNvPr>
          <p:cNvSpPr txBox="1"/>
          <p:nvPr/>
        </p:nvSpPr>
        <p:spPr>
          <a:xfrm>
            <a:off x="39029" y="1210740"/>
            <a:ext cx="4212108" cy="43084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DEVUELVE EL VALOR MINIMO</a:t>
            </a:r>
            <a:endParaRPr sz="2200" b="1" dirty="0">
              <a:latin typeface="Bradley Hand ITC" panose="03070402050302030203" pitchFamily="66" charset="0"/>
            </a:endParaRPr>
          </a:p>
        </p:txBody>
      </p:sp>
      <p:sp>
        <p:nvSpPr>
          <p:cNvPr id="9" name="Google Shape;123;p18">
            <a:extLst>
              <a:ext uri="{FF2B5EF4-FFF2-40B4-BE49-F238E27FC236}">
                <a16:creationId xmlns:a16="http://schemas.microsoft.com/office/drawing/2014/main" id="{CF18C249-CA30-171E-2D4D-F0D9A38483CC}"/>
              </a:ext>
            </a:extLst>
          </p:cNvPr>
          <p:cNvSpPr txBox="1"/>
          <p:nvPr/>
        </p:nvSpPr>
        <p:spPr>
          <a:xfrm>
            <a:off x="5716981" y="1805878"/>
            <a:ext cx="6420590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arbolesEnteros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min:arbol</a:t>
            </a:r>
            <a:r>
              <a:rPr lang="en-US" sz="20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cargarArbol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(a);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min:=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minimoNodo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(a);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  if (min &lt;&gt; nil) then   write (min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0" name="Google Shape;69;p4">
            <a:extLst>
              <a:ext uri="{FF2B5EF4-FFF2-40B4-BE49-F238E27FC236}">
                <a16:creationId xmlns:a16="http://schemas.microsoft.com/office/drawing/2014/main" id="{41C16912-CCFA-CD59-97E6-C01F7C4C55CA}"/>
              </a:ext>
            </a:extLst>
          </p:cNvPr>
          <p:cNvSpPr txBox="1"/>
          <p:nvPr/>
        </p:nvSpPr>
        <p:spPr>
          <a:xfrm>
            <a:off x="5235741" y="1226128"/>
            <a:ext cx="6572084" cy="40006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DEVUELVE EL NODO QUE CONTIENE EL MINIMO</a:t>
            </a:r>
            <a:endParaRPr sz="2000" b="1" dirty="0"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3;p18">
            <a:extLst>
              <a:ext uri="{FF2B5EF4-FFF2-40B4-BE49-F238E27FC236}">
                <a16:creationId xmlns:a16="http://schemas.microsoft.com/office/drawing/2014/main" id="{7C9C5FC3-B496-1601-32E9-73927685169A}"/>
              </a:ext>
            </a:extLst>
          </p:cNvPr>
          <p:cNvSpPr txBox="1"/>
          <p:nvPr/>
        </p:nvSpPr>
        <p:spPr>
          <a:xfrm>
            <a:off x="272862" y="2002672"/>
            <a:ext cx="3978275" cy="42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arbolesEnteros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min:integer</a:t>
            </a:r>
            <a:r>
              <a:rPr lang="en-US" sz="16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endParaRPr lang="en-US" sz="1600" b="1" i="0" u="none" strike="noStrike" cap="none" dirty="0">
              <a:solidFill>
                <a:srgbClr val="FFC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1600" dirty="0" err="1">
                <a:latin typeface="Consolas" panose="020B0609020204030204" pitchFamily="49" charset="0"/>
                <a:sym typeface="Consolas"/>
              </a:rPr>
              <a:t>cargarArbol</a:t>
            </a:r>
            <a:r>
              <a:rPr lang="en-US" sz="1600" dirty="0">
                <a:latin typeface="Consolas" panose="020B0609020204030204" pitchFamily="49" charset="0"/>
                <a:sym typeface="Consolas"/>
              </a:rPr>
              <a:t>(a);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dirty="0">
                <a:latin typeface="Consolas" panose="020B0609020204030204" pitchFamily="49" charset="0"/>
                <a:sym typeface="Consolas"/>
              </a:rPr>
              <a:t> if (a &lt;&gt; nil) then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dirty="0">
                <a:latin typeface="Consolas" panose="020B0609020204030204" pitchFamily="49" charset="0"/>
                <a:sym typeface="Consolas"/>
              </a:rPr>
              <a:t>   min:= </a:t>
            </a:r>
            <a:r>
              <a:rPr lang="en-US" sz="1600" dirty="0" err="1">
                <a:latin typeface="Consolas" panose="020B0609020204030204" pitchFamily="49" charset="0"/>
                <a:sym typeface="Consolas"/>
              </a:rPr>
              <a:t>minimo</a:t>
            </a:r>
            <a:r>
              <a:rPr lang="en-US" sz="1600" dirty="0">
                <a:latin typeface="Consolas" panose="020B0609020204030204" pitchFamily="49" charset="0"/>
                <a:sym typeface="Consolas"/>
              </a:rPr>
              <a:t>(a);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dirty="0">
                <a:latin typeface="Consolas" panose="020B0609020204030204" pitchFamily="49" charset="0"/>
                <a:sym typeface="Consolas"/>
              </a:rPr>
              <a:t>   write (min);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6" name="Google Shape;48;p16">
            <a:extLst>
              <a:ext uri="{FF2B5EF4-FFF2-40B4-BE49-F238E27FC236}">
                <a16:creationId xmlns:a16="http://schemas.microsoft.com/office/drawing/2014/main" id="{1853C5BC-48FF-C649-2954-658BC2394437}"/>
              </a:ext>
            </a:extLst>
          </p:cNvPr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MENOR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9;p4">
            <a:extLst>
              <a:ext uri="{FF2B5EF4-FFF2-40B4-BE49-F238E27FC236}">
                <a16:creationId xmlns:a16="http://schemas.microsoft.com/office/drawing/2014/main" id="{34ADF493-E0D0-60AE-19E9-F503984501AC}"/>
              </a:ext>
            </a:extLst>
          </p:cNvPr>
          <p:cNvSpPr txBox="1"/>
          <p:nvPr/>
        </p:nvSpPr>
        <p:spPr>
          <a:xfrm>
            <a:off x="39029" y="1210740"/>
            <a:ext cx="4212108" cy="43084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DEVUELVE EL VALOR MINIMO</a:t>
            </a:r>
            <a:endParaRPr sz="2200" b="1" dirty="0">
              <a:latin typeface="Bradley Hand ITC" panose="03070402050302030203" pitchFamily="66" charset="0"/>
            </a:endParaRPr>
          </a:p>
        </p:txBody>
      </p:sp>
      <p:sp>
        <p:nvSpPr>
          <p:cNvPr id="4" name="Google Shape;595;p31">
            <a:extLst>
              <a:ext uri="{FF2B5EF4-FFF2-40B4-BE49-F238E27FC236}">
                <a16:creationId xmlns:a16="http://schemas.microsoft.com/office/drawing/2014/main" id="{A6B89847-7F9E-C6CE-5A07-BF2AFB678304}"/>
              </a:ext>
            </a:extLst>
          </p:cNvPr>
          <p:cNvSpPr txBox="1"/>
          <p:nvPr/>
        </p:nvSpPr>
        <p:spPr>
          <a:xfrm>
            <a:off x="5105853" y="1165611"/>
            <a:ext cx="6701972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minimo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 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lvl="0" algn="just"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if 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nil)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 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</a:t>
            </a:r>
            <a:r>
              <a:rPr lang="en-US" sz="2000" b="1" i="0" u="none" strike="noStrike" cap="none" dirty="0" err="1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minimo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a^.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endParaRPr lang="en-US" sz="20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400"/>
            </a:pP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mínimo:= </a:t>
            </a:r>
            <a:r>
              <a:rPr lang="es-ES" sz="2000" b="1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mínimo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" name="Google Shape;69;p4">
            <a:extLst>
              <a:ext uri="{FF2B5EF4-FFF2-40B4-BE49-F238E27FC236}">
                <a16:creationId xmlns:a16="http://schemas.microsoft.com/office/drawing/2014/main" id="{FAF4A810-647B-5B10-1BEF-811A8F512DE5}"/>
              </a:ext>
            </a:extLst>
          </p:cNvPr>
          <p:cNvSpPr txBox="1"/>
          <p:nvPr/>
        </p:nvSpPr>
        <p:spPr>
          <a:xfrm>
            <a:off x="8795370" y="3429000"/>
            <a:ext cx="3012455" cy="830956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Puede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implementarse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de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manera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iterativa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?</a:t>
            </a:r>
            <a:endParaRPr sz="2400" b="1" dirty="0">
              <a:latin typeface="Bradley Hand ITC" panose="03070402050302030203" pitchFamily="66" charset="0"/>
            </a:endParaRPr>
          </a:p>
        </p:txBody>
      </p:sp>
      <p:sp>
        <p:nvSpPr>
          <p:cNvPr id="7" name="Google Shape;595;p31">
            <a:extLst>
              <a:ext uri="{FF2B5EF4-FFF2-40B4-BE49-F238E27FC236}">
                <a16:creationId xmlns:a16="http://schemas.microsoft.com/office/drawing/2014/main" id="{B534926E-D85B-E696-E569-D2F17183F7A6}"/>
              </a:ext>
            </a:extLst>
          </p:cNvPr>
          <p:cNvSpPr txBox="1"/>
          <p:nvPr/>
        </p:nvSpPr>
        <p:spPr>
          <a:xfrm>
            <a:off x="4994540" y="4376169"/>
            <a:ext cx="6701972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minimo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 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lvl="0" algn="just"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while 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&lt;&gt; nil)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do 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a:=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strike="noStrike" cap="none" dirty="0" err="1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minimo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a^.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endParaRPr lang="en-US" sz="20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8537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8;p16">
            <a:extLst>
              <a:ext uri="{FF2B5EF4-FFF2-40B4-BE49-F238E27FC236}">
                <a16:creationId xmlns:a16="http://schemas.microsoft.com/office/drawing/2014/main" id="{1853C5BC-48FF-C649-2954-658BC2394437}"/>
              </a:ext>
            </a:extLst>
          </p:cNvPr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MENOR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95;p31">
            <a:extLst>
              <a:ext uri="{FF2B5EF4-FFF2-40B4-BE49-F238E27FC236}">
                <a16:creationId xmlns:a16="http://schemas.microsoft.com/office/drawing/2014/main" id="{A6B89847-7F9E-C6CE-5A07-BF2AFB678304}"/>
              </a:ext>
            </a:extLst>
          </p:cNvPr>
          <p:cNvSpPr txBox="1"/>
          <p:nvPr/>
        </p:nvSpPr>
        <p:spPr>
          <a:xfrm>
            <a:off x="5211989" y="1116323"/>
            <a:ext cx="6701972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minimoNodo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arbol; 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 if (a = nil) then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minimoNodo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:= nil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lvl="0" algn="just"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else if 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nil) then </a:t>
            </a:r>
            <a:endParaRPr lang="en-US"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400"/>
            </a:pPr>
            <a:r>
              <a:rPr lang="en-US" sz="2000" b="1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2000" b="1" i="0" u="none" strike="noStrike" cap="none" dirty="0" err="1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minimoNodo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a;</a:t>
            </a:r>
          </a:p>
          <a:p>
            <a:pPr lvl="0" algn="just"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</a:t>
            </a:r>
            <a:r>
              <a:rPr lang="es-E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mínimoNodo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s-ES" sz="2000" b="1" i="0" u="none" strike="noStrike" cap="none" dirty="0" err="1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mínimoNodo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" name="Google Shape;69;p4">
            <a:extLst>
              <a:ext uri="{FF2B5EF4-FFF2-40B4-BE49-F238E27FC236}">
                <a16:creationId xmlns:a16="http://schemas.microsoft.com/office/drawing/2014/main" id="{FAF4A810-647B-5B10-1BEF-811A8F512DE5}"/>
              </a:ext>
            </a:extLst>
          </p:cNvPr>
          <p:cNvSpPr txBox="1"/>
          <p:nvPr/>
        </p:nvSpPr>
        <p:spPr>
          <a:xfrm>
            <a:off x="8795370" y="3443722"/>
            <a:ext cx="3012455" cy="830956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Puede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implementarse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de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manera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iterativa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?</a:t>
            </a:r>
            <a:endParaRPr sz="2400" b="1" dirty="0">
              <a:latin typeface="Bradley Hand ITC" panose="03070402050302030203" pitchFamily="66" charset="0"/>
            </a:endParaRPr>
          </a:p>
        </p:txBody>
      </p:sp>
      <p:sp>
        <p:nvSpPr>
          <p:cNvPr id="7" name="Google Shape;595;p31">
            <a:extLst>
              <a:ext uri="{FF2B5EF4-FFF2-40B4-BE49-F238E27FC236}">
                <a16:creationId xmlns:a16="http://schemas.microsoft.com/office/drawing/2014/main" id="{B534926E-D85B-E696-E569-D2F17183F7A6}"/>
              </a:ext>
            </a:extLst>
          </p:cNvPr>
          <p:cNvSpPr txBox="1"/>
          <p:nvPr/>
        </p:nvSpPr>
        <p:spPr>
          <a:xfrm>
            <a:off x="5211989" y="4343359"/>
            <a:ext cx="6701972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minimoNodo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arbol; 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 if (a = nil) then </a:t>
            </a:r>
            <a:r>
              <a:rPr lang="en-US" sz="2000" b="1" dirty="0" err="1">
                <a:solidFill>
                  <a:schemeClr val="accent4"/>
                </a:solidFill>
                <a:latin typeface="Consolas" panose="020B0609020204030204" pitchFamily="49" charset="0"/>
                <a:sym typeface="Consolas"/>
              </a:rPr>
              <a:t>minimoNodo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:= nil</a:t>
            </a:r>
            <a:endParaRPr lang="en-US" sz="2000" dirty="0">
              <a:latin typeface="Consolas" panose="020B0609020204030204" pitchFamily="49" charset="0"/>
            </a:endParaRP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while 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&lt;&gt; nil) do 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a:=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</a:t>
            </a:r>
          </a:p>
          <a:p>
            <a:pPr lvl="0" algn="just">
              <a:buSzPts val="2400"/>
            </a:pP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000" b="1" dirty="0" err="1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minimoNodo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a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Google Shape;123;p18">
            <a:extLst>
              <a:ext uri="{FF2B5EF4-FFF2-40B4-BE49-F238E27FC236}">
                <a16:creationId xmlns:a16="http://schemas.microsoft.com/office/drawing/2014/main" id="{BE5F6606-91A9-3138-322E-B5FEB175B80D}"/>
              </a:ext>
            </a:extLst>
          </p:cNvPr>
          <p:cNvSpPr txBox="1"/>
          <p:nvPr/>
        </p:nvSpPr>
        <p:spPr>
          <a:xfrm>
            <a:off x="119455" y="1843284"/>
            <a:ext cx="5092534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arbolesEnteros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min:arbol</a:t>
            </a:r>
            <a:r>
              <a:rPr lang="en-US" sz="16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1600" dirty="0" err="1">
                <a:latin typeface="Consolas" panose="020B0609020204030204" pitchFamily="49" charset="0"/>
                <a:sym typeface="Consolas"/>
              </a:rPr>
              <a:t>cargarArbol</a:t>
            </a:r>
            <a:r>
              <a:rPr lang="en-US" sz="1600" dirty="0">
                <a:latin typeface="Consolas" panose="020B0609020204030204" pitchFamily="49" charset="0"/>
                <a:sym typeface="Consolas"/>
              </a:rPr>
              <a:t>(a);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dirty="0">
                <a:latin typeface="Consolas" panose="020B0609020204030204" pitchFamily="49" charset="0"/>
                <a:sym typeface="Consolas"/>
              </a:rPr>
              <a:t> min:= </a:t>
            </a:r>
            <a:r>
              <a:rPr lang="en-US" sz="1600" dirty="0" err="1">
                <a:latin typeface="Consolas" panose="020B0609020204030204" pitchFamily="49" charset="0"/>
                <a:sym typeface="Consolas"/>
              </a:rPr>
              <a:t>minimoNodo</a:t>
            </a:r>
            <a:r>
              <a:rPr lang="en-US" sz="1600" dirty="0">
                <a:latin typeface="Consolas" panose="020B0609020204030204" pitchFamily="49" charset="0"/>
                <a:sym typeface="Consolas"/>
              </a:rPr>
              <a:t>(a);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dirty="0">
                <a:latin typeface="Consolas" panose="020B0609020204030204" pitchFamily="49" charset="0"/>
                <a:sym typeface="Consolas"/>
              </a:rPr>
              <a:t>   if (min &lt;&gt; nil) then   write (min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latin typeface="Consolas" panose="020B0609020204030204" pitchFamily="49" charset="0"/>
                <a:sym typeface="Consolas"/>
              </a:rPr>
              <a:t>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0" name="Google Shape;69;p4">
            <a:extLst>
              <a:ext uri="{FF2B5EF4-FFF2-40B4-BE49-F238E27FC236}">
                <a16:creationId xmlns:a16="http://schemas.microsoft.com/office/drawing/2014/main" id="{51BF7A7F-4FDD-395B-E0E6-A9B60C7D33CE}"/>
              </a:ext>
            </a:extLst>
          </p:cNvPr>
          <p:cNvSpPr txBox="1"/>
          <p:nvPr/>
        </p:nvSpPr>
        <p:spPr>
          <a:xfrm>
            <a:off x="119455" y="1226127"/>
            <a:ext cx="4875085" cy="338514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16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DEVUELVE EL NODO QUE CONTIENE EL MINIMO</a:t>
            </a:r>
            <a:endParaRPr sz="16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369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" name="Google Shape;47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MAXIMO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"/>
          <p:cNvSpPr txBox="1"/>
          <p:nvPr/>
        </p:nvSpPr>
        <p:spPr>
          <a:xfrm>
            <a:off x="47625" y="948193"/>
            <a:ext cx="11993562" cy="135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Supongamos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disponemos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un arbol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binario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búsqueda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, y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queremos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implementar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modulo que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retorne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valor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más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grande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está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cargado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en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arbol.</a:t>
            </a:r>
            <a:endParaRPr sz="24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3712F988-A06B-07B8-21E2-708BAEC892E4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grpSp>
        <p:nvGrpSpPr>
          <p:cNvPr id="95" name="Grupo 94">
            <a:extLst>
              <a:ext uri="{FF2B5EF4-FFF2-40B4-BE49-F238E27FC236}">
                <a16:creationId xmlns:a16="http://schemas.microsoft.com/office/drawing/2014/main" id="{AEEB97A7-1ADD-8864-80FE-E2DD8DCCDD90}"/>
              </a:ext>
            </a:extLst>
          </p:cNvPr>
          <p:cNvGrpSpPr/>
          <p:nvPr/>
        </p:nvGrpSpPr>
        <p:grpSpPr>
          <a:xfrm>
            <a:off x="127721" y="2420372"/>
            <a:ext cx="4659312" cy="2907305"/>
            <a:chOff x="81863" y="2353522"/>
            <a:chExt cx="4659312" cy="2907305"/>
          </a:xfrm>
        </p:grpSpPr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D0F11C25-9C6F-ED35-9227-86532DDCB99C}"/>
                </a:ext>
              </a:extLst>
            </p:cNvPr>
            <p:cNvGrpSpPr/>
            <p:nvPr/>
          </p:nvGrpSpPr>
          <p:grpSpPr>
            <a:xfrm>
              <a:off x="81863" y="2439840"/>
              <a:ext cx="4659312" cy="2820987"/>
              <a:chOff x="81863" y="2439840"/>
              <a:chExt cx="4659312" cy="2820987"/>
            </a:xfrm>
          </p:grpSpPr>
          <p:grpSp>
            <p:nvGrpSpPr>
              <p:cNvPr id="4" name="Google Shape;126;p18">
                <a:extLst>
                  <a:ext uri="{FF2B5EF4-FFF2-40B4-BE49-F238E27FC236}">
                    <a16:creationId xmlns:a16="http://schemas.microsoft.com/office/drawing/2014/main" id="{5C97D130-F83A-584E-C39B-EC80E1A74792}"/>
                  </a:ext>
                </a:extLst>
              </p:cNvPr>
              <p:cNvGrpSpPr/>
              <p:nvPr/>
            </p:nvGrpSpPr>
            <p:grpSpPr>
              <a:xfrm>
                <a:off x="81863" y="2439840"/>
                <a:ext cx="4659312" cy="2747963"/>
                <a:chOff x="147639" y="1252014"/>
                <a:chExt cx="3567232" cy="2361884"/>
              </a:xfrm>
            </p:grpSpPr>
            <p:sp>
              <p:nvSpPr>
                <p:cNvPr id="6" name="Google Shape;127;p18">
                  <a:extLst>
                    <a:ext uri="{FF2B5EF4-FFF2-40B4-BE49-F238E27FC236}">
                      <a16:creationId xmlns:a16="http://schemas.microsoft.com/office/drawing/2014/main" id="{CBFD2BB1-8FF6-8FA1-FA8C-D53F956D2D58}"/>
                    </a:ext>
                  </a:extLst>
                </p:cNvPr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" name="Google Shape;128;p18">
                  <a:extLst>
                    <a:ext uri="{FF2B5EF4-FFF2-40B4-BE49-F238E27FC236}">
                      <a16:creationId xmlns:a16="http://schemas.microsoft.com/office/drawing/2014/main" id="{F8169051-4E96-6E03-4758-4FE3D402F57C}"/>
                    </a:ext>
                  </a:extLst>
                </p:cNvPr>
                <p:cNvSpPr/>
                <p:nvPr/>
              </p:nvSpPr>
              <p:spPr>
                <a:xfrm>
                  <a:off x="825839" y="2153923"/>
                  <a:ext cx="54815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0" name="Google Shape;129;p18">
                  <a:extLst>
                    <a:ext uri="{FF2B5EF4-FFF2-40B4-BE49-F238E27FC236}">
                      <a16:creationId xmlns:a16="http://schemas.microsoft.com/office/drawing/2014/main" id="{2424DFCA-299C-6AAB-CF34-F358D338A319}"/>
                    </a:ext>
                  </a:extLst>
                </p:cNvPr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2" name="Google Shape;130;p18">
                  <a:extLst>
                    <a:ext uri="{FF2B5EF4-FFF2-40B4-BE49-F238E27FC236}">
                      <a16:creationId xmlns:a16="http://schemas.microsoft.com/office/drawing/2014/main" id="{A7181364-D6D2-196D-531C-16A36F1E50B8}"/>
                    </a:ext>
                  </a:extLst>
                </p:cNvPr>
                <p:cNvSpPr/>
                <p:nvPr/>
              </p:nvSpPr>
              <p:spPr>
                <a:xfrm>
                  <a:off x="147639" y="3001255"/>
                  <a:ext cx="545719" cy="592177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" name="Google Shape;131;p18">
                  <a:extLst>
                    <a:ext uri="{FF2B5EF4-FFF2-40B4-BE49-F238E27FC236}">
                      <a16:creationId xmlns:a16="http://schemas.microsoft.com/office/drawing/2014/main" id="{2F5D68DA-8A99-E89F-E892-C492832976F6}"/>
                    </a:ext>
                  </a:extLst>
                </p:cNvPr>
                <p:cNvSpPr/>
                <p:nvPr/>
              </p:nvSpPr>
              <p:spPr>
                <a:xfrm>
                  <a:off x="1347250" y="3008077"/>
                  <a:ext cx="545720" cy="590813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" name="Google Shape;132;p18">
                  <a:extLst>
                    <a:ext uri="{FF2B5EF4-FFF2-40B4-BE49-F238E27FC236}">
                      <a16:creationId xmlns:a16="http://schemas.microsoft.com/office/drawing/2014/main" id="{13C50E15-B686-3519-66DB-74674C3BFCBF}"/>
                    </a:ext>
                  </a:extLst>
                </p:cNvPr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18" name="Google Shape;133;p18">
                  <a:extLst>
                    <a:ext uri="{FF2B5EF4-FFF2-40B4-BE49-F238E27FC236}">
                      <a16:creationId xmlns:a16="http://schemas.microsoft.com/office/drawing/2014/main" id="{2FD3E6E8-C06F-E4DC-98F0-B5CAEF0DD074}"/>
                    </a:ext>
                  </a:extLst>
                </p:cNvPr>
                <p:cNvCxnSpPr/>
                <p:nvPr/>
              </p:nvCxnSpPr>
              <p:spPr>
                <a:xfrm flipH="1">
                  <a:off x="1293772" y="1756865"/>
                  <a:ext cx="465503" cy="48302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" name="Google Shape;134;p18">
                  <a:extLst>
                    <a:ext uri="{FF2B5EF4-FFF2-40B4-BE49-F238E27FC236}">
                      <a16:creationId xmlns:a16="http://schemas.microsoft.com/office/drawing/2014/main" id="{BAB53AF8-28AB-C0DA-EDA1-ACF7CEF391BF}"/>
                    </a:ext>
                  </a:extLst>
                </p:cNvPr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" name="Google Shape;135;p18">
                  <a:extLst>
                    <a:ext uri="{FF2B5EF4-FFF2-40B4-BE49-F238E27FC236}">
                      <a16:creationId xmlns:a16="http://schemas.microsoft.com/office/drawing/2014/main" id="{2D369895-1E13-9B8A-4F9F-5A22946C5250}"/>
                    </a:ext>
                  </a:extLst>
                </p:cNvPr>
                <p:cNvCxnSpPr/>
                <p:nvPr/>
              </p:nvCxnSpPr>
              <p:spPr>
                <a:xfrm flipH="1">
                  <a:off x="614357" y="2660139"/>
                  <a:ext cx="358546" cy="427076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" name="Google Shape;136;p18">
                  <a:extLst>
                    <a:ext uri="{FF2B5EF4-FFF2-40B4-BE49-F238E27FC236}">
                      <a16:creationId xmlns:a16="http://schemas.microsoft.com/office/drawing/2014/main" id="{A12FD21B-77D8-16A1-2E9E-1F99907AC519}"/>
                    </a:ext>
                  </a:extLst>
                </p:cNvPr>
                <p:cNvCxnSpPr/>
                <p:nvPr/>
              </p:nvCxnSpPr>
              <p:spPr>
                <a:xfrm>
                  <a:off x="1315649" y="2645130"/>
                  <a:ext cx="303853" cy="362947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137;p18">
                  <a:extLst>
                    <a:ext uri="{FF2B5EF4-FFF2-40B4-BE49-F238E27FC236}">
                      <a16:creationId xmlns:a16="http://schemas.microsoft.com/office/drawing/2014/main" id="{B70F5740-08E6-3F19-65DC-054221C3F91D}"/>
                    </a:ext>
                  </a:extLst>
                </p:cNvPr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6" name="Google Shape;138;p18">
                <a:extLst>
                  <a:ext uri="{FF2B5EF4-FFF2-40B4-BE49-F238E27FC236}">
                    <a16:creationId xmlns:a16="http://schemas.microsoft.com/office/drawing/2014/main" id="{19C6CEDB-9741-0118-4E0C-98F401392B18}"/>
                  </a:ext>
                </a:extLst>
              </p:cNvPr>
              <p:cNvSpPr/>
              <p:nvPr/>
            </p:nvSpPr>
            <p:spPr>
              <a:xfrm>
                <a:off x="2628213" y="4573440"/>
                <a:ext cx="714375" cy="687387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8" name="Google Shape;139;p18">
                <a:extLst>
                  <a:ext uri="{FF2B5EF4-FFF2-40B4-BE49-F238E27FC236}">
                    <a16:creationId xmlns:a16="http://schemas.microsoft.com/office/drawing/2014/main" id="{2B0E69F4-1CD0-5068-C4EC-B6C798200B3C}"/>
                  </a:ext>
                </a:extLst>
              </p:cNvPr>
              <p:cNvCxnSpPr/>
              <p:nvPr/>
            </p:nvCxnSpPr>
            <p:spPr>
              <a:xfrm flipH="1">
                <a:off x="3239400" y="4176566"/>
                <a:ext cx="466725" cy="49688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0" name="Google Shape;140;p18">
                <a:extLst>
                  <a:ext uri="{FF2B5EF4-FFF2-40B4-BE49-F238E27FC236}">
                    <a16:creationId xmlns:a16="http://schemas.microsoft.com/office/drawing/2014/main" id="{8E79CB8B-AB9E-AC2F-5350-023E5FA20B12}"/>
                  </a:ext>
                </a:extLst>
              </p:cNvPr>
              <p:cNvSpPr txBox="1"/>
              <p:nvPr/>
            </p:nvSpPr>
            <p:spPr>
              <a:xfrm>
                <a:off x="2185581" y="2490042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41;p18">
                <a:extLst>
                  <a:ext uri="{FF2B5EF4-FFF2-40B4-BE49-F238E27FC236}">
                    <a16:creationId xmlns:a16="http://schemas.microsoft.com/office/drawing/2014/main" id="{751A06F3-4788-BDA7-4910-045AA49A36E8}"/>
                  </a:ext>
                </a:extLst>
              </p:cNvPr>
              <p:cNvSpPr txBox="1"/>
              <p:nvPr/>
            </p:nvSpPr>
            <p:spPr>
              <a:xfrm>
                <a:off x="3587990" y="353647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42;p18">
                <a:extLst>
                  <a:ext uri="{FF2B5EF4-FFF2-40B4-BE49-F238E27FC236}">
                    <a16:creationId xmlns:a16="http://schemas.microsoft.com/office/drawing/2014/main" id="{9370AB50-283E-C761-870E-C79CCE2EA4F0}"/>
                  </a:ext>
                </a:extLst>
              </p:cNvPr>
              <p:cNvSpPr txBox="1"/>
              <p:nvPr/>
            </p:nvSpPr>
            <p:spPr>
              <a:xfrm>
                <a:off x="2717063" y="4673222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43;p18">
                <a:extLst>
                  <a:ext uri="{FF2B5EF4-FFF2-40B4-BE49-F238E27FC236}">
                    <a16:creationId xmlns:a16="http://schemas.microsoft.com/office/drawing/2014/main" id="{5A33826F-8BEA-A4D9-25EA-4E5413474D80}"/>
                  </a:ext>
                </a:extLst>
              </p:cNvPr>
              <p:cNvSpPr txBox="1"/>
              <p:nvPr/>
            </p:nvSpPr>
            <p:spPr>
              <a:xfrm>
                <a:off x="4093881" y="4622979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44;p18">
                <a:extLst>
                  <a:ext uri="{FF2B5EF4-FFF2-40B4-BE49-F238E27FC236}">
                    <a16:creationId xmlns:a16="http://schemas.microsoft.com/office/drawing/2014/main" id="{56A05F1E-3B4D-CF49-3796-EDBD8A3F3647}"/>
                  </a:ext>
                </a:extLst>
              </p:cNvPr>
              <p:cNvSpPr txBox="1"/>
              <p:nvPr/>
            </p:nvSpPr>
            <p:spPr>
              <a:xfrm>
                <a:off x="1105052" y="3605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45;p18">
                <a:extLst>
                  <a:ext uri="{FF2B5EF4-FFF2-40B4-BE49-F238E27FC236}">
                    <a16:creationId xmlns:a16="http://schemas.microsoft.com/office/drawing/2014/main" id="{DBA1B098-89DB-7092-409D-3D47E50A5CB9}"/>
                  </a:ext>
                </a:extLst>
              </p:cNvPr>
              <p:cNvSpPr txBox="1"/>
              <p:nvPr/>
            </p:nvSpPr>
            <p:spPr>
              <a:xfrm>
                <a:off x="1740599" y="4603767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46;p18">
                <a:extLst>
                  <a:ext uri="{FF2B5EF4-FFF2-40B4-BE49-F238E27FC236}">
                    <a16:creationId xmlns:a16="http://schemas.microsoft.com/office/drawing/2014/main" id="{33651A9D-EE61-D1F6-8FC3-771B860E4843}"/>
                  </a:ext>
                </a:extLst>
              </p:cNvPr>
              <p:cNvSpPr txBox="1"/>
              <p:nvPr/>
            </p:nvSpPr>
            <p:spPr>
              <a:xfrm>
                <a:off x="244871" y="4599275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" name="Google Shape;50;p16">
              <a:extLst>
                <a:ext uri="{FF2B5EF4-FFF2-40B4-BE49-F238E27FC236}">
                  <a16:creationId xmlns:a16="http://schemas.microsoft.com/office/drawing/2014/main" id="{4C375C68-FD7D-6EA9-2FDF-3FEEBEE3DB43}"/>
                </a:ext>
              </a:extLst>
            </p:cNvPr>
            <p:cNvSpPr txBox="1"/>
            <p:nvPr/>
          </p:nvSpPr>
          <p:spPr>
            <a:xfrm>
              <a:off x="1701271" y="2353522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a</a:t>
              </a:r>
              <a:endParaRPr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73231E54-8C6A-6E99-1302-E0A44C2497B5}"/>
              </a:ext>
            </a:extLst>
          </p:cNvPr>
          <p:cNvGrpSpPr/>
          <p:nvPr/>
        </p:nvGrpSpPr>
        <p:grpSpPr>
          <a:xfrm>
            <a:off x="4486601" y="2285548"/>
            <a:ext cx="3054123" cy="2902258"/>
            <a:chOff x="4486601" y="2285548"/>
            <a:chExt cx="3054123" cy="2902258"/>
          </a:xfrm>
        </p:grpSpPr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31DC22F7-7B19-0CDC-982B-9D231760B0BA}"/>
                </a:ext>
              </a:extLst>
            </p:cNvPr>
            <p:cNvGrpSpPr/>
            <p:nvPr/>
          </p:nvGrpSpPr>
          <p:grpSpPr>
            <a:xfrm>
              <a:off x="4880075" y="2366819"/>
              <a:ext cx="2660649" cy="2820987"/>
              <a:chOff x="4880075" y="2366819"/>
              <a:chExt cx="2660649" cy="2820987"/>
            </a:xfrm>
          </p:grpSpPr>
          <p:grpSp>
            <p:nvGrpSpPr>
              <p:cNvPr id="41" name="Google Shape;126;p18">
                <a:extLst>
                  <a:ext uri="{FF2B5EF4-FFF2-40B4-BE49-F238E27FC236}">
                    <a16:creationId xmlns:a16="http://schemas.microsoft.com/office/drawing/2014/main" id="{F218E33B-9D7C-3AE3-D6FF-AF45763CB7DE}"/>
                  </a:ext>
                </a:extLst>
              </p:cNvPr>
              <p:cNvGrpSpPr/>
              <p:nvPr/>
            </p:nvGrpSpPr>
            <p:grpSpPr>
              <a:xfrm>
                <a:off x="4880075" y="2366819"/>
                <a:ext cx="2660649" cy="2747963"/>
                <a:chOff x="1677842" y="1252014"/>
                <a:chExt cx="2037029" cy="2361884"/>
              </a:xfrm>
            </p:grpSpPr>
            <p:sp>
              <p:nvSpPr>
                <p:cNvPr id="42" name="Google Shape;127;p18">
                  <a:extLst>
                    <a:ext uri="{FF2B5EF4-FFF2-40B4-BE49-F238E27FC236}">
                      <a16:creationId xmlns:a16="http://schemas.microsoft.com/office/drawing/2014/main" id="{59CE6EA2-2799-EC4C-7BF1-2D956FAFDB07}"/>
                    </a:ext>
                  </a:extLst>
                </p:cNvPr>
                <p:cNvSpPr/>
                <p:nvPr/>
              </p:nvSpPr>
              <p:spPr>
                <a:xfrm>
                  <a:off x="1677842" y="1252014"/>
                  <a:ext cx="545720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4" name="Google Shape;129;p18">
                  <a:extLst>
                    <a:ext uri="{FF2B5EF4-FFF2-40B4-BE49-F238E27FC236}">
                      <a16:creationId xmlns:a16="http://schemas.microsoft.com/office/drawing/2014/main" id="{97347BCB-AC7F-3674-0E81-A2B34CB8DCAA}"/>
                    </a:ext>
                  </a:extLst>
                </p:cNvPr>
                <p:cNvSpPr/>
                <p:nvPr/>
              </p:nvSpPr>
              <p:spPr>
                <a:xfrm>
                  <a:off x="2738896" y="2108896"/>
                  <a:ext cx="545719" cy="589448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2" name="Google Shape;132;p18">
                  <a:extLst>
                    <a:ext uri="{FF2B5EF4-FFF2-40B4-BE49-F238E27FC236}">
                      <a16:creationId xmlns:a16="http://schemas.microsoft.com/office/drawing/2014/main" id="{24254DE8-83B9-FDBC-BA54-18981B57A7B4}"/>
                    </a:ext>
                  </a:extLst>
                </p:cNvPr>
                <p:cNvSpPr/>
                <p:nvPr/>
              </p:nvSpPr>
              <p:spPr>
                <a:xfrm>
                  <a:off x="3169152" y="3023086"/>
                  <a:ext cx="545719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54" name="Google Shape;134;p18">
                  <a:extLst>
                    <a:ext uri="{FF2B5EF4-FFF2-40B4-BE49-F238E27FC236}">
                      <a16:creationId xmlns:a16="http://schemas.microsoft.com/office/drawing/2014/main" id="{3E8B2226-F14D-6A67-35B8-B86C13F382C8}"/>
                    </a:ext>
                  </a:extLst>
                </p:cNvPr>
                <p:cNvCxnSpPr/>
                <p:nvPr/>
              </p:nvCxnSpPr>
              <p:spPr>
                <a:xfrm>
                  <a:off x="2223562" y="1717295"/>
                  <a:ext cx="595552" cy="477562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" name="Google Shape;137;p18">
                  <a:extLst>
                    <a:ext uri="{FF2B5EF4-FFF2-40B4-BE49-F238E27FC236}">
                      <a16:creationId xmlns:a16="http://schemas.microsoft.com/office/drawing/2014/main" id="{CC1AB2A5-0999-0F1D-BB4E-7DD6F45DA7C5}"/>
                    </a:ext>
                  </a:extLst>
                </p:cNvPr>
                <p:cNvCxnSpPr/>
                <p:nvPr/>
              </p:nvCxnSpPr>
              <p:spPr>
                <a:xfrm>
                  <a:off x="3017225" y="2702437"/>
                  <a:ext cx="305069" cy="361583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58" name="Google Shape;138;p18">
                <a:extLst>
                  <a:ext uri="{FF2B5EF4-FFF2-40B4-BE49-F238E27FC236}">
                    <a16:creationId xmlns:a16="http://schemas.microsoft.com/office/drawing/2014/main" id="{ECC16432-B825-F4D3-1282-70DC3ADC4F5E}"/>
                  </a:ext>
                </a:extLst>
              </p:cNvPr>
              <p:cNvSpPr/>
              <p:nvPr/>
            </p:nvSpPr>
            <p:spPr>
              <a:xfrm>
                <a:off x="5427763" y="4500419"/>
                <a:ext cx="714375" cy="687387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59" name="Google Shape;139;p18">
                <a:extLst>
                  <a:ext uri="{FF2B5EF4-FFF2-40B4-BE49-F238E27FC236}">
                    <a16:creationId xmlns:a16="http://schemas.microsoft.com/office/drawing/2014/main" id="{DFFC53FA-ACDF-2178-B789-9E8EA23C8DE8}"/>
                  </a:ext>
                </a:extLst>
              </p:cNvPr>
              <p:cNvCxnSpPr/>
              <p:nvPr/>
            </p:nvCxnSpPr>
            <p:spPr>
              <a:xfrm flipH="1">
                <a:off x="6038950" y="4103545"/>
                <a:ext cx="466725" cy="49688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60" name="Google Shape;140;p18">
                <a:extLst>
                  <a:ext uri="{FF2B5EF4-FFF2-40B4-BE49-F238E27FC236}">
                    <a16:creationId xmlns:a16="http://schemas.microsoft.com/office/drawing/2014/main" id="{DBCDFDB5-902C-E0DF-C30B-4BE00629477F}"/>
                  </a:ext>
                </a:extLst>
              </p:cNvPr>
              <p:cNvSpPr txBox="1"/>
              <p:nvPr/>
            </p:nvSpPr>
            <p:spPr>
              <a:xfrm>
                <a:off x="5039561" y="2471451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41;p18">
                <a:extLst>
                  <a:ext uri="{FF2B5EF4-FFF2-40B4-BE49-F238E27FC236}">
                    <a16:creationId xmlns:a16="http://schemas.microsoft.com/office/drawing/2014/main" id="{2FCE5F89-C808-72CC-567E-5AF7FA02C8AB}"/>
                  </a:ext>
                </a:extLst>
              </p:cNvPr>
              <p:cNvSpPr txBox="1"/>
              <p:nvPr/>
            </p:nvSpPr>
            <p:spPr>
              <a:xfrm>
                <a:off x="6387540" y="3463456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42;p18">
                <a:extLst>
                  <a:ext uri="{FF2B5EF4-FFF2-40B4-BE49-F238E27FC236}">
                    <a16:creationId xmlns:a16="http://schemas.microsoft.com/office/drawing/2014/main" id="{8ECD8923-6F54-46A5-7FF4-66E6D21BE2E6}"/>
                  </a:ext>
                </a:extLst>
              </p:cNvPr>
              <p:cNvSpPr txBox="1"/>
              <p:nvPr/>
            </p:nvSpPr>
            <p:spPr>
              <a:xfrm>
                <a:off x="5516613" y="4600201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43;p18">
                <a:extLst>
                  <a:ext uri="{FF2B5EF4-FFF2-40B4-BE49-F238E27FC236}">
                    <a16:creationId xmlns:a16="http://schemas.microsoft.com/office/drawing/2014/main" id="{443B143A-1073-8D4D-44A2-D630EC860FC5}"/>
                  </a:ext>
                </a:extLst>
              </p:cNvPr>
              <p:cNvSpPr txBox="1"/>
              <p:nvPr/>
            </p:nvSpPr>
            <p:spPr>
              <a:xfrm>
                <a:off x="6958878" y="4579553"/>
                <a:ext cx="535713" cy="43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" name="Google Shape;50;p16">
              <a:extLst>
                <a:ext uri="{FF2B5EF4-FFF2-40B4-BE49-F238E27FC236}">
                  <a16:creationId xmlns:a16="http://schemas.microsoft.com/office/drawing/2014/main" id="{01F99794-371C-A3A0-5D36-597DAD363AE5}"/>
                </a:ext>
              </a:extLst>
            </p:cNvPr>
            <p:cNvSpPr txBox="1"/>
            <p:nvPr/>
          </p:nvSpPr>
          <p:spPr>
            <a:xfrm>
              <a:off x="4486601" y="2285548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a</a:t>
              </a:r>
              <a:endParaRPr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9EBCAE1F-64C6-5330-09A1-E682F3F07724}"/>
              </a:ext>
            </a:extLst>
          </p:cNvPr>
          <p:cNvGrpSpPr/>
          <p:nvPr/>
        </p:nvGrpSpPr>
        <p:grpSpPr>
          <a:xfrm>
            <a:off x="7912076" y="2183437"/>
            <a:ext cx="2790302" cy="2960100"/>
            <a:chOff x="7912076" y="2183437"/>
            <a:chExt cx="2790302" cy="2960100"/>
          </a:xfrm>
        </p:grpSpPr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331CF1E3-B9F0-0722-C77A-FB2E605F0570}"/>
                </a:ext>
              </a:extLst>
            </p:cNvPr>
            <p:cNvGrpSpPr/>
            <p:nvPr/>
          </p:nvGrpSpPr>
          <p:grpSpPr>
            <a:xfrm>
              <a:off x="7912076" y="2307774"/>
              <a:ext cx="2790302" cy="2835763"/>
              <a:chOff x="9105635" y="2381361"/>
              <a:chExt cx="2790302" cy="2835763"/>
            </a:xfrm>
          </p:grpSpPr>
          <p:grpSp>
            <p:nvGrpSpPr>
              <p:cNvPr id="67" name="Google Shape;126;p18">
                <a:extLst>
                  <a:ext uri="{FF2B5EF4-FFF2-40B4-BE49-F238E27FC236}">
                    <a16:creationId xmlns:a16="http://schemas.microsoft.com/office/drawing/2014/main" id="{9CE2A5E1-A536-6C2B-C031-AF4655483957}"/>
                  </a:ext>
                </a:extLst>
              </p:cNvPr>
              <p:cNvGrpSpPr/>
              <p:nvPr/>
            </p:nvGrpSpPr>
            <p:grpSpPr>
              <a:xfrm>
                <a:off x="10321868" y="2381361"/>
                <a:ext cx="1476490" cy="1074976"/>
                <a:chOff x="1335729" y="1581470"/>
                <a:chExt cx="1130421" cy="923946"/>
              </a:xfrm>
            </p:grpSpPr>
            <p:sp>
              <p:nvSpPr>
                <p:cNvPr id="68" name="Google Shape;127;p18">
                  <a:extLst>
                    <a:ext uri="{FF2B5EF4-FFF2-40B4-BE49-F238E27FC236}">
                      <a16:creationId xmlns:a16="http://schemas.microsoft.com/office/drawing/2014/main" id="{1551067D-D864-FC64-E082-59CBBD72F5BB}"/>
                    </a:ext>
                  </a:extLst>
                </p:cNvPr>
                <p:cNvSpPr/>
                <p:nvPr/>
              </p:nvSpPr>
              <p:spPr>
                <a:xfrm>
                  <a:off x="1920430" y="1581470"/>
                  <a:ext cx="545720" cy="590812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71" name="Google Shape;134;p18">
                  <a:extLst>
                    <a:ext uri="{FF2B5EF4-FFF2-40B4-BE49-F238E27FC236}">
                      <a16:creationId xmlns:a16="http://schemas.microsoft.com/office/drawing/2014/main" id="{32A9A873-F276-CD4D-5866-50179DFE80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35729" y="2048099"/>
                  <a:ext cx="595032" cy="457317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3B383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74" name="Google Shape;139;p18">
                <a:extLst>
                  <a:ext uri="{FF2B5EF4-FFF2-40B4-BE49-F238E27FC236}">
                    <a16:creationId xmlns:a16="http://schemas.microsoft.com/office/drawing/2014/main" id="{920A12F3-58A9-F8CD-3D0F-E1E3C0670A06}"/>
                  </a:ext>
                </a:extLst>
              </p:cNvPr>
              <p:cNvCxnSpPr/>
              <p:nvPr/>
            </p:nvCxnSpPr>
            <p:spPr>
              <a:xfrm flipH="1">
                <a:off x="9540113" y="4081729"/>
                <a:ext cx="466725" cy="496887"/>
              </a:xfrm>
              <a:prstGeom prst="straightConnector1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75" name="Google Shape;140;p18">
                <a:extLst>
                  <a:ext uri="{FF2B5EF4-FFF2-40B4-BE49-F238E27FC236}">
                    <a16:creationId xmlns:a16="http://schemas.microsoft.com/office/drawing/2014/main" id="{543F569D-A16D-E43F-1137-A3B127670265}"/>
                  </a:ext>
                </a:extLst>
              </p:cNvPr>
              <p:cNvSpPr txBox="1"/>
              <p:nvPr/>
            </p:nvSpPr>
            <p:spPr>
              <a:xfrm>
                <a:off x="11284803" y="2486110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141;p18">
                <a:extLst>
                  <a:ext uri="{FF2B5EF4-FFF2-40B4-BE49-F238E27FC236}">
                    <a16:creationId xmlns:a16="http://schemas.microsoft.com/office/drawing/2014/main" id="{9D481A26-936A-2B46-4618-59C032D9DD35}"/>
                  </a:ext>
                </a:extLst>
              </p:cNvPr>
              <p:cNvSpPr txBox="1"/>
              <p:nvPr/>
            </p:nvSpPr>
            <p:spPr>
              <a:xfrm>
                <a:off x="10032239" y="3487942"/>
                <a:ext cx="535713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142;p18">
                <a:extLst>
                  <a:ext uri="{FF2B5EF4-FFF2-40B4-BE49-F238E27FC236}">
                    <a16:creationId xmlns:a16="http://schemas.microsoft.com/office/drawing/2014/main" id="{E17B23B1-24E9-6E14-614B-B66C5E2E59B9}"/>
                  </a:ext>
                </a:extLst>
              </p:cNvPr>
              <p:cNvSpPr txBox="1"/>
              <p:nvPr/>
            </p:nvSpPr>
            <p:spPr>
              <a:xfrm>
                <a:off x="9329080" y="4628410"/>
                <a:ext cx="535713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132;p18">
                <a:extLst>
                  <a:ext uri="{FF2B5EF4-FFF2-40B4-BE49-F238E27FC236}">
                    <a16:creationId xmlns:a16="http://schemas.microsoft.com/office/drawing/2014/main" id="{537191D4-B3D0-625B-F64F-D0CEBC9F4765}"/>
                  </a:ext>
                </a:extLst>
              </p:cNvPr>
              <p:cNvSpPr/>
              <p:nvPr/>
            </p:nvSpPr>
            <p:spPr>
              <a:xfrm>
                <a:off x="9864793" y="3395557"/>
                <a:ext cx="712786" cy="687387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132;p18">
                <a:extLst>
                  <a:ext uri="{FF2B5EF4-FFF2-40B4-BE49-F238E27FC236}">
                    <a16:creationId xmlns:a16="http://schemas.microsoft.com/office/drawing/2014/main" id="{3926B8FE-8FF5-8843-CB7C-05279D776B28}"/>
                  </a:ext>
                </a:extLst>
              </p:cNvPr>
              <p:cNvSpPr/>
              <p:nvPr/>
            </p:nvSpPr>
            <p:spPr>
              <a:xfrm>
                <a:off x="9105635" y="4529737"/>
                <a:ext cx="712786" cy="687387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93" name="Google Shape;50;p16">
              <a:extLst>
                <a:ext uri="{FF2B5EF4-FFF2-40B4-BE49-F238E27FC236}">
                  <a16:creationId xmlns:a16="http://schemas.microsoft.com/office/drawing/2014/main" id="{814C45CE-ECE2-2EB9-82C6-350938FA2331}"/>
                </a:ext>
              </a:extLst>
            </p:cNvPr>
            <p:cNvSpPr txBox="1"/>
            <p:nvPr/>
          </p:nvSpPr>
          <p:spPr>
            <a:xfrm>
              <a:off x="9437304" y="2183437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a</a:t>
              </a:r>
              <a:endParaRPr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FA50601D-B0EC-AEBF-54C0-7CF43F58F86A}"/>
              </a:ext>
            </a:extLst>
          </p:cNvPr>
          <p:cNvGrpSpPr/>
          <p:nvPr/>
        </p:nvGrpSpPr>
        <p:grpSpPr>
          <a:xfrm>
            <a:off x="10923348" y="2070050"/>
            <a:ext cx="1099078" cy="908673"/>
            <a:chOff x="10923348" y="2070050"/>
            <a:chExt cx="1099078" cy="908673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CF465005-9261-8710-CFE8-8CAF17F9A693}"/>
                </a:ext>
              </a:extLst>
            </p:cNvPr>
            <p:cNvGrpSpPr/>
            <p:nvPr/>
          </p:nvGrpSpPr>
          <p:grpSpPr>
            <a:xfrm>
              <a:off x="11240964" y="2291336"/>
              <a:ext cx="781462" cy="687387"/>
              <a:chOff x="11212054" y="4928252"/>
              <a:chExt cx="781462" cy="687387"/>
            </a:xfrm>
          </p:grpSpPr>
          <p:sp>
            <p:nvSpPr>
              <p:cNvPr id="84" name="Google Shape;127;p18">
                <a:extLst>
                  <a:ext uri="{FF2B5EF4-FFF2-40B4-BE49-F238E27FC236}">
                    <a16:creationId xmlns:a16="http://schemas.microsoft.com/office/drawing/2014/main" id="{764EA22B-D6F8-1C5D-7C83-4DCCCB69C9C4}"/>
                  </a:ext>
                </a:extLst>
              </p:cNvPr>
              <p:cNvSpPr/>
              <p:nvPr/>
            </p:nvSpPr>
            <p:spPr>
              <a:xfrm>
                <a:off x="11212054" y="4928252"/>
                <a:ext cx="712788" cy="687387"/>
              </a:xfrm>
              <a:prstGeom prst="ellipse">
                <a:avLst/>
              </a:prstGeom>
              <a:noFill/>
              <a:ln w="57150" cap="flat" cmpd="sng">
                <a:solidFill>
                  <a:srgbClr val="3B383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140;p18">
                <a:extLst>
                  <a:ext uri="{FF2B5EF4-FFF2-40B4-BE49-F238E27FC236}">
                    <a16:creationId xmlns:a16="http://schemas.microsoft.com/office/drawing/2014/main" id="{5A082B66-0E9B-8803-49EA-3D57408E0A0F}"/>
                  </a:ext>
                </a:extLst>
              </p:cNvPr>
              <p:cNvSpPr txBox="1"/>
              <p:nvPr/>
            </p:nvSpPr>
            <p:spPr>
              <a:xfrm>
                <a:off x="11382382" y="5045268"/>
                <a:ext cx="61113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onsolas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50;p16">
              <a:extLst>
                <a:ext uri="{FF2B5EF4-FFF2-40B4-BE49-F238E27FC236}">
                  <a16:creationId xmlns:a16="http://schemas.microsoft.com/office/drawing/2014/main" id="{B113C2B5-BBBD-9374-68CE-207A5B7BC593}"/>
                </a:ext>
              </a:extLst>
            </p:cNvPr>
            <p:cNvSpPr txBox="1"/>
            <p:nvPr/>
          </p:nvSpPr>
          <p:spPr>
            <a:xfrm>
              <a:off x="10923348" y="2070050"/>
              <a:ext cx="396875" cy="576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1800"/>
                </a:spcBef>
                <a:spcAft>
                  <a:spcPts val="180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a</a:t>
              </a:r>
              <a:endParaRPr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99" name="Flecha: a la derecha 98">
            <a:extLst>
              <a:ext uri="{FF2B5EF4-FFF2-40B4-BE49-F238E27FC236}">
                <a16:creationId xmlns:a16="http://schemas.microsoft.com/office/drawing/2014/main" id="{D27A2D1E-4FB1-BAB4-D5CD-C385473E4370}"/>
              </a:ext>
            </a:extLst>
          </p:cNvPr>
          <p:cNvSpPr/>
          <p:nvPr/>
        </p:nvSpPr>
        <p:spPr>
          <a:xfrm>
            <a:off x="1167843" y="2516758"/>
            <a:ext cx="513555" cy="46162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0" name="Flecha: a la derecha 99">
            <a:extLst>
              <a:ext uri="{FF2B5EF4-FFF2-40B4-BE49-F238E27FC236}">
                <a16:creationId xmlns:a16="http://schemas.microsoft.com/office/drawing/2014/main" id="{65D4F6DA-E4F3-4E8E-5BD2-3568C4F119E1}"/>
              </a:ext>
            </a:extLst>
          </p:cNvPr>
          <p:cNvSpPr/>
          <p:nvPr/>
        </p:nvSpPr>
        <p:spPr>
          <a:xfrm>
            <a:off x="4031700" y="2450026"/>
            <a:ext cx="513555" cy="46162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Flecha: a la derecha 100">
            <a:extLst>
              <a:ext uri="{FF2B5EF4-FFF2-40B4-BE49-F238E27FC236}">
                <a16:creationId xmlns:a16="http://schemas.microsoft.com/office/drawing/2014/main" id="{9D171201-1630-4424-015D-D2E1E3971D3E}"/>
              </a:ext>
            </a:extLst>
          </p:cNvPr>
          <p:cNvSpPr/>
          <p:nvPr/>
        </p:nvSpPr>
        <p:spPr>
          <a:xfrm flipH="1">
            <a:off x="10444091" y="2908156"/>
            <a:ext cx="513555" cy="46162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Flecha: a la derecha 102">
            <a:extLst>
              <a:ext uri="{FF2B5EF4-FFF2-40B4-BE49-F238E27FC236}">
                <a16:creationId xmlns:a16="http://schemas.microsoft.com/office/drawing/2014/main" id="{1A28172E-761E-4736-DEB1-959356FEAC25}"/>
              </a:ext>
            </a:extLst>
          </p:cNvPr>
          <p:cNvSpPr/>
          <p:nvPr/>
        </p:nvSpPr>
        <p:spPr>
          <a:xfrm rot="2060795" flipH="1">
            <a:off x="11652368" y="3077390"/>
            <a:ext cx="513555" cy="46162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Google Shape;69;p4">
            <a:extLst>
              <a:ext uri="{FF2B5EF4-FFF2-40B4-BE49-F238E27FC236}">
                <a16:creationId xmlns:a16="http://schemas.microsoft.com/office/drawing/2014/main" id="{40A6B48A-AC8B-8D5E-84C1-1E3E2734DEF4}"/>
              </a:ext>
            </a:extLst>
          </p:cNvPr>
          <p:cNvSpPr txBox="1"/>
          <p:nvPr/>
        </p:nvSpPr>
        <p:spPr>
          <a:xfrm>
            <a:off x="2436920" y="5467549"/>
            <a:ext cx="4779863" cy="1292621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 valor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más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grande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de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cualquier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ABB es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valor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ubicado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“mas ” a la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derecha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105" name="Google Shape;69;p4">
            <a:extLst>
              <a:ext uri="{FF2B5EF4-FFF2-40B4-BE49-F238E27FC236}">
                <a16:creationId xmlns:a16="http://schemas.microsoft.com/office/drawing/2014/main" id="{B84E8C45-039D-CA68-1C19-B9CF161BD335}"/>
              </a:ext>
            </a:extLst>
          </p:cNvPr>
          <p:cNvSpPr txBox="1"/>
          <p:nvPr/>
        </p:nvSpPr>
        <p:spPr>
          <a:xfrm>
            <a:off x="8825399" y="5994499"/>
            <a:ext cx="3142823" cy="49240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lo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implemento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  <p:sp>
        <p:nvSpPr>
          <p:cNvPr id="106" name="Google Shape;69;p4">
            <a:extLst>
              <a:ext uri="{FF2B5EF4-FFF2-40B4-BE49-F238E27FC236}">
                <a16:creationId xmlns:a16="http://schemas.microsoft.com/office/drawing/2014/main" id="{CFC5C88F-287E-9968-FC25-7167BAE6C07D}"/>
              </a:ext>
            </a:extLst>
          </p:cNvPr>
          <p:cNvSpPr txBox="1"/>
          <p:nvPr/>
        </p:nvSpPr>
        <p:spPr>
          <a:xfrm>
            <a:off x="9139631" y="4764597"/>
            <a:ext cx="2542643" cy="89251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Qué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ocurre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si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arbol es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vacío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593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0.1401 0.15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02 0.14746 L 0.19726 0.281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13412 0.1446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42 0.13634 L 0.18828 0.272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1" grpId="0" animBg="1"/>
      <p:bldP spid="103" grpId="0" animBg="1"/>
      <p:bldP spid="104" grpId="0" animBg="1"/>
      <p:bldP spid="105" grpId="0" animBg="1"/>
      <p:bldP spid="1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3;p18">
            <a:extLst>
              <a:ext uri="{FF2B5EF4-FFF2-40B4-BE49-F238E27FC236}">
                <a16:creationId xmlns:a16="http://schemas.microsoft.com/office/drawing/2014/main" id="{7C9C5FC3-B496-1601-32E9-73927685169A}"/>
              </a:ext>
            </a:extLst>
          </p:cNvPr>
          <p:cNvSpPr txBox="1"/>
          <p:nvPr/>
        </p:nvSpPr>
        <p:spPr>
          <a:xfrm>
            <a:off x="272862" y="1601090"/>
            <a:ext cx="3978275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arbolesEnteros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max:integer</a:t>
            </a:r>
            <a:r>
              <a:rPr lang="en-US" sz="20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cargarArbol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(a);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if (a &lt;&gt; nil) then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  max:=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maximo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(a);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  write (max);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6" name="Google Shape;48;p16">
            <a:extLst>
              <a:ext uri="{FF2B5EF4-FFF2-40B4-BE49-F238E27FC236}">
                <a16:creationId xmlns:a16="http://schemas.microsoft.com/office/drawing/2014/main" id="{1853C5BC-48FF-C649-2954-658BC2394437}"/>
              </a:ext>
            </a:extLst>
          </p:cNvPr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MAXIMO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9;p4">
            <a:extLst>
              <a:ext uri="{FF2B5EF4-FFF2-40B4-BE49-F238E27FC236}">
                <a16:creationId xmlns:a16="http://schemas.microsoft.com/office/drawing/2014/main" id="{34ADF493-E0D0-60AE-19E9-F503984501AC}"/>
              </a:ext>
            </a:extLst>
          </p:cNvPr>
          <p:cNvSpPr txBox="1"/>
          <p:nvPr/>
        </p:nvSpPr>
        <p:spPr>
          <a:xfrm>
            <a:off x="39029" y="1210740"/>
            <a:ext cx="4212108" cy="43084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DEVUELVE EL VALOR MAXIMO</a:t>
            </a:r>
            <a:endParaRPr sz="2200" b="1" dirty="0">
              <a:latin typeface="Bradley Hand ITC" panose="03070402050302030203" pitchFamily="66" charset="0"/>
            </a:endParaRPr>
          </a:p>
        </p:txBody>
      </p:sp>
      <p:sp>
        <p:nvSpPr>
          <p:cNvPr id="9" name="Google Shape;123;p18">
            <a:extLst>
              <a:ext uri="{FF2B5EF4-FFF2-40B4-BE49-F238E27FC236}">
                <a16:creationId xmlns:a16="http://schemas.microsoft.com/office/drawing/2014/main" id="{CF18C249-CA30-171E-2D4D-F0D9A38483CC}"/>
              </a:ext>
            </a:extLst>
          </p:cNvPr>
          <p:cNvSpPr txBox="1"/>
          <p:nvPr/>
        </p:nvSpPr>
        <p:spPr>
          <a:xfrm>
            <a:off x="5716981" y="1805878"/>
            <a:ext cx="6420590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arbolesEnteros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max:arbol</a:t>
            </a:r>
            <a:r>
              <a:rPr lang="en-US" sz="20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cargarArbol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(a);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max:= </a:t>
            </a:r>
            <a:r>
              <a:rPr lang="en-US" sz="2000" dirty="0" err="1">
                <a:latin typeface="Consolas" panose="020B0609020204030204" pitchFamily="49" charset="0"/>
                <a:sym typeface="Consolas"/>
              </a:rPr>
              <a:t>maximoNodo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(a);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sym typeface="Consolas"/>
              </a:rPr>
              <a:t>   if (max &lt;&gt; nil) then   write (max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sz="2000" dirty="0">
                <a:latin typeface="Consolas" panose="020B0609020204030204" pitchFamily="49" charset="0"/>
                <a:sym typeface="Consolas"/>
              </a:rPr>
              <a:t>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0" name="Google Shape;69;p4">
            <a:extLst>
              <a:ext uri="{FF2B5EF4-FFF2-40B4-BE49-F238E27FC236}">
                <a16:creationId xmlns:a16="http://schemas.microsoft.com/office/drawing/2014/main" id="{41C16912-CCFA-CD59-97E6-C01F7C4C55CA}"/>
              </a:ext>
            </a:extLst>
          </p:cNvPr>
          <p:cNvSpPr txBox="1"/>
          <p:nvPr/>
        </p:nvSpPr>
        <p:spPr>
          <a:xfrm>
            <a:off x="5235741" y="1226128"/>
            <a:ext cx="6572084" cy="40006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DEVUELVE EL NODO QUE CONTIENE EL MAXIMO</a:t>
            </a:r>
            <a:endParaRPr sz="20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869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0" y="641302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4-1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3;p18">
            <a:extLst>
              <a:ext uri="{FF2B5EF4-FFF2-40B4-BE49-F238E27FC236}">
                <a16:creationId xmlns:a16="http://schemas.microsoft.com/office/drawing/2014/main" id="{7C9C5FC3-B496-1601-32E9-73927685169A}"/>
              </a:ext>
            </a:extLst>
          </p:cNvPr>
          <p:cNvSpPr txBox="1"/>
          <p:nvPr/>
        </p:nvSpPr>
        <p:spPr>
          <a:xfrm>
            <a:off x="272862" y="2002672"/>
            <a:ext cx="3978275" cy="42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arbolesEnteros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max:integer</a:t>
            </a:r>
            <a:r>
              <a:rPr lang="en-US" sz="16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endParaRPr lang="en-US" sz="1600" b="1" i="0" u="none" strike="noStrike" cap="none" dirty="0">
              <a:solidFill>
                <a:srgbClr val="FFC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1600" dirty="0" err="1">
                <a:latin typeface="Consolas" panose="020B0609020204030204" pitchFamily="49" charset="0"/>
                <a:sym typeface="Consolas"/>
              </a:rPr>
              <a:t>cargarArbol</a:t>
            </a:r>
            <a:r>
              <a:rPr lang="en-US" sz="1600" dirty="0">
                <a:latin typeface="Consolas" panose="020B0609020204030204" pitchFamily="49" charset="0"/>
                <a:sym typeface="Consolas"/>
              </a:rPr>
              <a:t>(a);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dirty="0">
                <a:latin typeface="Consolas" panose="020B0609020204030204" pitchFamily="49" charset="0"/>
                <a:sym typeface="Consolas"/>
              </a:rPr>
              <a:t> if (a &lt;&gt; nil) then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dirty="0">
                <a:latin typeface="Consolas" panose="020B0609020204030204" pitchFamily="49" charset="0"/>
                <a:sym typeface="Consolas"/>
              </a:rPr>
              <a:t>   max:= </a:t>
            </a:r>
            <a:r>
              <a:rPr lang="en-US" sz="1600" dirty="0" err="1">
                <a:latin typeface="Consolas" panose="020B0609020204030204" pitchFamily="49" charset="0"/>
                <a:sym typeface="Consolas"/>
              </a:rPr>
              <a:t>maximo</a:t>
            </a:r>
            <a:r>
              <a:rPr lang="en-US" sz="1600" dirty="0">
                <a:latin typeface="Consolas" panose="020B0609020204030204" pitchFamily="49" charset="0"/>
                <a:sym typeface="Consolas"/>
              </a:rPr>
              <a:t>(a);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dirty="0">
                <a:latin typeface="Consolas" panose="020B0609020204030204" pitchFamily="49" charset="0"/>
                <a:sym typeface="Consolas"/>
              </a:rPr>
              <a:t>   write (max);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6" name="Google Shape;48;p16">
            <a:extLst>
              <a:ext uri="{FF2B5EF4-FFF2-40B4-BE49-F238E27FC236}">
                <a16:creationId xmlns:a16="http://schemas.microsoft.com/office/drawing/2014/main" id="{1853C5BC-48FF-C649-2954-658BC2394437}"/>
              </a:ext>
            </a:extLst>
          </p:cNvPr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BINARIOS DE BUSQUEDA - MAXIMO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9;p4">
            <a:extLst>
              <a:ext uri="{FF2B5EF4-FFF2-40B4-BE49-F238E27FC236}">
                <a16:creationId xmlns:a16="http://schemas.microsoft.com/office/drawing/2014/main" id="{34ADF493-E0D0-60AE-19E9-F503984501AC}"/>
              </a:ext>
            </a:extLst>
          </p:cNvPr>
          <p:cNvSpPr txBox="1"/>
          <p:nvPr/>
        </p:nvSpPr>
        <p:spPr>
          <a:xfrm>
            <a:off x="39029" y="1210740"/>
            <a:ext cx="4212108" cy="43084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1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DEVUELVE EL VALOR MAXIMO</a:t>
            </a:r>
            <a:endParaRPr sz="2200" b="1" dirty="0">
              <a:latin typeface="Bradley Hand ITC" panose="03070402050302030203" pitchFamily="66" charset="0"/>
            </a:endParaRPr>
          </a:p>
        </p:txBody>
      </p:sp>
      <p:sp>
        <p:nvSpPr>
          <p:cNvPr id="4" name="Google Shape;595;p31">
            <a:extLst>
              <a:ext uri="{FF2B5EF4-FFF2-40B4-BE49-F238E27FC236}">
                <a16:creationId xmlns:a16="http://schemas.microsoft.com/office/drawing/2014/main" id="{A6B89847-7F9E-C6CE-5A07-BF2AFB678304}"/>
              </a:ext>
            </a:extLst>
          </p:cNvPr>
          <p:cNvSpPr txBox="1"/>
          <p:nvPr/>
        </p:nvSpPr>
        <p:spPr>
          <a:xfrm>
            <a:off x="5105853" y="1113369"/>
            <a:ext cx="6701972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maximo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 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lvl="0" algn="just"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if 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nil)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then 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</a:t>
            </a:r>
            <a:r>
              <a:rPr lang="en-US" sz="2000" b="1" i="0" u="none" strike="noStrike" cap="none" dirty="0" err="1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maximo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a^.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endParaRPr lang="en-US" sz="20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400"/>
            </a:pP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else </a:t>
            </a:r>
            <a:r>
              <a:rPr lang="es-E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maximo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s-ES" sz="2000" b="1" i="0" u="none" strike="noStrike" cap="none" dirty="0" err="1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maximo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" name="Google Shape;69;p4">
            <a:extLst>
              <a:ext uri="{FF2B5EF4-FFF2-40B4-BE49-F238E27FC236}">
                <a16:creationId xmlns:a16="http://schemas.microsoft.com/office/drawing/2014/main" id="{FAF4A810-647B-5B10-1BEF-811A8F512DE5}"/>
              </a:ext>
            </a:extLst>
          </p:cNvPr>
          <p:cNvSpPr txBox="1"/>
          <p:nvPr/>
        </p:nvSpPr>
        <p:spPr>
          <a:xfrm>
            <a:off x="7611283" y="3446535"/>
            <a:ext cx="3012455" cy="830956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Puede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implementarse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de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manera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 </a:t>
            </a:r>
            <a:r>
              <a:rPr lang="en-US" sz="2400" b="1" dirty="0" err="1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iterativa</a:t>
            </a:r>
            <a:r>
              <a:rPr lang="en-US" sz="2400" b="1" dirty="0">
                <a:solidFill>
                  <a:srgbClr val="595959"/>
                </a:solidFill>
                <a:latin typeface="Bradley Hand ITC" panose="03070402050302030203" pitchFamily="66" charset="0"/>
                <a:sym typeface="Consolas"/>
              </a:rPr>
              <a:t>?</a:t>
            </a:r>
            <a:endParaRPr sz="2400" b="1" dirty="0">
              <a:latin typeface="Bradley Hand ITC" panose="03070402050302030203" pitchFamily="66" charset="0"/>
            </a:endParaRPr>
          </a:p>
        </p:txBody>
      </p:sp>
      <p:sp>
        <p:nvSpPr>
          <p:cNvPr id="7" name="Google Shape;595;p31">
            <a:extLst>
              <a:ext uri="{FF2B5EF4-FFF2-40B4-BE49-F238E27FC236}">
                <a16:creationId xmlns:a16="http://schemas.microsoft.com/office/drawing/2014/main" id="{B534926E-D85B-E696-E569-D2F17183F7A6}"/>
              </a:ext>
            </a:extLst>
          </p:cNvPr>
          <p:cNvSpPr txBox="1"/>
          <p:nvPr/>
        </p:nvSpPr>
        <p:spPr>
          <a:xfrm>
            <a:off x="4994540" y="4376169"/>
            <a:ext cx="6701972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function </a:t>
            </a:r>
            <a:r>
              <a:rPr lang="en-US" sz="20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maximo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integer; 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lvl="0" algn="just"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while (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&lt;&gt; nil)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do 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a:= 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lvl="0" algn="just">
              <a:buSzPts val="2400"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strike="noStrike" cap="none" dirty="0" err="1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maximo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a^.</a:t>
            </a:r>
            <a:r>
              <a:rPr lang="en-US" sz="20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11219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1237</Words>
  <Application>Microsoft Office PowerPoint</Application>
  <PresentationFormat>Panorámica</PresentationFormat>
  <Paragraphs>273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Times New Roman</vt:lpstr>
      <vt:lpstr>Consolas</vt:lpstr>
      <vt:lpstr>Noto Sans Symbols</vt:lpstr>
      <vt:lpstr>Arial</vt:lpstr>
      <vt:lpstr>Calibri</vt:lpstr>
      <vt:lpstr>Bradley Hand ITC</vt:lpstr>
      <vt:lpstr>Tahoma</vt:lpstr>
      <vt:lpstr>1_HDOfficeLightV0</vt:lpstr>
      <vt:lpstr>2_HDOfficeLightV0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12</cp:revision>
  <dcterms:created xsi:type="dcterms:W3CDTF">2004-03-08T16:29:06Z</dcterms:created>
  <dcterms:modified xsi:type="dcterms:W3CDTF">2023-09-02T12:49:31Z</dcterms:modified>
</cp:coreProperties>
</file>