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73" r:id="rId4"/>
    <p:sldId id="286" r:id="rId5"/>
    <p:sldId id="274" r:id="rId6"/>
    <p:sldId id="287" r:id="rId7"/>
    <p:sldId id="259" r:id="rId8"/>
    <p:sldId id="280" r:id="rId9"/>
    <p:sldId id="281" r:id="rId10"/>
    <p:sldId id="257" r:id="rId11"/>
  </p:sldIdLst>
  <p:sldSz cx="12192000" cy="6858000"/>
  <p:notesSz cx="6794500" cy="9925050"/>
  <p:embeddedFontLst>
    <p:embeddedFont>
      <p:font typeface="Bradley Hand ITC" panose="03070402050302030203" pitchFamily="66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TCz9qzcF6UXpUMWTl4JLjGoD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30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780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5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88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09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043622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49" y="1739900"/>
            <a:ext cx="107977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ABB – BUSCAR UN VALOR</a:t>
            </a:r>
            <a:endParaRPr dirty="0"/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disponemos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arbol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binario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búsqueda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, y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queremos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modulo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retorne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booleano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se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valor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buscado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parámetro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712F988-A06B-07B8-21E2-708BAEC892E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EEB97A7-1ADD-8864-80FE-E2DD8DCCDD90}"/>
              </a:ext>
            </a:extLst>
          </p:cNvPr>
          <p:cNvGrpSpPr/>
          <p:nvPr/>
        </p:nvGrpSpPr>
        <p:grpSpPr>
          <a:xfrm>
            <a:off x="81863" y="2353522"/>
            <a:ext cx="4659312" cy="2907305"/>
            <a:chOff x="81863" y="2353522"/>
            <a:chExt cx="4659312" cy="2907305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F11C25-9C6F-ED35-9227-86532DDCB99C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4" name="Google Shape;126;p18">
                <a:extLst>
                  <a:ext uri="{FF2B5EF4-FFF2-40B4-BE49-F238E27FC236}">
                    <a16:creationId xmlns:a16="http://schemas.microsoft.com/office/drawing/2014/main" id="{5C97D130-F83A-584E-C39B-EC80E1A74792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6" name="Google Shape;127;p18">
                  <a:extLst>
                    <a:ext uri="{FF2B5EF4-FFF2-40B4-BE49-F238E27FC236}">
                      <a16:creationId xmlns:a16="http://schemas.microsoft.com/office/drawing/2014/main" id="{CBFD2BB1-8FF6-8FA1-FA8C-D53F956D2D58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" name="Google Shape;128;p18">
                  <a:extLst>
                    <a:ext uri="{FF2B5EF4-FFF2-40B4-BE49-F238E27FC236}">
                      <a16:creationId xmlns:a16="http://schemas.microsoft.com/office/drawing/2014/main" id="{F8169051-4E96-6E03-4758-4FE3D402F57C}"/>
                    </a:ext>
                  </a:extLst>
                </p:cNvPr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" name="Google Shape;129;p18">
                  <a:extLst>
                    <a:ext uri="{FF2B5EF4-FFF2-40B4-BE49-F238E27FC236}">
                      <a16:creationId xmlns:a16="http://schemas.microsoft.com/office/drawing/2014/main" id="{2424DFCA-299C-6AAB-CF34-F358D338A319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" name="Google Shape;130;p18">
                  <a:extLst>
                    <a:ext uri="{FF2B5EF4-FFF2-40B4-BE49-F238E27FC236}">
                      <a16:creationId xmlns:a16="http://schemas.microsoft.com/office/drawing/2014/main" id="{A7181364-D6D2-196D-531C-16A36F1E50B8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" name="Google Shape;131;p18">
                  <a:extLst>
                    <a:ext uri="{FF2B5EF4-FFF2-40B4-BE49-F238E27FC236}">
                      <a16:creationId xmlns:a16="http://schemas.microsoft.com/office/drawing/2014/main" id="{2F5D68DA-8A99-E89F-E892-C492832976F6}"/>
                    </a:ext>
                  </a:extLst>
                </p:cNvPr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" name="Google Shape;132;p18">
                  <a:extLst>
                    <a:ext uri="{FF2B5EF4-FFF2-40B4-BE49-F238E27FC236}">
                      <a16:creationId xmlns:a16="http://schemas.microsoft.com/office/drawing/2014/main" id="{13C50E15-B686-3519-66DB-74674C3BFCBF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" name="Google Shape;133;p18">
                  <a:extLst>
                    <a:ext uri="{FF2B5EF4-FFF2-40B4-BE49-F238E27FC236}">
                      <a16:creationId xmlns:a16="http://schemas.microsoft.com/office/drawing/2014/main" id="{2FD3E6E8-C06F-E4DC-98F0-B5CAEF0DD074}"/>
                    </a:ext>
                  </a:extLst>
                </p:cNvPr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34;p18">
                  <a:extLst>
                    <a:ext uri="{FF2B5EF4-FFF2-40B4-BE49-F238E27FC236}">
                      <a16:creationId xmlns:a16="http://schemas.microsoft.com/office/drawing/2014/main" id="{BAB53AF8-28AB-C0DA-EDA1-ACF7CEF391BF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35;p18">
                  <a:extLst>
                    <a:ext uri="{FF2B5EF4-FFF2-40B4-BE49-F238E27FC236}">
                      <a16:creationId xmlns:a16="http://schemas.microsoft.com/office/drawing/2014/main" id="{2D369895-1E13-9B8A-4F9F-5A22946C5250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136;p18">
                  <a:extLst>
                    <a:ext uri="{FF2B5EF4-FFF2-40B4-BE49-F238E27FC236}">
                      <a16:creationId xmlns:a16="http://schemas.microsoft.com/office/drawing/2014/main" id="{A12FD21B-77D8-16A1-2E9E-1F99907AC519}"/>
                    </a:ext>
                  </a:extLst>
                </p:cNvPr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137;p18">
                  <a:extLst>
                    <a:ext uri="{FF2B5EF4-FFF2-40B4-BE49-F238E27FC236}">
                      <a16:creationId xmlns:a16="http://schemas.microsoft.com/office/drawing/2014/main" id="{B70F5740-08E6-3F19-65DC-054221C3F91D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" name="Google Shape;138;p18">
                <a:extLst>
                  <a:ext uri="{FF2B5EF4-FFF2-40B4-BE49-F238E27FC236}">
                    <a16:creationId xmlns:a16="http://schemas.microsoft.com/office/drawing/2014/main" id="{19C6CEDB-9741-0118-4E0C-98F401392B18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" name="Google Shape;139;p18">
                <a:extLst>
                  <a:ext uri="{FF2B5EF4-FFF2-40B4-BE49-F238E27FC236}">
                    <a16:creationId xmlns:a16="http://schemas.microsoft.com/office/drawing/2014/main" id="{2B0E69F4-1CD0-5068-C4EC-B6C798200B3C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" name="Google Shape;140;p18">
                <a:extLst>
                  <a:ext uri="{FF2B5EF4-FFF2-40B4-BE49-F238E27FC236}">
                    <a16:creationId xmlns:a16="http://schemas.microsoft.com/office/drawing/2014/main" id="{8E79CB8B-AB9E-AC2F-5350-023E5FA20B12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41;p18">
                <a:extLst>
                  <a:ext uri="{FF2B5EF4-FFF2-40B4-BE49-F238E27FC236}">
                    <a16:creationId xmlns:a16="http://schemas.microsoft.com/office/drawing/2014/main" id="{751A06F3-4788-BDA7-4910-045AA49A36E8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2;p18">
                <a:extLst>
                  <a:ext uri="{FF2B5EF4-FFF2-40B4-BE49-F238E27FC236}">
                    <a16:creationId xmlns:a16="http://schemas.microsoft.com/office/drawing/2014/main" id="{9370AB50-283E-C761-870E-C79CCE2EA4F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3;p18">
                <a:extLst>
                  <a:ext uri="{FF2B5EF4-FFF2-40B4-BE49-F238E27FC236}">
                    <a16:creationId xmlns:a16="http://schemas.microsoft.com/office/drawing/2014/main" id="{5A33826F-8BEA-A4D9-25EA-4E5413474D80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4;p18">
                <a:extLst>
                  <a:ext uri="{FF2B5EF4-FFF2-40B4-BE49-F238E27FC236}">
                    <a16:creationId xmlns:a16="http://schemas.microsoft.com/office/drawing/2014/main" id="{56A05F1E-3B4D-CF49-3796-EDBD8A3F3647}"/>
                  </a:ext>
                </a:extLst>
              </p:cNvPr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45;p18">
                <a:extLst>
                  <a:ext uri="{FF2B5EF4-FFF2-40B4-BE49-F238E27FC236}">
                    <a16:creationId xmlns:a16="http://schemas.microsoft.com/office/drawing/2014/main" id="{DBA1B098-89DB-7092-409D-3D47E50A5CB9}"/>
                  </a:ext>
                </a:extLst>
              </p:cNvPr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6;p18">
                <a:extLst>
                  <a:ext uri="{FF2B5EF4-FFF2-40B4-BE49-F238E27FC236}">
                    <a16:creationId xmlns:a16="http://schemas.microsoft.com/office/drawing/2014/main" id="{33651A9D-EE61-D1F6-8FC3-771B860E4843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50;p16">
              <a:extLst>
                <a:ext uri="{FF2B5EF4-FFF2-40B4-BE49-F238E27FC236}">
                  <a16:creationId xmlns:a16="http://schemas.microsoft.com/office/drawing/2014/main" id="{4C375C68-FD7D-6EA9-2FDF-3FEEBEE3DB43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D27A2D1E-4FB1-BAB4-D5CD-C385473E4370}"/>
              </a:ext>
            </a:extLst>
          </p:cNvPr>
          <p:cNvSpPr/>
          <p:nvPr/>
        </p:nvSpPr>
        <p:spPr>
          <a:xfrm>
            <a:off x="1167843" y="2516758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Google Shape;69;p4">
            <a:extLst>
              <a:ext uri="{FF2B5EF4-FFF2-40B4-BE49-F238E27FC236}">
                <a16:creationId xmlns:a16="http://schemas.microsoft.com/office/drawing/2014/main" id="{40A6B48A-AC8B-8D5E-84C1-1E3E2734DEF4}"/>
              </a:ext>
            </a:extLst>
          </p:cNvPr>
          <p:cNvSpPr txBox="1"/>
          <p:nvPr/>
        </p:nvSpPr>
        <p:spPr>
          <a:xfrm>
            <a:off x="3352897" y="5825916"/>
            <a:ext cx="5232603" cy="892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Para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un valor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siempre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debe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“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aprovechar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”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orden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del ABB.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07" name="Google Shape;342;p24">
            <a:extLst>
              <a:ext uri="{FF2B5EF4-FFF2-40B4-BE49-F238E27FC236}">
                <a16:creationId xmlns:a16="http://schemas.microsoft.com/office/drawing/2014/main" id="{F7B79A6E-B247-771D-FE72-EC9393ABD74C}"/>
              </a:ext>
            </a:extLst>
          </p:cNvPr>
          <p:cNvSpPr txBox="1"/>
          <p:nvPr/>
        </p:nvSpPr>
        <p:spPr>
          <a:xfrm>
            <a:off x="4641387" y="2545409"/>
            <a:ext cx="7539724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a:arbol;x:integer;var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ok:boolean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HI,x,ok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if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x) then ok:= true;</a:t>
            </a:r>
            <a:endParaRPr sz="2000" b="0" i="0" u="none" strike="noStrike" cap="none" dirty="0">
              <a:solidFill>
                <a:srgbClr val="FF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HD,x,ok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pic>
        <p:nvPicPr>
          <p:cNvPr id="110" name="Imagen 109" descr="Icono&#10;&#10;Descripción generada automáticamente">
            <a:extLst>
              <a:ext uri="{FF2B5EF4-FFF2-40B4-BE49-F238E27FC236}">
                <a16:creationId xmlns:a16="http://schemas.microsoft.com/office/drawing/2014/main" id="{5519504C-62B7-4A8E-C9A6-4718F0D0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385" y="32002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666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disponemos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arbol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binario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búsqueda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, y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queremos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modulo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retorne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nodo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valor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buscado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parámetro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712F988-A06B-07B8-21E2-708BAEC892E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EEB97A7-1ADD-8864-80FE-E2DD8DCCDD90}"/>
              </a:ext>
            </a:extLst>
          </p:cNvPr>
          <p:cNvGrpSpPr/>
          <p:nvPr/>
        </p:nvGrpSpPr>
        <p:grpSpPr>
          <a:xfrm>
            <a:off x="81863" y="2353522"/>
            <a:ext cx="4659312" cy="2907305"/>
            <a:chOff x="81863" y="2353522"/>
            <a:chExt cx="4659312" cy="2907305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F11C25-9C6F-ED35-9227-86532DDCB99C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4" name="Google Shape;126;p18">
                <a:extLst>
                  <a:ext uri="{FF2B5EF4-FFF2-40B4-BE49-F238E27FC236}">
                    <a16:creationId xmlns:a16="http://schemas.microsoft.com/office/drawing/2014/main" id="{5C97D130-F83A-584E-C39B-EC80E1A74792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6" name="Google Shape;127;p18">
                  <a:extLst>
                    <a:ext uri="{FF2B5EF4-FFF2-40B4-BE49-F238E27FC236}">
                      <a16:creationId xmlns:a16="http://schemas.microsoft.com/office/drawing/2014/main" id="{CBFD2BB1-8FF6-8FA1-FA8C-D53F956D2D58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" name="Google Shape;128;p18">
                  <a:extLst>
                    <a:ext uri="{FF2B5EF4-FFF2-40B4-BE49-F238E27FC236}">
                      <a16:creationId xmlns:a16="http://schemas.microsoft.com/office/drawing/2014/main" id="{F8169051-4E96-6E03-4758-4FE3D402F57C}"/>
                    </a:ext>
                  </a:extLst>
                </p:cNvPr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" name="Google Shape;129;p18">
                  <a:extLst>
                    <a:ext uri="{FF2B5EF4-FFF2-40B4-BE49-F238E27FC236}">
                      <a16:creationId xmlns:a16="http://schemas.microsoft.com/office/drawing/2014/main" id="{2424DFCA-299C-6AAB-CF34-F358D338A319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" name="Google Shape;130;p18">
                  <a:extLst>
                    <a:ext uri="{FF2B5EF4-FFF2-40B4-BE49-F238E27FC236}">
                      <a16:creationId xmlns:a16="http://schemas.microsoft.com/office/drawing/2014/main" id="{A7181364-D6D2-196D-531C-16A36F1E50B8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" name="Google Shape;131;p18">
                  <a:extLst>
                    <a:ext uri="{FF2B5EF4-FFF2-40B4-BE49-F238E27FC236}">
                      <a16:creationId xmlns:a16="http://schemas.microsoft.com/office/drawing/2014/main" id="{2F5D68DA-8A99-E89F-E892-C492832976F6}"/>
                    </a:ext>
                  </a:extLst>
                </p:cNvPr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" name="Google Shape;132;p18">
                  <a:extLst>
                    <a:ext uri="{FF2B5EF4-FFF2-40B4-BE49-F238E27FC236}">
                      <a16:creationId xmlns:a16="http://schemas.microsoft.com/office/drawing/2014/main" id="{13C50E15-B686-3519-66DB-74674C3BFCBF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" name="Google Shape;133;p18">
                  <a:extLst>
                    <a:ext uri="{FF2B5EF4-FFF2-40B4-BE49-F238E27FC236}">
                      <a16:creationId xmlns:a16="http://schemas.microsoft.com/office/drawing/2014/main" id="{2FD3E6E8-C06F-E4DC-98F0-B5CAEF0DD074}"/>
                    </a:ext>
                  </a:extLst>
                </p:cNvPr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34;p18">
                  <a:extLst>
                    <a:ext uri="{FF2B5EF4-FFF2-40B4-BE49-F238E27FC236}">
                      <a16:creationId xmlns:a16="http://schemas.microsoft.com/office/drawing/2014/main" id="{BAB53AF8-28AB-C0DA-EDA1-ACF7CEF391BF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35;p18">
                  <a:extLst>
                    <a:ext uri="{FF2B5EF4-FFF2-40B4-BE49-F238E27FC236}">
                      <a16:creationId xmlns:a16="http://schemas.microsoft.com/office/drawing/2014/main" id="{2D369895-1E13-9B8A-4F9F-5A22946C5250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136;p18">
                  <a:extLst>
                    <a:ext uri="{FF2B5EF4-FFF2-40B4-BE49-F238E27FC236}">
                      <a16:creationId xmlns:a16="http://schemas.microsoft.com/office/drawing/2014/main" id="{A12FD21B-77D8-16A1-2E9E-1F99907AC519}"/>
                    </a:ext>
                  </a:extLst>
                </p:cNvPr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137;p18">
                  <a:extLst>
                    <a:ext uri="{FF2B5EF4-FFF2-40B4-BE49-F238E27FC236}">
                      <a16:creationId xmlns:a16="http://schemas.microsoft.com/office/drawing/2014/main" id="{B70F5740-08E6-3F19-65DC-054221C3F91D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" name="Google Shape;138;p18">
                <a:extLst>
                  <a:ext uri="{FF2B5EF4-FFF2-40B4-BE49-F238E27FC236}">
                    <a16:creationId xmlns:a16="http://schemas.microsoft.com/office/drawing/2014/main" id="{19C6CEDB-9741-0118-4E0C-98F401392B18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" name="Google Shape;139;p18">
                <a:extLst>
                  <a:ext uri="{FF2B5EF4-FFF2-40B4-BE49-F238E27FC236}">
                    <a16:creationId xmlns:a16="http://schemas.microsoft.com/office/drawing/2014/main" id="{2B0E69F4-1CD0-5068-C4EC-B6C798200B3C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" name="Google Shape;140;p18">
                <a:extLst>
                  <a:ext uri="{FF2B5EF4-FFF2-40B4-BE49-F238E27FC236}">
                    <a16:creationId xmlns:a16="http://schemas.microsoft.com/office/drawing/2014/main" id="{8E79CB8B-AB9E-AC2F-5350-023E5FA20B12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41;p18">
                <a:extLst>
                  <a:ext uri="{FF2B5EF4-FFF2-40B4-BE49-F238E27FC236}">
                    <a16:creationId xmlns:a16="http://schemas.microsoft.com/office/drawing/2014/main" id="{751A06F3-4788-BDA7-4910-045AA49A36E8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2;p18">
                <a:extLst>
                  <a:ext uri="{FF2B5EF4-FFF2-40B4-BE49-F238E27FC236}">
                    <a16:creationId xmlns:a16="http://schemas.microsoft.com/office/drawing/2014/main" id="{9370AB50-283E-C761-870E-C79CCE2EA4F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3;p18">
                <a:extLst>
                  <a:ext uri="{FF2B5EF4-FFF2-40B4-BE49-F238E27FC236}">
                    <a16:creationId xmlns:a16="http://schemas.microsoft.com/office/drawing/2014/main" id="{5A33826F-8BEA-A4D9-25EA-4E5413474D80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4;p18">
                <a:extLst>
                  <a:ext uri="{FF2B5EF4-FFF2-40B4-BE49-F238E27FC236}">
                    <a16:creationId xmlns:a16="http://schemas.microsoft.com/office/drawing/2014/main" id="{56A05F1E-3B4D-CF49-3796-EDBD8A3F3647}"/>
                  </a:ext>
                </a:extLst>
              </p:cNvPr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45;p18">
                <a:extLst>
                  <a:ext uri="{FF2B5EF4-FFF2-40B4-BE49-F238E27FC236}">
                    <a16:creationId xmlns:a16="http://schemas.microsoft.com/office/drawing/2014/main" id="{DBA1B098-89DB-7092-409D-3D47E50A5CB9}"/>
                  </a:ext>
                </a:extLst>
              </p:cNvPr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6;p18">
                <a:extLst>
                  <a:ext uri="{FF2B5EF4-FFF2-40B4-BE49-F238E27FC236}">
                    <a16:creationId xmlns:a16="http://schemas.microsoft.com/office/drawing/2014/main" id="{33651A9D-EE61-D1F6-8FC3-771B860E4843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50;p16">
              <a:extLst>
                <a:ext uri="{FF2B5EF4-FFF2-40B4-BE49-F238E27FC236}">
                  <a16:creationId xmlns:a16="http://schemas.microsoft.com/office/drawing/2014/main" id="{4C375C68-FD7D-6EA9-2FDF-3FEEBEE3DB43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D27A2D1E-4FB1-BAB4-D5CD-C385473E4370}"/>
              </a:ext>
            </a:extLst>
          </p:cNvPr>
          <p:cNvSpPr/>
          <p:nvPr/>
        </p:nvSpPr>
        <p:spPr>
          <a:xfrm>
            <a:off x="1167843" y="2516758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Google Shape;342;p24">
            <a:extLst>
              <a:ext uri="{FF2B5EF4-FFF2-40B4-BE49-F238E27FC236}">
                <a16:creationId xmlns:a16="http://schemas.microsoft.com/office/drawing/2014/main" id="{F7B79A6E-B247-771D-FE72-EC9393ABD74C}"/>
              </a:ext>
            </a:extLst>
          </p:cNvPr>
          <p:cNvSpPr txBox="1"/>
          <p:nvPr/>
        </p:nvSpPr>
        <p:spPr>
          <a:xfrm>
            <a:off x="4804676" y="2545409"/>
            <a:ext cx="7305461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a:arbol;x:integer;var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ab:arbol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HI,x,ab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if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x) then ab:= a;</a:t>
            </a:r>
            <a:endParaRPr sz="2000" b="0" i="0" u="none" strike="noStrike" cap="none" dirty="0">
              <a:solidFill>
                <a:srgbClr val="FF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(a^.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HD,x,ab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pic>
        <p:nvPicPr>
          <p:cNvPr id="110" name="Imagen 109" descr="Icono&#10;&#10;Descripción generada automáticamente">
            <a:extLst>
              <a:ext uri="{FF2B5EF4-FFF2-40B4-BE49-F238E27FC236}">
                <a16:creationId xmlns:a16="http://schemas.microsoft.com/office/drawing/2014/main" id="{5519504C-62B7-4A8E-C9A6-4718F0D0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412" y="44217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70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712F988-A06B-07B8-21E2-708BAEC892E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EEB97A7-1ADD-8864-80FE-E2DD8DCCDD90}"/>
              </a:ext>
            </a:extLst>
          </p:cNvPr>
          <p:cNvGrpSpPr/>
          <p:nvPr/>
        </p:nvGrpSpPr>
        <p:grpSpPr>
          <a:xfrm>
            <a:off x="127721" y="2420372"/>
            <a:ext cx="4659312" cy="2907305"/>
            <a:chOff x="81863" y="2353522"/>
            <a:chExt cx="4659312" cy="2907305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F11C25-9C6F-ED35-9227-86532DDCB99C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4" name="Google Shape;126;p18">
                <a:extLst>
                  <a:ext uri="{FF2B5EF4-FFF2-40B4-BE49-F238E27FC236}">
                    <a16:creationId xmlns:a16="http://schemas.microsoft.com/office/drawing/2014/main" id="{5C97D130-F83A-584E-C39B-EC80E1A74792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817586"/>
                <a:chOff x="147639" y="1252014"/>
                <a:chExt cx="3567232" cy="2421726"/>
              </a:xfrm>
            </p:grpSpPr>
            <p:sp>
              <p:nvSpPr>
                <p:cNvPr id="6" name="Google Shape;127;p18">
                  <a:extLst>
                    <a:ext uri="{FF2B5EF4-FFF2-40B4-BE49-F238E27FC236}">
                      <a16:creationId xmlns:a16="http://schemas.microsoft.com/office/drawing/2014/main" id="{CBFD2BB1-8FF6-8FA1-FA8C-D53F956D2D58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" name="Google Shape;128;p18">
                  <a:extLst>
                    <a:ext uri="{FF2B5EF4-FFF2-40B4-BE49-F238E27FC236}">
                      <a16:creationId xmlns:a16="http://schemas.microsoft.com/office/drawing/2014/main" id="{F8169051-4E96-6E03-4758-4FE3D402F57C}"/>
                    </a:ext>
                  </a:extLst>
                </p:cNvPr>
                <p:cNvSpPr/>
                <p:nvPr/>
              </p:nvSpPr>
              <p:spPr>
                <a:xfrm>
                  <a:off x="68415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" name="Google Shape;129;p18">
                  <a:extLst>
                    <a:ext uri="{FF2B5EF4-FFF2-40B4-BE49-F238E27FC236}">
                      <a16:creationId xmlns:a16="http://schemas.microsoft.com/office/drawing/2014/main" id="{2424DFCA-299C-6AAB-CF34-F358D338A319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" name="Google Shape;130;p18">
                  <a:extLst>
                    <a:ext uri="{FF2B5EF4-FFF2-40B4-BE49-F238E27FC236}">
                      <a16:creationId xmlns:a16="http://schemas.microsoft.com/office/drawing/2014/main" id="{A7181364-D6D2-196D-531C-16A36F1E50B8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" name="Google Shape;131;p18">
                  <a:extLst>
                    <a:ext uri="{FF2B5EF4-FFF2-40B4-BE49-F238E27FC236}">
                      <a16:creationId xmlns:a16="http://schemas.microsoft.com/office/drawing/2014/main" id="{2F5D68DA-8A99-E89F-E892-C492832976F6}"/>
                    </a:ext>
                  </a:extLst>
                </p:cNvPr>
                <p:cNvSpPr/>
                <p:nvPr/>
              </p:nvSpPr>
              <p:spPr>
                <a:xfrm>
                  <a:off x="1072220" y="308292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" name="Google Shape;132;p18">
                  <a:extLst>
                    <a:ext uri="{FF2B5EF4-FFF2-40B4-BE49-F238E27FC236}">
                      <a16:creationId xmlns:a16="http://schemas.microsoft.com/office/drawing/2014/main" id="{13C50E15-B686-3519-66DB-74674C3BFCBF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" name="Google Shape;133;p18">
                  <a:extLst>
                    <a:ext uri="{FF2B5EF4-FFF2-40B4-BE49-F238E27FC236}">
                      <a16:creationId xmlns:a16="http://schemas.microsoft.com/office/drawing/2014/main" id="{2FD3E6E8-C06F-E4DC-98F0-B5CAEF0DD074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 flipH="1">
                  <a:off x="1152092" y="1756304"/>
                  <a:ext cx="605669" cy="48358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34;p18">
                  <a:extLst>
                    <a:ext uri="{FF2B5EF4-FFF2-40B4-BE49-F238E27FC236}">
                      <a16:creationId xmlns:a16="http://schemas.microsoft.com/office/drawing/2014/main" id="{BAB53AF8-28AB-C0DA-EDA1-ACF7CEF391BF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35;p18">
                  <a:extLst>
                    <a:ext uri="{FF2B5EF4-FFF2-40B4-BE49-F238E27FC236}">
                      <a16:creationId xmlns:a16="http://schemas.microsoft.com/office/drawing/2014/main" id="{2D369895-1E13-9B8A-4F9F-5A22946C5250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136;p18">
                  <a:extLst>
                    <a:ext uri="{FF2B5EF4-FFF2-40B4-BE49-F238E27FC236}">
                      <a16:creationId xmlns:a16="http://schemas.microsoft.com/office/drawing/2014/main" id="{A12FD21B-77D8-16A1-2E9E-1F99907AC519}"/>
                    </a:ext>
                  </a:extLst>
                </p:cNvPr>
                <p:cNvCxnSpPr/>
                <p:nvPr/>
              </p:nvCxnSpPr>
              <p:spPr>
                <a:xfrm>
                  <a:off x="1040621" y="2719982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137;p18">
                  <a:extLst>
                    <a:ext uri="{FF2B5EF4-FFF2-40B4-BE49-F238E27FC236}">
                      <a16:creationId xmlns:a16="http://schemas.microsoft.com/office/drawing/2014/main" id="{B70F5740-08E6-3F19-65DC-054221C3F91D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" name="Google Shape;138;p18">
                <a:extLst>
                  <a:ext uri="{FF2B5EF4-FFF2-40B4-BE49-F238E27FC236}">
                    <a16:creationId xmlns:a16="http://schemas.microsoft.com/office/drawing/2014/main" id="{19C6CEDB-9741-0118-4E0C-98F401392B18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" name="Google Shape;139;p18">
                <a:extLst>
                  <a:ext uri="{FF2B5EF4-FFF2-40B4-BE49-F238E27FC236}">
                    <a16:creationId xmlns:a16="http://schemas.microsoft.com/office/drawing/2014/main" id="{2B0E69F4-1CD0-5068-C4EC-B6C798200B3C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" name="Google Shape;140;p18">
                <a:extLst>
                  <a:ext uri="{FF2B5EF4-FFF2-40B4-BE49-F238E27FC236}">
                    <a16:creationId xmlns:a16="http://schemas.microsoft.com/office/drawing/2014/main" id="{8E79CB8B-AB9E-AC2F-5350-023E5FA20B12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41;p18">
                <a:extLst>
                  <a:ext uri="{FF2B5EF4-FFF2-40B4-BE49-F238E27FC236}">
                    <a16:creationId xmlns:a16="http://schemas.microsoft.com/office/drawing/2014/main" id="{751A06F3-4788-BDA7-4910-045AA49A36E8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2;p18">
                <a:extLst>
                  <a:ext uri="{FF2B5EF4-FFF2-40B4-BE49-F238E27FC236}">
                    <a16:creationId xmlns:a16="http://schemas.microsoft.com/office/drawing/2014/main" id="{9370AB50-283E-C761-870E-C79CCE2EA4F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3;p18">
                <a:extLst>
                  <a:ext uri="{FF2B5EF4-FFF2-40B4-BE49-F238E27FC236}">
                    <a16:creationId xmlns:a16="http://schemas.microsoft.com/office/drawing/2014/main" id="{5A33826F-8BEA-A4D9-25EA-4E5413474D80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4;p18">
                <a:extLst>
                  <a:ext uri="{FF2B5EF4-FFF2-40B4-BE49-F238E27FC236}">
                    <a16:creationId xmlns:a16="http://schemas.microsoft.com/office/drawing/2014/main" id="{56A05F1E-3B4D-CF49-3796-EDBD8A3F3647}"/>
                  </a:ext>
                </a:extLst>
              </p:cNvPr>
              <p:cNvSpPr txBox="1"/>
              <p:nvPr/>
            </p:nvSpPr>
            <p:spPr>
              <a:xfrm>
                <a:off x="919996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45;p18">
                <a:extLst>
                  <a:ext uri="{FF2B5EF4-FFF2-40B4-BE49-F238E27FC236}">
                    <a16:creationId xmlns:a16="http://schemas.microsoft.com/office/drawing/2014/main" id="{DBA1B098-89DB-7092-409D-3D47E50A5CB9}"/>
                  </a:ext>
                </a:extLst>
              </p:cNvPr>
              <p:cNvSpPr txBox="1"/>
              <p:nvPr/>
            </p:nvSpPr>
            <p:spPr>
              <a:xfrm>
                <a:off x="1381371" y="469085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6;p18">
                <a:extLst>
                  <a:ext uri="{FF2B5EF4-FFF2-40B4-BE49-F238E27FC236}">
                    <a16:creationId xmlns:a16="http://schemas.microsoft.com/office/drawing/2014/main" id="{33651A9D-EE61-D1F6-8FC3-771B860E4843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50;p16">
              <a:extLst>
                <a:ext uri="{FF2B5EF4-FFF2-40B4-BE49-F238E27FC236}">
                  <a16:creationId xmlns:a16="http://schemas.microsoft.com/office/drawing/2014/main" id="{4C375C68-FD7D-6EA9-2FDF-3FEEBEE3DB43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D27A2D1E-4FB1-BAB4-D5CD-C385473E4370}"/>
              </a:ext>
            </a:extLst>
          </p:cNvPr>
          <p:cNvSpPr/>
          <p:nvPr/>
        </p:nvSpPr>
        <p:spPr>
          <a:xfrm>
            <a:off x="1167843" y="2516758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Google Shape;69;p4">
            <a:extLst>
              <a:ext uri="{FF2B5EF4-FFF2-40B4-BE49-F238E27FC236}">
                <a16:creationId xmlns:a16="http://schemas.microsoft.com/office/drawing/2014/main" id="{B84E8C45-039D-CA68-1C19-B9CF161BD335}"/>
              </a:ext>
            </a:extLst>
          </p:cNvPr>
          <p:cNvSpPr txBox="1"/>
          <p:nvPr/>
        </p:nvSpPr>
        <p:spPr>
          <a:xfrm>
            <a:off x="8898364" y="5998984"/>
            <a:ext cx="3142823" cy="49240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3" name="Google Shape;50;p16">
            <a:extLst>
              <a:ext uri="{FF2B5EF4-FFF2-40B4-BE49-F238E27FC236}">
                <a16:creationId xmlns:a16="http://schemas.microsoft.com/office/drawing/2014/main" id="{57ABF063-025A-7261-1550-F9B45784B030}"/>
              </a:ext>
            </a:extLst>
          </p:cNvPr>
          <p:cNvSpPr txBox="1"/>
          <p:nvPr/>
        </p:nvSpPr>
        <p:spPr>
          <a:xfrm>
            <a:off x="47625" y="904907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disponemos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arbol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binario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búsqueda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, y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queremos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modulo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retorne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nodo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valor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buscado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se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recibe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parámetro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50;p16">
            <a:extLst>
              <a:ext uri="{FF2B5EF4-FFF2-40B4-BE49-F238E27FC236}">
                <a16:creationId xmlns:a16="http://schemas.microsoft.com/office/drawing/2014/main" id="{01EC866F-E9B3-337F-3EDC-8362090CB8CC}"/>
              </a:ext>
            </a:extLst>
          </p:cNvPr>
          <p:cNvSpPr txBox="1"/>
          <p:nvPr/>
        </p:nvSpPr>
        <p:spPr>
          <a:xfrm>
            <a:off x="3938856" y="2267396"/>
            <a:ext cx="705843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16</a:t>
            </a:r>
            <a:endParaRPr sz="2800" b="1" i="0" u="none" strike="noStrike" cap="none" dirty="0">
              <a:solidFill>
                <a:schemeClr val="accent1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5196837-6336-55E9-CDC8-843263BA807A}"/>
              </a:ext>
            </a:extLst>
          </p:cNvPr>
          <p:cNvGrpSpPr/>
          <p:nvPr/>
        </p:nvGrpSpPr>
        <p:grpSpPr>
          <a:xfrm>
            <a:off x="5964413" y="2347348"/>
            <a:ext cx="4659312" cy="2907305"/>
            <a:chOff x="81863" y="2353522"/>
            <a:chExt cx="4659312" cy="2907305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639E84E8-9786-8276-E24F-9406B37874A0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13" name="Google Shape;126;p18">
                <a:extLst>
                  <a:ext uri="{FF2B5EF4-FFF2-40B4-BE49-F238E27FC236}">
                    <a16:creationId xmlns:a16="http://schemas.microsoft.com/office/drawing/2014/main" id="{6D97277F-3A9D-EEC6-3047-CE8BB5F956DC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37" name="Google Shape;127;p18">
                  <a:extLst>
                    <a:ext uri="{FF2B5EF4-FFF2-40B4-BE49-F238E27FC236}">
                      <a16:creationId xmlns:a16="http://schemas.microsoft.com/office/drawing/2014/main" id="{5C115B04-A65F-A94E-759D-6BFD28697853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" name="Google Shape;128;p18">
                  <a:extLst>
                    <a:ext uri="{FF2B5EF4-FFF2-40B4-BE49-F238E27FC236}">
                      <a16:creationId xmlns:a16="http://schemas.microsoft.com/office/drawing/2014/main" id="{DE586C28-997F-114C-959F-94796EF99734}"/>
                    </a:ext>
                  </a:extLst>
                </p:cNvPr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3" name="Google Shape;129;p18">
                  <a:extLst>
                    <a:ext uri="{FF2B5EF4-FFF2-40B4-BE49-F238E27FC236}">
                      <a16:creationId xmlns:a16="http://schemas.microsoft.com/office/drawing/2014/main" id="{F7450CDA-45B8-4697-765B-CF0E9155C417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" name="Google Shape;130;p18">
                  <a:extLst>
                    <a:ext uri="{FF2B5EF4-FFF2-40B4-BE49-F238E27FC236}">
                      <a16:creationId xmlns:a16="http://schemas.microsoft.com/office/drawing/2014/main" id="{46BEF207-3BA0-4106-CD94-058A4732BE51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" name="Google Shape;131;p18">
                  <a:extLst>
                    <a:ext uri="{FF2B5EF4-FFF2-40B4-BE49-F238E27FC236}">
                      <a16:creationId xmlns:a16="http://schemas.microsoft.com/office/drawing/2014/main" id="{ED353087-4FCF-8C04-7BE8-31D2B3C483BF}"/>
                    </a:ext>
                  </a:extLst>
                </p:cNvPr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" name="Google Shape;132;p18">
                  <a:extLst>
                    <a:ext uri="{FF2B5EF4-FFF2-40B4-BE49-F238E27FC236}">
                      <a16:creationId xmlns:a16="http://schemas.microsoft.com/office/drawing/2014/main" id="{011A30EF-8EB7-342B-EBF0-26C17A5A2732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53" name="Google Shape;133;p18">
                  <a:extLst>
                    <a:ext uri="{FF2B5EF4-FFF2-40B4-BE49-F238E27FC236}">
                      <a16:creationId xmlns:a16="http://schemas.microsoft.com/office/drawing/2014/main" id="{28577204-9481-1E87-557D-5E330612BFCB}"/>
                    </a:ext>
                  </a:extLst>
                </p:cNvPr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Google Shape;134;p18">
                  <a:extLst>
                    <a:ext uri="{FF2B5EF4-FFF2-40B4-BE49-F238E27FC236}">
                      <a16:creationId xmlns:a16="http://schemas.microsoft.com/office/drawing/2014/main" id="{59F3F62D-68CF-E6BA-C6D3-92195903A2D0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" name="Google Shape;135;p18">
                  <a:extLst>
                    <a:ext uri="{FF2B5EF4-FFF2-40B4-BE49-F238E27FC236}">
                      <a16:creationId xmlns:a16="http://schemas.microsoft.com/office/drawing/2014/main" id="{F2CEA8F3-5727-399D-C3FD-DAB37E4434A3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" name="Google Shape;136;p18">
                  <a:extLst>
                    <a:ext uri="{FF2B5EF4-FFF2-40B4-BE49-F238E27FC236}">
                      <a16:creationId xmlns:a16="http://schemas.microsoft.com/office/drawing/2014/main" id="{76B2DB1D-2395-ED5A-5EAD-BB1CF067120F}"/>
                    </a:ext>
                  </a:extLst>
                </p:cNvPr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" name="Google Shape;137;p18">
                  <a:extLst>
                    <a:ext uri="{FF2B5EF4-FFF2-40B4-BE49-F238E27FC236}">
                      <a16:creationId xmlns:a16="http://schemas.microsoft.com/office/drawing/2014/main" id="{8C2AB8FB-CFFD-DC66-10C6-629768A9DC35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" name="Google Shape;138;p18">
                <a:extLst>
                  <a:ext uri="{FF2B5EF4-FFF2-40B4-BE49-F238E27FC236}">
                    <a16:creationId xmlns:a16="http://schemas.microsoft.com/office/drawing/2014/main" id="{C04C34A4-32E8-9AF4-A303-9B0A6ACAF45E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" name="Google Shape;139;p18">
                <a:extLst>
                  <a:ext uri="{FF2B5EF4-FFF2-40B4-BE49-F238E27FC236}">
                    <a16:creationId xmlns:a16="http://schemas.microsoft.com/office/drawing/2014/main" id="{D0F04354-72F9-E84A-81BA-2A88F508CBB4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0" name="Google Shape;140;p18">
                <a:extLst>
                  <a:ext uri="{FF2B5EF4-FFF2-40B4-BE49-F238E27FC236}">
                    <a16:creationId xmlns:a16="http://schemas.microsoft.com/office/drawing/2014/main" id="{16ED1158-C6A6-197D-18B4-CD01C47B81C3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41;p18">
                <a:extLst>
                  <a:ext uri="{FF2B5EF4-FFF2-40B4-BE49-F238E27FC236}">
                    <a16:creationId xmlns:a16="http://schemas.microsoft.com/office/drawing/2014/main" id="{326FA2CE-2DE1-9065-3FBF-6AC64A9A8D84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42;p18">
                <a:extLst>
                  <a:ext uri="{FF2B5EF4-FFF2-40B4-BE49-F238E27FC236}">
                    <a16:creationId xmlns:a16="http://schemas.microsoft.com/office/drawing/2014/main" id="{EEB7D8D8-DFF9-F6D1-24B7-BDFA1C9F195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43;p18">
                <a:extLst>
                  <a:ext uri="{FF2B5EF4-FFF2-40B4-BE49-F238E27FC236}">
                    <a16:creationId xmlns:a16="http://schemas.microsoft.com/office/drawing/2014/main" id="{A9BCAA67-E053-05F5-18B1-BEF936474861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44;p18">
                <a:extLst>
                  <a:ext uri="{FF2B5EF4-FFF2-40B4-BE49-F238E27FC236}">
                    <a16:creationId xmlns:a16="http://schemas.microsoft.com/office/drawing/2014/main" id="{33CEEF79-FBD2-5ACD-3FFA-A6FC0FC7D6EF}"/>
                  </a:ext>
                </a:extLst>
              </p:cNvPr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45;p18">
                <a:extLst>
                  <a:ext uri="{FF2B5EF4-FFF2-40B4-BE49-F238E27FC236}">
                    <a16:creationId xmlns:a16="http://schemas.microsoft.com/office/drawing/2014/main" id="{A1198AF5-31E0-ABE6-7627-3FDA5BDAB899}"/>
                  </a:ext>
                </a:extLst>
              </p:cNvPr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46;p18">
                <a:extLst>
                  <a:ext uri="{FF2B5EF4-FFF2-40B4-BE49-F238E27FC236}">
                    <a16:creationId xmlns:a16="http://schemas.microsoft.com/office/drawing/2014/main" id="{4214FA62-3757-BEB7-37E4-664ED507363D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50;p16">
              <a:extLst>
                <a:ext uri="{FF2B5EF4-FFF2-40B4-BE49-F238E27FC236}">
                  <a16:creationId xmlns:a16="http://schemas.microsoft.com/office/drawing/2014/main" id="{07A65404-998E-BBA3-FCAF-0BA13D1C622E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40AB533-45FA-1D09-A34F-A2E1FA72F1CD}"/>
              </a:ext>
            </a:extLst>
          </p:cNvPr>
          <p:cNvSpPr/>
          <p:nvPr/>
        </p:nvSpPr>
        <p:spPr>
          <a:xfrm>
            <a:off x="7004535" y="2443734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Google Shape;50;p16">
            <a:extLst>
              <a:ext uri="{FF2B5EF4-FFF2-40B4-BE49-F238E27FC236}">
                <a16:creationId xmlns:a16="http://schemas.microsoft.com/office/drawing/2014/main" id="{33A46B7D-BB61-A0BB-E11B-4D0E1879B51C}"/>
              </a:ext>
            </a:extLst>
          </p:cNvPr>
          <p:cNvSpPr txBox="1"/>
          <p:nvPr/>
        </p:nvSpPr>
        <p:spPr>
          <a:xfrm>
            <a:off x="9775548" y="2194372"/>
            <a:ext cx="705843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10</a:t>
            </a:r>
            <a:endParaRPr sz="2800" b="1" i="0" u="none" strike="noStrike" cap="none" dirty="0">
              <a:solidFill>
                <a:schemeClr val="accent1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1" name="Google Shape;132;p18">
            <a:extLst>
              <a:ext uri="{FF2B5EF4-FFF2-40B4-BE49-F238E27FC236}">
                <a16:creationId xmlns:a16="http://schemas.microsoft.com/office/drawing/2014/main" id="{4F28DABD-97A7-6B9C-ABC9-F009F857CC8C}"/>
              </a:ext>
            </a:extLst>
          </p:cNvPr>
          <p:cNvSpPr/>
          <p:nvPr/>
        </p:nvSpPr>
        <p:spPr>
          <a:xfrm>
            <a:off x="3490671" y="5710974"/>
            <a:ext cx="712787" cy="687387"/>
          </a:xfrm>
          <a:prstGeom prst="ellipse">
            <a:avLst/>
          </a:prstGeom>
          <a:noFill/>
          <a:ln w="57150" cap="flat" cmpd="sng">
            <a:solidFill>
              <a:srgbClr val="3B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" name="Google Shape;137;p18">
            <a:extLst>
              <a:ext uri="{FF2B5EF4-FFF2-40B4-BE49-F238E27FC236}">
                <a16:creationId xmlns:a16="http://schemas.microsoft.com/office/drawing/2014/main" id="{8555F16D-9C6F-2AAC-0D0E-91AA6748538E}"/>
              </a:ext>
            </a:extLst>
          </p:cNvPr>
          <p:cNvCxnSpPr/>
          <p:nvPr/>
        </p:nvCxnSpPr>
        <p:spPr>
          <a:xfrm>
            <a:off x="3292233" y="5337910"/>
            <a:ext cx="398463" cy="420688"/>
          </a:xfrm>
          <a:prstGeom prst="straightConnector1">
            <a:avLst/>
          </a:prstGeom>
          <a:noFill/>
          <a:ln w="57150" cap="flat" cmpd="sng">
            <a:solidFill>
              <a:srgbClr val="3B383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143;p18">
            <a:extLst>
              <a:ext uri="{FF2B5EF4-FFF2-40B4-BE49-F238E27FC236}">
                <a16:creationId xmlns:a16="http://schemas.microsoft.com/office/drawing/2014/main" id="{81C3C468-A8EF-A600-22E4-DD585F1AABAD}"/>
              </a:ext>
            </a:extLst>
          </p:cNvPr>
          <p:cNvSpPr txBox="1"/>
          <p:nvPr/>
        </p:nvSpPr>
        <p:spPr>
          <a:xfrm>
            <a:off x="3556164" y="5833537"/>
            <a:ext cx="5357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0380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14492 0.169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88 0.16667 L 0.08463 0.331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06836 0.1592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53 0.16065 L -0.00312 0.3025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29584 L -0.00781 0.3960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5" grpId="0" animBg="1"/>
      <p:bldP spid="5" grpId="0"/>
      <p:bldP spid="66" grpId="0" animBg="1"/>
      <p:bldP spid="66" grpId="1" animBg="1"/>
      <p:bldP spid="66" grpId="2" animBg="1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152975" y="1517337"/>
            <a:ext cx="5757968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a:arbol;min:integer;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ok:boolean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x:integer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 read(x);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if (a &lt;&gt; nil) then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ok:=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a,x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write (ok);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101880"/>
            <a:ext cx="471802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VALOR BOOLEAN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CF18C249-CA30-171E-2D4D-F0D9A38483CC}"/>
              </a:ext>
            </a:extLst>
          </p:cNvPr>
          <p:cNvSpPr txBox="1"/>
          <p:nvPr/>
        </p:nvSpPr>
        <p:spPr>
          <a:xfrm>
            <a:off x="5608126" y="1686133"/>
            <a:ext cx="6572083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bus:arbol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 read(x);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bus:=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a,x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if (bus &lt;&gt; nil) then   write (“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encontro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”);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41C16912-CCFA-CD59-97E6-C01F7C4C55CA}"/>
              </a:ext>
            </a:extLst>
          </p:cNvPr>
          <p:cNvSpPr txBox="1"/>
          <p:nvPr/>
        </p:nvSpPr>
        <p:spPr>
          <a:xfrm>
            <a:off x="5235741" y="1132658"/>
            <a:ext cx="6572084" cy="400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QUE CONTIENE EL BUSCADO</a:t>
            </a:r>
            <a:endParaRPr sz="2000" b="1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272862" y="2002672"/>
            <a:ext cx="3978275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</a:p>
          <a:p>
            <a:pPr lvl="0" algn="just">
              <a:buSzPts val="2200"/>
            </a:pP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a:arbol;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min:integer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x:integer;</a:t>
            </a:r>
          </a:p>
          <a:p>
            <a:pPr lvl="0" algn="just">
              <a:buSzPts val="2200"/>
            </a:pPr>
            <a:endParaRPr lang="en-US" sz="1600" dirty="0">
              <a:solidFill>
                <a:schemeClr val="accent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(a);  read(x);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if (a &lt;&gt; nil) then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ok:=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a,x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write (ok);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BOOLEAN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4251137" y="2221525"/>
            <a:ext cx="7935233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boolean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 = nil)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false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(a^.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x)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true</a:t>
            </a:r>
          </a:p>
          <a:p>
            <a:pPr lvl="0" algn="just">
              <a:buSzPts val="2400"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(x &gt;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</a:t>
            </a:r>
          </a:p>
          <a:p>
            <a:pPr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Consolas"/>
              </a:rPr>
              <a:t>  else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</a:t>
            </a:r>
          </a:p>
          <a:p>
            <a:pPr lvl="0" algn="just">
              <a:buSzPts val="2400"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8795370" y="5692389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537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BUSCAR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4232272" y="2294555"/>
            <a:ext cx="7959728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arbol;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if (a = nil)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nil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(a^.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x) then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</a:t>
            </a:r>
          </a:p>
          <a:p>
            <a:pPr lvl="0" algn="just">
              <a:buSzPts val="2400"/>
            </a:pPr>
            <a:endParaRPr lang="en-US" sz="20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if (x &gt;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then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</a:t>
            </a:r>
          </a:p>
          <a:p>
            <a:pPr algn="just">
              <a:buSzPts val="2400"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else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x);</a:t>
            </a:r>
          </a:p>
          <a:p>
            <a:pPr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8691107" y="5882122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BE5F6606-91A9-3138-322E-B5FEB175B80D}"/>
              </a:ext>
            </a:extLst>
          </p:cNvPr>
          <p:cNvSpPr txBox="1"/>
          <p:nvPr/>
        </p:nvSpPr>
        <p:spPr>
          <a:xfrm>
            <a:off x="119454" y="1843284"/>
            <a:ext cx="5443145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</a:p>
          <a:p>
            <a:pPr lvl="0" algn="just">
              <a:buSzPts val="2200"/>
            </a:pP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bus:arbol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x:integer;</a:t>
            </a:r>
          </a:p>
          <a:p>
            <a:pPr lvl="0" algn="just">
              <a:buSzPts val="2200"/>
            </a:pPr>
            <a:endParaRPr lang="en-US" sz="1600" dirty="0">
              <a:solidFill>
                <a:schemeClr val="accent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(a);  read(x);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bus:=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buscarNodo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a,x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if (bus &lt;&gt; nil) then   write (“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encontro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”);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51BF7A7F-4FDD-395B-E0E6-A9B60C7D33CE}"/>
              </a:ext>
            </a:extLst>
          </p:cNvPr>
          <p:cNvSpPr txBox="1"/>
          <p:nvPr/>
        </p:nvSpPr>
        <p:spPr>
          <a:xfrm>
            <a:off x="119455" y="1226127"/>
            <a:ext cx="4875085" cy="33851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BUSCADO</a:t>
            </a:r>
            <a:endParaRPr sz="1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369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C11F171-9203-50B0-739D-7A2D8ACF4E00}"/>
              </a:ext>
            </a:extLst>
          </p:cNvPr>
          <p:cNvSpPr/>
          <p:nvPr/>
        </p:nvSpPr>
        <p:spPr>
          <a:xfrm>
            <a:off x="152400" y="1271931"/>
            <a:ext cx="11793084" cy="68803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08180F6-9ABF-9459-1291-AE3CC6F06D15}"/>
              </a:ext>
            </a:extLst>
          </p:cNvPr>
          <p:cNvSpPr/>
          <p:nvPr/>
        </p:nvSpPr>
        <p:spPr>
          <a:xfrm>
            <a:off x="152400" y="2632932"/>
            <a:ext cx="11793084" cy="68803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– OTRAS OPERACIONES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4D72EE71-0446-3860-0AA0-B28B75EAE1C0}"/>
              </a:ext>
            </a:extLst>
          </p:cNvPr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BC1CE3-5E84-049C-EA85-6053C66A08DB}"/>
              </a:ext>
            </a:extLst>
          </p:cNvPr>
          <p:cNvSpPr txBox="1"/>
          <p:nvPr/>
        </p:nvSpPr>
        <p:spPr>
          <a:xfrm>
            <a:off x="402772" y="1391139"/>
            <a:ext cx="5094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Imprimir los valores entre rangos 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6B0947-742D-8B48-0009-CEA44325DEFE}"/>
              </a:ext>
            </a:extLst>
          </p:cNvPr>
          <p:cNvSpPr txBox="1"/>
          <p:nvPr/>
        </p:nvSpPr>
        <p:spPr>
          <a:xfrm>
            <a:off x="402772" y="2749620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Calcular el nivel de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arbol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B7FD7AD-7ECD-BC49-D46A-62C2187A5668}"/>
              </a:ext>
            </a:extLst>
          </p:cNvPr>
          <p:cNvSpPr/>
          <p:nvPr/>
        </p:nvSpPr>
        <p:spPr>
          <a:xfrm>
            <a:off x="152400" y="5195537"/>
            <a:ext cx="11793084" cy="68803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5DF686-473A-7C3E-0DCC-7E0C570D2BAD}"/>
              </a:ext>
            </a:extLst>
          </p:cNvPr>
          <p:cNvSpPr txBox="1"/>
          <p:nvPr/>
        </p:nvSpPr>
        <p:spPr>
          <a:xfrm>
            <a:off x="402772" y="5270974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Obtener un árbol espejo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9F2FA4-3663-DC5F-561C-3EF7D7642720}"/>
              </a:ext>
            </a:extLst>
          </p:cNvPr>
          <p:cNvSpPr/>
          <p:nvPr/>
        </p:nvSpPr>
        <p:spPr>
          <a:xfrm>
            <a:off x="152400" y="3950923"/>
            <a:ext cx="11793084" cy="68803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07AD60-81DB-3662-D511-418C84FBA5B1}"/>
              </a:ext>
            </a:extLst>
          </p:cNvPr>
          <p:cNvSpPr txBox="1"/>
          <p:nvPr/>
        </p:nvSpPr>
        <p:spPr>
          <a:xfrm>
            <a:off x="420686" y="4016240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Calcular la altura de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arbol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893</Words>
  <Application>Microsoft Office PowerPoint</Application>
  <PresentationFormat>Panorámica</PresentationFormat>
  <Paragraphs>172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Times New Roman</vt:lpstr>
      <vt:lpstr>Consolas</vt:lpstr>
      <vt:lpstr>Noto Sans Symbols</vt:lpstr>
      <vt:lpstr>Arial</vt:lpstr>
      <vt:lpstr>Calibri</vt:lpstr>
      <vt:lpstr>Bradley Hand ITC</vt:lpstr>
      <vt:lpstr>Tahoma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17</cp:revision>
  <dcterms:created xsi:type="dcterms:W3CDTF">2004-03-08T16:29:06Z</dcterms:created>
  <dcterms:modified xsi:type="dcterms:W3CDTF">2023-09-02T13:12:52Z</dcterms:modified>
</cp:coreProperties>
</file>