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8"/>
  </p:notesMasterIdLst>
  <p:sldIdLst>
    <p:sldId id="256" r:id="rId12"/>
    <p:sldId id="257" r:id="rId13"/>
    <p:sldId id="273" r:id="rId14"/>
    <p:sldId id="274" r:id="rId15"/>
    <p:sldId id="287" r:id="rId16"/>
    <p:sldId id="276" r:id="rId17"/>
    <p:sldId id="288" r:id="rId18"/>
    <p:sldId id="289" r:id="rId19"/>
    <p:sldId id="279" r:id="rId20"/>
    <p:sldId id="290" r:id="rId21"/>
    <p:sldId id="291" r:id="rId22"/>
    <p:sldId id="292" r:id="rId23"/>
    <p:sldId id="293" r:id="rId24"/>
    <p:sldId id="294" r:id="rId25"/>
    <p:sldId id="285" r:id="rId26"/>
    <p:sldId id="296" r:id="rId27"/>
  </p:sldIdLst>
  <p:sldSz cx="12192000" cy="6858000"/>
  <p:notesSz cx="6794500" cy="9925050"/>
  <p:embeddedFontLst>
    <p:embeddedFont>
      <p:font typeface="Aptos Narrow" panose="020B0004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vaAbIqQiVBzYcaUKv5dtbAIT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9D79E-6CC0-48E2-B0A3-EC912A676F40}">
  <a:tblStyle styleId="{04E9D79E-6CC0-48E2-B0A3-EC912A676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3" d="100"/>
          <a:sy n="63" d="100"/>
        </p:scale>
        <p:origin x="1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1.fntdata"/><Relationship Id="rId21" Type="http://schemas.openxmlformats.org/officeDocument/2006/relationships/slide" Target="slides/slide1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9.xml"/><Relationship Id="rId41" Type="http://schemas.openxmlformats.org/officeDocument/2006/relationships/font" Target="fonts/font13.fntdata"/><Relationship Id="rId6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Comunicación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Recursos Compartidos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Sincronización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Heterogeneidad de procesadores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ROBOTS: se permite declarar más de un robot</a:t>
          </a:r>
          <a:endParaRPr lang="es-AR" dirty="0"/>
        </a:p>
      </dgm:t>
    </dgm:pt>
    <dgm:pt modelId="{C0F24978-2BC0-4C12-A17A-4C5CA2DC879E}" type="parTrans" cxnId="{F88E7CD6-06B5-4DD0-976E-78BCBA664498}">
      <dgm:prSet/>
      <dgm:spPr/>
      <dgm:t>
        <a:bodyPr/>
        <a:lstStyle/>
        <a:p>
          <a:endParaRPr lang="es-AR"/>
        </a:p>
      </dgm:t>
    </dgm:pt>
    <dgm:pt modelId="{24BAC604-E723-4CE3-8757-AB0702F9DD5C}" type="sibTrans" cxnId="{F88E7CD6-06B5-4DD0-976E-78BCBA664498}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AREAS: existen distintos tipos de áreas (privadas, compartidas, parcialmente compartidas)</a:t>
          </a:r>
          <a:endParaRPr lang="es-AR" dirty="0"/>
        </a:p>
      </dgm:t>
    </dgm:pt>
    <dgm:pt modelId="{C68F9004-253B-4EFA-AC68-6AC98CC888AA}" type="parTrans" cxnId="{43CEC6A0-ED93-4623-B717-094B4EE619A4}">
      <dgm:prSet/>
      <dgm:spPr/>
      <dgm:t>
        <a:bodyPr/>
        <a:lstStyle/>
        <a:p>
          <a:endParaRPr lang="es-AR"/>
        </a:p>
      </dgm:t>
    </dgm:pt>
    <dgm:pt modelId="{7A8FE786-0408-46AA-8D0B-3E735A67E938}" type="sibTrans" cxnId="{43CEC6A0-ED93-4623-B717-094B4EE619A4}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COMUNICACIÓN: permite el intercambio de mensajes entre robots</a:t>
          </a:r>
          <a:endParaRPr lang="es-AR" dirty="0"/>
        </a:p>
      </dgm:t>
    </dgm:pt>
    <dgm:pt modelId="{C28E3884-C0F3-4E80-B3D0-E6472CC86908}" type="parTrans" cxnId="{C3FC4269-16DA-40F0-9150-CE2CCA777065}">
      <dgm:prSet/>
      <dgm:spPr/>
      <dgm:t>
        <a:bodyPr/>
        <a:lstStyle/>
        <a:p>
          <a:endParaRPr lang="es-AR"/>
        </a:p>
      </dgm:t>
    </dgm:pt>
    <dgm:pt modelId="{991672EA-D11A-473A-930F-F1EA77CB67B2}" type="sibTrans" cxnId="{C3FC4269-16DA-40F0-9150-CE2CCA777065}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SINCRONIZACIÓN: permite bloquear y desbloquear recursos compartidos (esquinas)</a:t>
          </a:r>
          <a:endParaRPr lang="es-AR" dirty="0"/>
        </a:p>
      </dgm:t>
    </dgm:pt>
    <dgm:pt modelId="{794FA0EC-A364-496E-AA70-8A07E38110FD}" type="parTrans" cxnId="{83C7FA4B-F47C-40A3-947D-C13CE33FB817}">
      <dgm:prSet/>
      <dgm:spPr/>
      <dgm:t>
        <a:bodyPr/>
        <a:lstStyle/>
        <a:p>
          <a:endParaRPr lang="es-AR"/>
        </a:p>
      </dgm:t>
    </dgm:pt>
    <dgm:pt modelId="{DF9CA140-4A7A-42FF-A2DF-8343EDE3F1E9}" type="sibTrans" cxnId="{83C7FA4B-F47C-40A3-947D-C13CE33FB817}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 custScaleX="111861" custLinFactNeighborX="1514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 custScaleX="111861" custLinFactNeighborX="1514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 custScaleX="111861" custLinFactNeighborX="1514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 custScaleX="111861" custLinFactNeighborX="1514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1903844" y="2482"/>
          <a:ext cx="6481015" cy="108563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Comunicación</a:t>
          </a:r>
          <a:endParaRPr lang="es-AR" sz="3200" kern="1200" dirty="0"/>
        </a:p>
      </dsp:txBody>
      <dsp:txXfrm rot="10800000">
        <a:off x="2175252" y="2482"/>
        <a:ext cx="6209607" cy="1085633"/>
      </dsp:txXfrm>
    </dsp:sp>
    <dsp:sp modelId="{175CADF3-0EE7-4BB7-B6AB-729F55E276B1}">
      <dsp:nvSpPr>
        <dsp:cNvPr id="0" name=""/>
        <dsp:cNvSpPr/>
      </dsp:nvSpPr>
      <dsp:spPr>
        <a:xfrm>
          <a:off x="1361027" y="2482"/>
          <a:ext cx="1085633" cy="108563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1903844" y="1412185"/>
          <a:ext cx="6481015" cy="1085633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Recursos Compartidos</a:t>
          </a:r>
          <a:endParaRPr lang="es-AR" sz="3200" kern="1200" dirty="0"/>
        </a:p>
      </dsp:txBody>
      <dsp:txXfrm rot="10800000">
        <a:off x="2175252" y="1412185"/>
        <a:ext cx="6209607" cy="1085633"/>
      </dsp:txXfrm>
    </dsp:sp>
    <dsp:sp modelId="{0A14EE29-2F4C-4C30-9DAF-7B3F909DE34C}">
      <dsp:nvSpPr>
        <dsp:cNvPr id="0" name=""/>
        <dsp:cNvSpPr/>
      </dsp:nvSpPr>
      <dsp:spPr>
        <a:xfrm>
          <a:off x="1361027" y="1412185"/>
          <a:ext cx="1085633" cy="1085633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1903844" y="2821889"/>
          <a:ext cx="6481015" cy="1085633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Sincronización</a:t>
          </a:r>
          <a:endParaRPr lang="es-AR" sz="3200" kern="1200" dirty="0"/>
        </a:p>
      </dsp:txBody>
      <dsp:txXfrm rot="10800000">
        <a:off x="2175252" y="2821889"/>
        <a:ext cx="6209607" cy="1085633"/>
      </dsp:txXfrm>
    </dsp:sp>
    <dsp:sp modelId="{9BD26BE0-7D67-4F6E-AAAA-07CD4ABA861B}">
      <dsp:nvSpPr>
        <dsp:cNvPr id="0" name=""/>
        <dsp:cNvSpPr/>
      </dsp:nvSpPr>
      <dsp:spPr>
        <a:xfrm>
          <a:off x="1361027" y="2821889"/>
          <a:ext cx="1085633" cy="1085633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1903844" y="4231593"/>
          <a:ext cx="6481015" cy="1085633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7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Heterogeneidad de procesadores</a:t>
          </a:r>
          <a:endParaRPr lang="es-AR" sz="3200" kern="1200" dirty="0"/>
        </a:p>
      </dsp:txBody>
      <dsp:txXfrm rot="10800000">
        <a:off x="2175252" y="4231593"/>
        <a:ext cx="6209607" cy="1085633"/>
      </dsp:txXfrm>
    </dsp:sp>
    <dsp:sp modelId="{E66B4721-1696-41D2-9830-F46018DD2253}">
      <dsp:nvSpPr>
        <dsp:cNvPr id="0" name=""/>
        <dsp:cNvSpPr/>
      </dsp:nvSpPr>
      <dsp:spPr>
        <a:xfrm>
          <a:off x="1361027" y="4231593"/>
          <a:ext cx="1085633" cy="1085633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F8B1-65C6-4113-AF1E-34B4FEF3D6A3}">
      <dsp:nvSpPr>
        <dsp:cNvPr id="0" name=""/>
        <dsp:cNvSpPr/>
      </dsp:nvSpPr>
      <dsp:spPr>
        <a:xfrm rot="10800000">
          <a:off x="2109443" y="2053"/>
          <a:ext cx="6540213" cy="10858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ROBOTS: se permite declarar más de un robot</a:t>
          </a:r>
          <a:endParaRPr lang="es-AR" sz="2300" kern="1200" dirty="0"/>
        </a:p>
      </dsp:txBody>
      <dsp:txXfrm rot="10800000">
        <a:off x="2380895" y="2053"/>
        <a:ext cx="6268761" cy="1085808"/>
      </dsp:txXfrm>
    </dsp:sp>
    <dsp:sp modelId="{175CADF3-0EE7-4BB7-B6AB-729F55E276B1}">
      <dsp:nvSpPr>
        <dsp:cNvPr id="0" name=""/>
        <dsp:cNvSpPr/>
      </dsp:nvSpPr>
      <dsp:spPr>
        <a:xfrm>
          <a:off x="1027850" y="2053"/>
          <a:ext cx="1085808" cy="108580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BB2E-2ECC-4115-826F-45032952CECD}">
      <dsp:nvSpPr>
        <dsp:cNvPr id="0" name=""/>
        <dsp:cNvSpPr/>
      </dsp:nvSpPr>
      <dsp:spPr>
        <a:xfrm rot="10800000">
          <a:off x="2109443" y="1411984"/>
          <a:ext cx="6540213" cy="1085808"/>
        </a:xfrm>
        <a:prstGeom prst="homePlat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AREAS: existen distintos tipos de áreas (privadas, compartidas, parcialmente compartidas)</a:t>
          </a:r>
          <a:endParaRPr lang="es-AR" sz="2300" kern="1200" dirty="0"/>
        </a:p>
      </dsp:txBody>
      <dsp:txXfrm rot="10800000">
        <a:off x="2380895" y="1411984"/>
        <a:ext cx="6268761" cy="1085808"/>
      </dsp:txXfrm>
    </dsp:sp>
    <dsp:sp modelId="{0A14EE29-2F4C-4C30-9DAF-7B3F909DE34C}">
      <dsp:nvSpPr>
        <dsp:cNvPr id="0" name=""/>
        <dsp:cNvSpPr/>
      </dsp:nvSpPr>
      <dsp:spPr>
        <a:xfrm>
          <a:off x="1027850" y="1411984"/>
          <a:ext cx="1085808" cy="1085808"/>
        </a:xfrm>
        <a:prstGeom prst="ellipse">
          <a:avLst/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1411-7C6F-4C4D-9D66-682E3BFF9EBF}">
      <dsp:nvSpPr>
        <dsp:cNvPr id="0" name=""/>
        <dsp:cNvSpPr/>
      </dsp:nvSpPr>
      <dsp:spPr>
        <a:xfrm rot="10800000">
          <a:off x="2109443" y="2821915"/>
          <a:ext cx="6540213" cy="1085808"/>
        </a:xfrm>
        <a:prstGeom prst="homePlat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COMUNICACIÓN: permite el intercambio de mensajes entre robots</a:t>
          </a:r>
          <a:endParaRPr lang="es-AR" sz="2300" kern="1200" dirty="0"/>
        </a:p>
      </dsp:txBody>
      <dsp:txXfrm rot="10800000">
        <a:off x="2380895" y="2821915"/>
        <a:ext cx="6268761" cy="1085808"/>
      </dsp:txXfrm>
    </dsp:sp>
    <dsp:sp modelId="{9BD26BE0-7D67-4F6E-AAAA-07CD4ABA861B}">
      <dsp:nvSpPr>
        <dsp:cNvPr id="0" name=""/>
        <dsp:cNvSpPr/>
      </dsp:nvSpPr>
      <dsp:spPr>
        <a:xfrm>
          <a:off x="1027850" y="2821915"/>
          <a:ext cx="1085808" cy="1085808"/>
        </a:xfrm>
        <a:prstGeom prst="ellipse">
          <a:avLst/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52470-96D1-4BC6-86D9-EBF19862FB37}">
      <dsp:nvSpPr>
        <dsp:cNvPr id="0" name=""/>
        <dsp:cNvSpPr/>
      </dsp:nvSpPr>
      <dsp:spPr>
        <a:xfrm rot="10800000">
          <a:off x="2109443" y="4231846"/>
          <a:ext cx="6540213" cy="108580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12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SINCRONIZACIÓN: permite bloquear y desbloquear recursos compartidos (esquinas)</a:t>
          </a:r>
          <a:endParaRPr lang="es-AR" sz="2300" kern="1200" dirty="0"/>
        </a:p>
      </dsp:txBody>
      <dsp:txXfrm rot="10800000">
        <a:off x="2380895" y="4231846"/>
        <a:ext cx="6268761" cy="1085808"/>
      </dsp:txXfrm>
    </dsp:sp>
    <dsp:sp modelId="{E66B4721-1696-41D2-9830-F46018DD2253}">
      <dsp:nvSpPr>
        <dsp:cNvPr id="0" name=""/>
        <dsp:cNvSpPr/>
      </dsp:nvSpPr>
      <dsp:spPr>
        <a:xfrm>
          <a:off x="1027850" y="4231846"/>
          <a:ext cx="1085808" cy="1085808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14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00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5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2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48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85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88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33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09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768507" y="968846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5B6A0D9-B984-5770-188D-1EE587FA000F}"/>
              </a:ext>
            </a:extLst>
          </p:cNvPr>
          <p:cNvGrpSpPr/>
          <p:nvPr/>
        </p:nvGrpSpPr>
        <p:grpSpPr>
          <a:xfrm>
            <a:off x="5537200" y="3923208"/>
            <a:ext cx="4214699" cy="2824641"/>
            <a:chOff x="5537200" y="3923208"/>
            <a:chExt cx="4214699" cy="2824641"/>
          </a:xfrm>
        </p:grpSpPr>
        <p:sp>
          <p:nvSpPr>
            <p:cNvPr id="9" name="Flecha: doblada 8">
              <a:extLst>
                <a:ext uri="{FF2B5EF4-FFF2-40B4-BE49-F238E27FC236}">
                  <a16:creationId xmlns:a16="http://schemas.microsoft.com/office/drawing/2014/main" id="{354346D4-59A1-4A8A-7479-F0E04A64CCEA}"/>
                </a:ext>
              </a:extLst>
            </p:cNvPr>
            <p:cNvSpPr/>
            <p:nvPr/>
          </p:nvSpPr>
          <p:spPr>
            <a:xfrm rot="5400000">
              <a:off x="5892569" y="3567839"/>
              <a:ext cx="1070315" cy="1781053"/>
            </a:xfrm>
            <a:prstGeom prst="ben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36DC93-5378-6FA3-BEBB-412F51903BCE}"/>
                </a:ext>
              </a:extLst>
            </p:cNvPr>
            <p:cNvSpPr txBox="1"/>
            <p:nvPr/>
          </p:nvSpPr>
          <p:spPr>
            <a:xfrm>
              <a:off x="6118258" y="4993523"/>
              <a:ext cx="3633641" cy="1754326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robot tipo1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variables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...     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comenzar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   // Código del robot 1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fin </a:t>
              </a:r>
              <a:endParaRPr lang="es-ES" sz="1800" dirty="0"/>
            </a:p>
          </p:txBody>
        </p:sp>
      </p:grp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4673D8B7-C9DB-2D34-760C-26D41DC9640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5034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805259" y="968815"/>
            <a:ext cx="5763941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36DC93-5378-6FA3-BEBB-412F51903BCE}"/>
              </a:ext>
            </a:extLst>
          </p:cNvPr>
          <p:cNvSpPr txBox="1"/>
          <p:nvPr/>
        </p:nvSpPr>
        <p:spPr>
          <a:xfrm>
            <a:off x="5738224" y="2554162"/>
            <a:ext cx="3175465" cy="1569660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tipo1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     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// Código del robot 1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  <a:endParaRPr lang="es-ES" sz="1600" dirty="0">
              <a:latin typeface="Consolas" panose="020B0609020204030204" pitchFamily="49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60E54E-B95D-2CBF-BD32-D63712312B7B}"/>
              </a:ext>
            </a:extLst>
          </p:cNvPr>
          <p:cNvGrpSpPr/>
          <p:nvPr/>
        </p:nvGrpSpPr>
        <p:grpSpPr>
          <a:xfrm>
            <a:off x="5466011" y="4475878"/>
            <a:ext cx="3281750" cy="679433"/>
            <a:chOff x="5466011" y="4475878"/>
            <a:chExt cx="3281750" cy="67943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3966271-E646-0563-43D4-07B36BFCF6D0}"/>
                </a:ext>
              </a:extLst>
            </p:cNvPr>
            <p:cNvSpPr txBox="1"/>
            <p:nvPr/>
          </p:nvSpPr>
          <p:spPr>
            <a:xfrm>
              <a:off x="6530705" y="4478203"/>
              <a:ext cx="2217056" cy="677108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robot1: tipo1</a:t>
              </a:r>
            </a:p>
            <a:p>
              <a:pPr>
                <a:buSzPts val="1600"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robot2: tipo1</a:t>
              </a:r>
              <a:endParaRPr lang="es-E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60B7E629-3C02-03AE-E515-EDE21F1E0DE5}"/>
                </a:ext>
              </a:extLst>
            </p:cNvPr>
            <p:cNvSpPr/>
            <p:nvPr/>
          </p:nvSpPr>
          <p:spPr>
            <a:xfrm>
              <a:off x="5466011" y="4475878"/>
              <a:ext cx="926801" cy="679433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C3E5D00-C8D4-95F2-A2A3-6ED883D9DECA}"/>
              </a:ext>
            </a:extLst>
          </p:cNvPr>
          <p:cNvSpPr txBox="1"/>
          <p:nvPr/>
        </p:nvSpPr>
        <p:spPr>
          <a:xfrm>
            <a:off x="9051582" y="2241651"/>
            <a:ext cx="2989605" cy="2893100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tipo1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     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// Código del robot 1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endParaRPr lang="es-ES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tipo2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     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comenzar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// Código del robot 2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A678D4-57B8-4192-0D24-F078DA5EF8A7}"/>
              </a:ext>
            </a:extLst>
          </p:cNvPr>
          <p:cNvSpPr txBox="1"/>
          <p:nvPr/>
        </p:nvSpPr>
        <p:spPr>
          <a:xfrm>
            <a:off x="9616587" y="5381949"/>
            <a:ext cx="2097894" cy="677108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robot1: tipo1</a:t>
            </a:r>
          </a:p>
          <a:p>
            <a:pPr>
              <a:buSzPts val="1600"/>
            </a:pPr>
            <a:r>
              <a:rPr lang="es-E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robot2: tipo2</a:t>
            </a:r>
            <a:endParaRPr lang="es-ES"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150;p1">
            <a:extLst>
              <a:ext uri="{FF2B5EF4-FFF2-40B4-BE49-F238E27FC236}">
                <a16:creationId xmlns:a16="http://schemas.microsoft.com/office/drawing/2014/main" id="{06C11603-B9D9-E576-BF15-BEA2D208C16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9535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882186" y="1014412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6B7D790-AC00-69C4-1388-254AAEDE67AE}"/>
              </a:ext>
            </a:extLst>
          </p:cNvPr>
          <p:cNvGrpSpPr/>
          <p:nvPr/>
        </p:nvGrpSpPr>
        <p:grpSpPr>
          <a:xfrm>
            <a:off x="5716736" y="4934085"/>
            <a:ext cx="6133751" cy="1102540"/>
            <a:chOff x="5716736" y="4934085"/>
            <a:chExt cx="6133751" cy="1102540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36DC93-5378-6FA3-BEBB-412F51903BCE}"/>
                </a:ext>
              </a:extLst>
            </p:cNvPr>
            <p:cNvSpPr txBox="1"/>
            <p:nvPr/>
          </p:nvSpPr>
          <p:spPr>
            <a:xfrm>
              <a:off x="6738785" y="4934085"/>
              <a:ext cx="5111702" cy="923330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//</a:t>
              </a:r>
              <a:r>
                <a:rPr lang="es-ES" sz="1800" b="0" i="0" u="none" dirty="0" err="1">
                  <a:solidFill>
                    <a:srgbClr val="0070C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AsignarArea</a:t>
              </a: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</a:t>
              </a:r>
              <a:r>
                <a:rPr lang="es-ES" sz="1800" b="0" i="0" u="none" dirty="0" err="1">
                  <a:solidFill>
                    <a:srgbClr val="0070C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variableRobot,nombreArea</a:t>
              </a: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lang="es-ES" sz="18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AsignarArea</a:t>
              </a: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(robot1,ciudad1)</a:t>
              </a:r>
              <a:endParaRPr lang="es-ES" sz="18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iniciar(robot1, 5, 5)</a:t>
              </a:r>
              <a:endParaRPr lang="es-ES" sz="1800" dirty="0">
                <a:latin typeface="Consolas" panose="020B0609020204030204" pitchFamily="49" charset="0"/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60B7E629-3C02-03AE-E515-EDE21F1E0DE5}"/>
                </a:ext>
              </a:extLst>
            </p:cNvPr>
            <p:cNvSpPr/>
            <p:nvPr/>
          </p:nvSpPr>
          <p:spPr>
            <a:xfrm rot="20236852">
              <a:off x="5716736" y="5357192"/>
              <a:ext cx="926801" cy="679433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5695BA4-8375-74EC-7C46-EFAF70284A54}"/>
              </a:ext>
            </a:extLst>
          </p:cNvPr>
          <p:cNvGrpSpPr/>
          <p:nvPr/>
        </p:nvGrpSpPr>
        <p:grpSpPr>
          <a:xfrm>
            <a:off x="9364248" y="1946019"/>
            <a:ext cx="2445752" cy="2363104"/>
            <a:chOff x="9364248" y="1946019"/>
            <a:chExt cx="2445752" cy="2363104"/>
          </a:xfrm>
        </p:grpSpPr>
        <p:sp>
          <p:nvSpPr>
            <p:cNvPr id="7" name="Google Shape;684;p28">
              <a:extLst>
                <a:ext uri="{FF2B5EF4-FFF2-40B4-BE49-F238E27FC236}">
                  <a16:creationId xmlns:a16="http://schemas.microsoft.com/office/drawing/2014/main" id="{41D0753B-0297-E05D-DC31-4A499C5FE49E}"/>
                </a:ext>
              </a:extLst>
            </p:cNvPr>
            <p:cNvSpPr/>
            <p:nvPr/>
          </p:nvSpPr>
          <p:spPr>
            <a:xfrm rot="8100000">
              <a:off x="9370081" y="1946019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F767D"/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685;p28">
              <a:extLst>
                <a:ext uri="{FF2B5EF4-FFF2-40B4-BE49-F238E27FC236}">
                  <a16:creationId xmlns:a16="http://schemas.microsoft.com/office/drawing/2014/main" id="{936E4B8D-7939-DF42-FA65-FC5B09E9AB05}"/>
                </a:ext>
              </a:extLst>
            </p:cNvPr>
            <p:cNvSpPr txBox="1"/>
            <p:nvPr/>
          </p:nvSpPr>
          <p:spPr>
            <a:xfrm>
              <a:off x="9364248" y="2486554"/>
              <a:ext cx="2320758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/>
                <a:buNone/>
              </a:pP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 robot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puede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estar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asignado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 1 o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más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de un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áreas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del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programa</a:t>
              </a:r>
              <a:endParaRPr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8CDD9EC-AEF2-7C6D-3C4D-3C9B06F2067B}"/>
              </a:ext>
            </a:extLst>
          </p:cNvPr>
          <p:cNvGrpSpPr/>
          <p:nvPr/>
        </p:nvGrpSpPr>
        <p:grpSpPr>
          <a:xfrm>
            <a:off x="6924844" y="1912681"/>
            <a:ext cx="2439919" cy="2363104"/>
            <a:chOff x="6924844" y="1912681"/>
            <a:chExt cx="2439919" cy="2363104"/>
          </a:xfrm>
        </p:grpSpPr>
        <p:sp>
          <p:nvSpPr>
            <p:cNvPr id="9" name="Google Shape;684;p28">
              <a:extLst>
                <a:ext uri="{FF2B5EF4-FFF2-40B4-BE49-F238E27FC236}">
                  <a16:creationId xmlns:a16="http://schemas.microsoft.com/office/drawing/2014/main" id="{1E78EB20-9F14-5CBA-3AEC-BF710CA077F0}"/>
                </a:ext>
              </a:extLst>
            </p:cNvPr>
            <p:cNvSpPr/>
            <p:nvPr/>
          </p:nvSpPr>
          <p:spPr>
            <a:xfrm rot="8100000">
              <a:off x="6924844" y="1912681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F767D"/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685;p28">
              <a:extLst>
                <a:ext uri="{FF2B5EF4-FFF2-40B4-BE49-F238E27FC236}">
                  <a16:creationId xmlns:a16="http://schemas.microsoft.com/office/drawing/2014/main" id="{4C5B1D60-8B42-89C4-06C0-77928B7769A6}"/>
                </a:ext>
              </a:extLst>
            </p:cNvPr>
            <p:cNvSpPr txBox="1"/>
            <p:nvPr/>
          </p:nvSpPr>
          <p:spPr>
            <a:xfrm>
              <a:off x="6979971" y="2453216"/>
              <a:ext cx="2320758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/>
                <a:buNone/>
              </a:pP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Todos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los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robots </a:t>
              </a:r>
              <a:r>
                <a:rPr lang="en-US" sz="2100" dirty="0" err="1">
                  <a:latin typeface="Calibri"/>
                  <a:ea typeface="Calibri"/>
                  <a:cs typeface="Calibri"/>
                  <a:sym typeface="Calibri"/>
                </a:rPr>
                <a:t>declarados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dirty="0" err="1">
                  <a:latin typeface="Calibri"/>
                  <a:ea typeface="Calibri"/>
                  <a:cs typeface="Calibri"/>
                  <a:sym typeface="Calibri"/>
                </a:rPr>
                <a:t>deben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dirty="0" err="1">
                  <a:latin typeface="Calibri"/>
                  <a:ea typeface="Calibri"/>
                  <a:cs typeface="Calibri"/>
                  <a:sym typeface="Calibri"/>
                </a:rPr>
                <a:t>estar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dirty="0" err="1">
                  <a:latin typeface="Calibri"/>
                  <a:ea typeface="Calibri"/>
                  <a:cs typeface="Calibri"/>
                  <a:sym typeface="Calibri"/>
                </a:rPr>
                <a:t>asignados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al </a:t>
              </a:r>
              <a:r>
                <a:rPr lang="en-US" sz="2100" dirty="0" err="1">
                  <a:latin typeface="Calibri"/>
                  <a:ea typeface="Calibri"/>
                  <a:cs typeface="Calibri"/>
                  <a:sym typeface="Calibri"/>
                </a:rPr>
                <a:t>menos</a:t>
              </a:r>
              <a:r>
                <a:rPr lang="en-US" sz="2100" dirty="0">
                  <a:latin typeface="Calibri"/>
                  <a:ea typeface="Calibri"/>
                  <a:cs typeface="Calibri"/>
                  <a:sym typeface="Calibri"/>
                </a:rPr>
                <a:t> a un area</a:t>
              </a:r>
              <a:endParaRPr dirty="0"/>
            </a:p>
          </p:txBody>
        </p:sp>
      </p:grp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717236EA-BAC7-2625-21FE-B8EF5F6E500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033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2730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484A26-A6D6-3BCE-A0CC-C903EC5BB996}"/>
              </a:ext>
            </a:extLst>
          </p:cNvPr>
          <p:cNvSpPr txBox="1"/>
          <p:nvPr/>
        </p:nvSpPr>
        <p:spPr>
          <a:xfrm>
            <a:off x="958102" y="892480"/>
            <a:ext cx="40538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Ejercicio-1-a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variables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Iniciar(robot1, 10, 10)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Iniciar(robot2, 13, 15 )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385A6D-AF09-B99C-5118-F094CD02DA8C}"/>
              </a:ext>
            </a:extLst>
          </p:cNvPr>
          <p:cNvSpPr txBox="1"/>
          <p:nvPr/>
        </p:nvSpPr>
        <p:spPr>
          <a:xfrm>
            <a:off x="6099175" y="89248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Ejercicio-1-b</a:t>
            </a: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repetir 5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…</a:t>
            </a: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7DD5AF41-FBA5-81EF-FEFD-B314ED7680B9}"/>
              </a:ext>
            </a:extLst>
          </p:cNvPr>
          <p:cNvSpPr txBox="1"/>
          <p:nvPr/>
        </p:nvSpPr>
        <p:spPr>
          <a:xfrm>
            <a:off x="47625" y="650938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0970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2730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484A26-A6D6-3BCE-A0CC-C903EC5BB996}"/>
              </a:ext>
            </a:extLst>
          </p:cNvPr>
          <p:cNvSpPr txBox="1"/>
          <p:nvPr/>
        </p:nvSpPr>
        <p:spPr>
          <a:xfrm>
            <a:off x="933450" y="1005978"/>
            <a:ext cx="405384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Ejercicio-1-c</a:t>
            </a:r>
          </a:p>
          <a:p>
            <a:r>
              <a:rPr lang="es-AR" sz="1600" b="1" dirty="0" err="1">
                <a:latin typeface="Consolas" panose="020B0609020204030204" pitchFamily="49" charset="0"/>
              </a:rPr>
              <a:t>areas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ciudad : </a:t>
            </a:r>
            <a:r>
              <a:rPr lang="es-AR" sz="1600" dirty="0" err="1">
                <a:latin typeface="Consolas" panose="020B0609020204030204" pitchFamily="49" charset="0"/>
              </a:rPr>
              <a:t>AreaC</a:t>
            </a:r>
            <a:r>
              <a:rPr lang="es-AR" sz="1600" dirty="0">
                <a:latin typeface="Consolas" panose="020B0609020204030204" pitchFamily="49" charset="0"/>
              </a:rPr>
              <a:t>(1,1,100,100)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robots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robot tipo1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 (20,20)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(40,40)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fin</a:t>
            </a:r>
          </a:p>
          <a:p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robot tipo2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repetir 5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(20,20)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fin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variables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robot1: tipo1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robot2: tipo2 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comenzar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…</a:t>
            </a:r>
          </a:p>
          <a:p>
            <a:r>
              <a:rPr lang="es-AR" sz="1600" b="1" dirty="0"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F358000-FD5D-18BA-66A3-3479D2213D87}"/>
              </a:ext>
            </a:extLst>
          </p:cNvPr>
          <p:cNvGrpSpPr/>
          <p:nvPr/>
        </p:nvGrpSpPr>
        <p:grpSpPr>
          <a:xfrm>
            <a:off x="5100320" y="1013777"/>
            <a:ext cx="6516846" cy="5663248"/>
            <a:chOff x="5100320" y="1013777"/>
            <a:chExt cx="6516846" cy="566324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0385A6D-AF09-B99C-5118-F094CD02DA8C}"/>
                </a:ext>
              </a:extLst>
            </p:cNvPr>
            <p:cNvSpPr txBox="1"/>
            <p:nvPr/>
          </p:nvSpPr>
          <p:spPr>
            <a:xfrm>
              <a:off x="5100320" y="1013777"/>
              <a:ext cx="6096000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dirty="0">
                  <a:latin typeface="Consolas" panose="020B0609020204030204" pitchFamily="49" charset="0"/>
                </a:rPr>
                <a:t>programa Ejercicio 1-d</a:t>
              </a:r>
            </a:p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parte1ciudad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(1,1,50,50)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parte2ciudad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AreaP</a:t>
              </a:r>
              <a:r>
                <a:rPr lang="es-AR" sz="1600" dirty="0">
                  <a:latin typeface="Consolas" panose="020B0609020204030204" pitchFamily="49" charset="0"/>
                </a:rPr>
                <a:t>(51,51,99,99)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mover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 (20,20)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(40,40)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(75,78)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tipo2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repetir 5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  mover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(80,80)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7205C33-5727-DD0B-F0E6-0AE2D8C4BC3C}"/>
                </a:ext>
              </a:extLst>
            </p:cNvPr>
            <p:cNvSpPr txBox="1"/>
            <p:nvPr/>
          </p:nvSpPr>
          <p:spPr>
            <a:xfrm>
              <a:off x="7490301" y="4122480"/>
              <a:ext cx="412686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robot2: tipo2 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(robot1,parte1ciudad)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(robot2,parte1ciudad)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(robot2,parte2ciudad)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10, 10)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Iniciar(robot2, 62, 62)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fin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BE0CFDD-2169-7731-7EB7-462FE16275F5}"/>
                </a:ext>
              </a:extLst>
            </p:cNvPr>
            <p:cNvCxnSpPr/>
            <p:nvPr/>
          </p:nvCxnSpPr>
          <p:spPr>
            <a:xfrm flipV="1">
              <a:off x="6485731" y="4338320"/>
              <a:ext cx="931069" cy="160528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2B967C17-FB78-B4CC-00FA-9FBCEEE53E9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9022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0"/>
          <p:cNvSpPr txBox="1"/>
          <p:nvPr/>
        </p:nvSpPr>
        <p:spPr>
          <a:xfrm>
            <a:off x="181179" y="1360170"/>
            <a:ext cx="367962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Ejercicio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Realice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programa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donde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un robot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recorra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perímetro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tamaño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5 (alto) x 3 (ancho)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Al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finalizar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informar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juntadas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Inicialmente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robot se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encuentra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esquina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(2,2).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lang="en-US" sz="1800"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modularizar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el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 El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rectángulo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debe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recibir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alto y ancho y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devolver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las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flores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7EDA6256-25AD-5874-DB92-D1F498A5D86E}"/>
              </a:ext>
            </a:extLst>
          </p:cNvPr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7156F2-F3A1-5AD4-ECF5-8E2EECB911A2}"/>
              </a:ext>
            </a:extLst>
          </p:cNvPr>
          <p:cNvSpPr txBox="1"/>
          <p:nvPr/>
        </p:nvSpPr>
        <p:spPr>
          <a:xfrm>
            <a:off x="4093550" y="980896"/>
            <a:ext cx="48090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juntar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29EAD2-FE76-7709-074D-9A38C8BAFCFF}"/>
              </a:ext>
            </a:extLst>
          </p:cNvPr>
          <p:cNvGrpSpPr/>
          <p:nvPr/>
        </p:nvGrpSpPr>
        <p:grpSpPr>
          <a:xfrm>
            <a:off x="6431280" y="1330960"/>
            <a:ext cx="5606733" cy="5151120"/>
            <a:chOff x="6431280" y="1330960"/>
            <a:chExt cx="5606733" cy="515112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5DF221A-B3EB-F71C-8322-3D47B563FD97}"/>
                </a:ext>
              </a:extLst>
            </p:cNvPr>
            <p:cNvSpPr txBox="1"/>
            <p:nvPr/>
          </p:nvSpPr>
          <p:spPr>
            <a:xfrm>
              <a:off x="8595361" y="1841440"/>
              <a:ext cx="3442652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(1,1,100,100)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variables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f:numero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rectangulo</a:t>
              </a:r>
              <a:r>
                <a:rPr lang="es-AR" sz="1600" dirty="0">
                  <a:latin typeface="Consolas" panose="020B0609020204030204" pitchFamily="49" charset="0"/>
                </a:rPr>
                <a:t> (5,3,f)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Informar (f)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2, 2)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4EF4F86E-62AA-1BAD-EDB1-3DAC4389828B}"/>
                </a:ext>
              </a:extLst>
            </p:cNvPr>
            <p:cNvSpPr/>
            <p:nvPr/>
          </p:nvSpPr>
          <p:spPr>
            <a:xfrm>
              <a:off x="6431280" y="1330960"/>
              <a:ext cx="3241040" cy="5151120"/>
            </a:xfrm>
            <a:custGeom>
              <a:avLst/>
              <a:gdLst>
                <a:gd name="connsiteX0" fmla="*/ 0 w 3241040"/>
                <a:gd name="connsiteY0" fmla="*/ 4826000 h 5151120"/>
                <a:gd name="connsiteX1" fmla="*/ 172720 w 3241040"/>
                <a:gd name="connsiteY1" fmla="*/ 4978400 h 5151120"/>
                <a:gd name="connsiteX2" fmla="*/ 304800 w 3241040"/>
                <a:gd name="connsiteY2" fmla="*/ 5059680 h 5151120"/>
                <a:gd name="connsiteX3" fmla="*/ 457200 w 3241040"/>
                <a:gd name="connsiteY3" fmla="*/ 5110480 h 5151120"/>
                <a:gd name="connsiteX4" fmla="*/ 762000 w 3241040"/>
                <a:gd name="connsiteY4" fmla="*/ 5151120 h 5151120"/>
                <a:gd name="connsiteX5" fmla="*/ 1066800 w 3241040"/>
                <a:gd name="connsiteY5" fmla="*/ 5140960 h 5151120"/>
                <a:gd name="connsiteX6" fmla="*/ 1290320 w 3241040"/>
                <a:gd name="connsiteY6" fmla="*/ 5059680 h 5151120"/>
                <a:gd name="connsiteX7" fmla="*/ 1564640 w 3241040"/>
                <a:gd name="connsiteY7" fmla="*/ 4805680 h 5151120"/>
                <a:gd name="connsiteX8" fmla="*/ 1635760 w 3241040"/>
                <a:gd name="connsiteY8" fmla="*/ 4693920 h 5151120"/>
                <a:gd name="connsiteX9" fmla="*/ 1747520 w 3241040"/>
                <a:gd name="connsiteY9" fmla="*/ 4419600 h 5151120"/>
                <a:gd name="connsiteX10" fmla="*/ 1788160 w 3241040"/>
                <a:gd name="connsiteY10" fmla="*/ 4287520 h 5151120"/>
                <a:gd name="connsiteX11" fmla="*/ 1838960 w 3241040"/>
                <a:gd name="connsiteY11" fmla="*/ 4145280 h 5151120"/>
                <a:gd name="connsiteX12" fmla="*/ 1889760 w 3241040"/>
                <a:gd name="connsiteY12" fmla="*/ 4023360 h 5151120"/>
                <a:gd name="connsiteX13" fmla="*/ 1940560 w 3241040"/>
                <a:gd name="connsiteY13" fmla="*/ 3789680 h 5151120"/>
                <a:gd name="connsiteX14" fmla="*/ 1981200 w 3241040"/>
                <a:gd name="connsiteY14" fmla="*/ 3647440 h 5151120"/>
                <a:gd name="connsiteX15" fmla="*/ 2072640 w 3241040"/>
                <a:gd name="connsiteY15" fmla="*/ 3312160 h 5151120"/>
                <a:gd name="connsiteX16" fmla="*/ 2164080 w 3241040"/>
                <a:gd name="connsiteY16" fmla="*/ 3037840 h 5151120"/>
                <a:gd name="connsiteX17" fmla="*/ 2184400 w 3241040"/>
                <a:gd name="connsiteY17" fmla="*/ 2804160 h 5151120"/>
                <a:gd name="connsiteX18" fmla="*/ 2194560 w 3241040"/>
                <a:gd name="connsiteY18" fmla="*/ 2631440 h 5151120"/>
                <a:gd name="connsiteX19" fmla="*/ 2235200 w 3241040"/>
                <a:gd name="connsiteY19" fmla="*/ 2326640 h 5151120"/>
                <a:gd name="connsiteX20" fmla="*/ 2245360 w 3241040"/>
                <a:gd name="connsiteY20" fmla="*/ 2225040 h 5151120"/>
                <a:gd name="connsiteX21" fmla="*/ 2225040 w 3241040"/>
                <a:gd name="connsiteY21" fmla="*/ 1798320 h 5151120"/>
                <a:gd name="connsiteX22" fmla="*/ 2204720 w 3241040"/>
                <a:gd name="connsiteY22" fmla="*/ 1747520 h 5151120"/>
                <a:gd name="connsiteX23" fmla="*/ 2194560 w 3241040"/>
                <a:gd name="connsiteY23" fmla="*/ 1696720 h 5151120"/>
                <a:gd name="connsiteX24" fmla="*/ 2153920 w 3241040"/>
                <a:gd name="connsiteY24" fmla="*/ 1625600 h 5151120"/>
                <a:gd name="connsiteX25" fmla="*/ 2133600 w 3241040"/>
                <a:gd name="connsiteY25" fmla="*/ 1483360 h 5151120"/>
                <a:gd name="connsiteX26" fmla="*/ 2032000 w 3241040"/>
                <a:gd name="connsiteY26" fmla="*/ 1229360 h 5151120"/>
                <a:gd name="connsiteX27" fmla="*/ 2011680 w 3241040"/>
                <a:gd name="connsiteY27" fmla="*/ 1127760 h 5151120"/>
                <a:gd name="connsiteX28" fmla="*/ 1991360 w 3241040"/>
                <a:gd name="connsiteY28" fmla="*/ 1066800 h 5151120"/>
                <a:gd name="connsiteX29" fmla="*/ 1981200 w 3241040"/>
                <a:gd name="connsiteY29" fmla="*/ 883920 h 5151120"/>
                <a:gd name="connsiteX30" fmla="*/ 2001520 w 3241040"/>
                <a:gd name="connsiteY30" fmla="*/ 640080 h 5151120"/>
                <a:gd name="connsiteX31" fmla="*/ 2184400 w 3241040"/>
                <a:gd name="connsiteY31" fmla="*/ 243840 h 5151120"/>
                <a:gd name="connsiteX32" fmla="*/ 2286000 w 3241040"/>
                <a:gd name="connsiteY32" fmla="*/ 142240 h 5151120"/>
                <a:gd name="connsiteX33" fmla="*/ 2458720 w 3241040"/>
                <a:gd name="connsiteY33" fmla="*/ 60960 h 5151120"/>
                <a:gd name="connsiteX34" fmla="*/ 2743200 w 3241040"/>
                <a:gd name="connsiteY34" fmla="*/ 10160 h 5151120"/>
                <a:gd name="connsiteX35" fmla="*/ 2885440 w 3241040"/>
                <a:gd name="connsiteY35" fmla="*/ 0 h 5151120"/>
                <a:gd name="connsiteX36" fmla="*/ 3078480 w 3241040"/>
                <a:gd name="connsiteY36" fmla="*/ 10160 h 5151120"/>
                <a:gd name="connsiteX37" fmla="*/ 3139440 w 3241040"/>
                <a:gd name="connsiteY37" fmla="*/ 60960 h 5151120"/>
                <a:gd name="connsiteX38" fmla="*/ 3159760 w 3241040"/>
                <a:gd name="connsiteY38" fmla="*/ 121920 h 5151120"/>
                <a:gd name="connsiteX39" fmla="*/ 3180080 w 3241040"/>
                <a:gd name="connsiteY39" fmla="*/ 162560 h 5151120"/>
                <a:gd name="connsiteX40" fmla="*/ 3190240 w 3241040"/>
                <a:gd name="connsiteY40" fmla="*/ 223520 h 5151120"/>
                <a:gd name="connsiteX41" fmla="*/ 3220720 w 3241040"/>
                <a:gd name="connsiteY41" fmla="*/ 325120 h 5151120"/>
                <a:gd name="connsiteX42" fmla="*/ 3230880 w 3241040"/>
                <a:gd name="connsiteY42" fmla="*/ 426720 h 5151120"/>
                <a:gd name="connsiteX43" fmla="*/ 3241040 w 3241040"/>
                <a:gd name="connsiteY43" fmla="*/ 467360 h 515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41040" h="5151120">
                  <a:moveTo>
                    <a:pt x="0" y="4826000"/>
                  </a:moveTo>
                  <a:cubicBezTo>
                    <a:pt x="73293" y="4913951"/>
                    <a:pt x="48900" y="4894203"/>
                    <a:pt x="172720" y="4978400"/>
                  </a:cubicBezTo>
                  <a:cubicBezTo>
                    <a:pt x="215468" y="5007469"/>
                    <a:pt x="259504" y="5034767"/>
                    <a:pt x="304800" y="5059680"/>
                  </a:cubicBezTo>
                  <a:cubicBezTo>
                    <a:pt x="348554" y="5083745"/>
                    <a:pt x="408324" y="5102763"/>
                    <a:pt x="457200" y="5110480"/>
                  </a:cubicBezTo>
                  <a:cubicBezTo>
                    <a:pt x="558445" y="5126466"/>
                    <a:pt x="762000" y="5151120"/>
                    <a:pt x="762000" y="5151120"/>
                  </a:cubicBezTo>
                  <a:lnTo>
                    <a:pt x="1066800" y="5140960"/>
                  </a:lnTo>
                  <a:cubicBezTo>
                    <a:pt x="1144918" y="5127440"/>
                    <a:pt x="1290320" y="5059680"/>
                    <a:pt x="1290320" y="5059680"/>
                  </a:cubicBezTo>
                  <a:cubicBezTo>
                    <a:pt x="1375248" y="4991737"/>
                    <a:pt x="1511910" y="4888542"/>
                    <a:pt x="1564640" y="4805680"/>
                  </a:cubicBezTo>
                  <a:cubicBezTo>
                    <a:pt x="1588347" y="4768427"/>
                    <a:pt x="1614615" y="4732685"/>
                    <a:pt x="1635760" y="4693920"/>
                  </a:cubicBezTo>
                  <a:cubicBezTo>
                    <a:pt x="1673161" y="4625351"/>
                    <a:pt x="1725007" y="4484888"/>
                    <a:pt x="1747520" y="4419600"/>
                  </a:cubicBezTo>
                  <a:cubicBezTo>
                    <a:pt x="1762536" y="4376053"/>
                    <a:pt x="1773593" y="4331220"/>
                    <a:pt x="1788160" y="4287520"/>
                  </a:cubicBezTo>
                  <a:cubicBezTo>
                    <a:pt x="1804081" y="4239757"/>
                    <a:pt x="1820887" y="4192271"/>
                    <a:pt x="1838960" y="4145280"/>
                  </a:cubicBezTo>
                  <a:cubicBezTo>
                    <a:pt x="1854765" y="4104188"/>
                    <a:pt x="1875838" y="4065127"/>
                    <a:pt x="1889760" y="4023360"/>
                  </a:cubicBezTo>
                  <a:cubicBezTo>
                    <a:pt x="1930594" y="3900859"/>
                    <a:pt x="1911689" y="3909977"/>
                    <a:pt x="1940560" y="3789680"/>
                  </a:cubicBezTo>
                  <a:cubicBezTo>
                    <a:pt x="1952068" y="3741731"/>
                    <a:pt x="1968494" y="3695086"/>
                    <a:pt x="1981200" y="3647440"/>
                  </a:cubicBezTo>
                  <a:cubicBezTo>
                    <a:pt x="2012523" y="3529978"/>
                    <a:pt x="2031729" y="3427456"/>
                    <a:pt x="2072640" y="3312160"/>
                  </a:cubicBezTo>
                  <a:cubicBezTo>
                    <a:pt x="2176602" y="3019177"/>
                    <a:pt x="2099925" y="3315845"/>
                    <a:pt x="2164080" y="3037840"/>
                  </a:cubicBezTo>
                  <a:cubicBezTo>
                    <a:pt x="2170853" y="2959947"/>
                    <a:pt x="2179809" y="2882212"/>
                    <a:pt x="2184400" y="2804160"/>
                  </a:cubicBezTo>
                  <a:cubicBezTo>
                    <a:pt x="2187787" y="2746587"/>
                    <a:pt x="2188459" y="2688789"/>
                    <a:pt x="2194560" y="2631440"/>
                  </a:cubicBezTo>
                  <a:cubicBezTo>
                    <a:pt x="2205403" y="2529516"/>
                    <a:pt x="2225001" y="2428630"/>
                    <a:pt x="2235200" y="2326640"/>
                  </a:cubicBezTo>
                  <a:lnTo>
                    <a:pt x="2245360" y="2225040"/>
                  </a:lnTo>
                  <a:cubicBezTo>
                    <a:pt x="2238587" y="2082800"/>
                    <a:pt x="2237116" y="1940208"/>
                    <a:pt x="2225040" y="1798320"/>
                  </a:cubicBezTo>
                  <a:cubicBezTo>
                    <a:pt x="2223493" y="1780148"/>
                    <a:pt x="2209961" y="1764989"/>
                    <a:pt x="2204720" y="1747520"/>
                  </a:cubicBezTo>
                  <a:cubicBezTo>
                    <a:pt x="2199758" y="1730980"/>
                    <a:pt x="2200021" y="1713103"/>
                    <a:pt x="2194560" y="1696720"/>
                  </a:cubicBezTo>
                  <a:cubicBezTo>
                    <a:pt x="2185966" y="1670939"/>
                    <a:pt x="2168785" y="1647897"/>
                    <a:pt x="2153920" y="1625600"/>
                  </a:cubicBezTo>
                  <a:cubicBezTo>
                    <a:pt x="2147147" y="1578187"/>
                    <a:pt x="2144838" y="1529918"/>
                    <a:pt x="2133600" y="1483360"/>
                  </a:cubicBezTo>
                  <a:cubicBezTo>
                    <a:pt x="2104306" y="1361998"/>
                    <a:pt x="2083074" y="1331508"/>
                    <a:pt x="2032000" y="1229360"/>
                  </a:cubicBezTo>
                  <a:cubicBezTo>
                    <a:pt x="2025227" y="1195493"/>
                    <a:pt x="2020057" y="1161266"/>
                    <a:pt x="2011680" y="1127760"/>
                  </a:cubicBezTo>
                  <a:cubicBezTo>
                    <a:pt x="2006485" y="1106980"/>
                    <a:pt x="1994017" y="1088054"/>
                    <a:pt x="1991360" y="1066800"/>
                  </a:cubicBezTo>
                  <a:cubicBezTo>
                    <a:pt x="1983787" y="1006217"/>
                    <a:pt x="1984587" y="944880"/>
                    <a:pt x="1981200" y="883920"/>
                  </a:cubicBezTo>
                  <a:cubicBezTo>
                    <a:pt x="1987973" y="802640"/>
                    <a:pt x="1982486" y="719390"/>
                    <a:pt x="2001520" y="640080"/>
                  </a:cubicBezTo>
                  <a:cubicBezTo>
                    <a:pt x="2027841" y="530408"/>
                    <a:pt x="2105094" y="345175"/>
                    <a:pt x="2184400" y="243840"/>
                  </a:cubicBezTo>
                  <a:cubicBezTo>
                    <a:pt x="2213918" y="206123"/>
                    <a:pt x="2249029" y="172687"/>
                    <a:pt x="2286000" y="142240"/>
                  </a:cubicBezTo>
                  <a:cubicBezTo>
                    <a:pt x="2321370" y="113112"/>
                    <a:pt x="2421835" y="72186"/>
                    <a:pt x="2458720" y="60960"/>
                  </a:cubicBezTo>
                  <a:cubicBezTo>
                    <a:pt x="2548213" y="33723"/>
                    <a:pt x="2650958" y="19702"/>
                    <a:pt x="2743200" y="10160"/>
                  </a:cubicBezTo>
                  <a:cubicBezTo>
                    <a:pt x="2790482" y="5269"/>
                    <a:pt x="2838027" y="3387"/>
                    <a:pt x="2885440" y="0"/>
                  </a:cubicBezTo>
                  <a:cubicBezTo>
                    <a:pt x="2949787" y="3387"/>
                    <a:pt x="3014586" y="1826"/>
                    <a:pt x="3078480" y="10160"/>
                  </a:cubicBezTo>
                  <a:cubicBezTo>
                    <a:pt x="3108446" y="14069"/>
                    <a:pt x="3128130" y="35512"/>
                    <a:pt x="3139440" y="60960"/>
                  </a:cubicBezTo>
                  <a:cubicBezTo>
                    <a:pt x="3148139" y="80533"/>
                    <a:pt x="3151805" y="102033"/>
                    <a:pt x="3159760" y="121920"/>
                  </a:cubicBezTo>
                  <a:cubicBezTo>
                    <a:pt x="3165385" y="135982"/>
                    <a:pt x="3173307" y="149013"/>
                    <a:pt x="3180080" y="162560"/>
                  </a:cubicBezTo>
                  <a:cubicBezTo>
                    <a:pt x="3183467" y="182880"/>
                    <a:pt x="3184820" y="203646"/>
                    <a:pt x="3190240" y="223520"/>
                  </a:cubicBezTo>
                  <a:cubicBezTo>
                    <a:pt x="3215648" y="316683"/>
                    <a:pt x="3208238" y="231506"/>
                    <a:pt x="3220720" y="325120"/>
                  </a:cubicBezTo>
                  <a:cubicBezTo>
                    <a:pt x="3225218" y="358857"/>
                    <a:pt x="3226067" y="393026"/>
                    <a:pt x="3230880" y="426720"/>
                  </a:cubicBezTo>
                  <a:cubicBezTo>
                    <a:pt x="3232855" y="440543"/>
                    <a:pt x="3241040" y="467360"/>
                    <a:pt x="3241040" y="46736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8" name="Google Shape;403;p12">
            <a:extLst>
              <a:ext uri="{FF2B5EF4-FFF2-40B4-BE49-F238E27FC236}">
                <a16:creationId xmlns:a16="http://schemas.microsoft.com/office/drawing/2014/main" id="{ECC727EA-16F4-B113-BBA6-637FC7F9069D}"/>
              </a:ext>
            </a:extLst>
          </p:cNvPr>
          <p:cNvSpPr txBox="1"/>
          <p:nvPr/>
        </p:nvSpPr>
        <p:spPr>
          <a:xfrm>
            <a:off x="8018069" y="6028472"/>
            <a:ext cx="41263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Modifique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el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ejercicio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para que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exista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otro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robot que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comience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en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(8,8)</a:t>
            </a:r>
            <a:endParaRPr sz="20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6403EC3-DC34-0D07-7507-82CC17EF2D8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>
            <a:extLst>
              <a:ext uri="{FF2B5EF4-FFF2-40B4-BE49-F238E27FC236}">
                <a16:creationId xmlns:a16="http://schemas.microsoft.com/office/drawing/2014/main" id="{7EDA6256-25AD-5874-DB92-D1F498A5D86E}"/>
              </a:ext>
            </a:extLst>
          </p:cNvPr>
          <p:cNvSpPr txBox="1"/>
          <p:nvPr/>
        </p:nvSpPr>
        <p:spPr>
          <a:xfrm>
            <a:off x="1105535" y="2222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7156F2-F3A1-5AD4-ECF5-8E2EECB911A2}"/>
              </a:ext>
            </a:extLst>
          </p:cNvPr>
          <p:cNvSpPr txBox="1"/>
          <p:nvPr/>
        </p:nvSpPr>
        <p:spPr>
          <a:xfrm>
            <a:off x="2001599" y="943292"/>
            <a:ext cx="48090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proceso juntar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95E83BD-7D46-84BB-D407-9888F9763773}"/>
              </a:ext>
            </a:extLst>
          </p:cNvPr>
          <p:cNvGrpSpPr/>
          <p:nvPr/>
        </p:nvGrpSpPr>
        <p:grpSpPr>
          <a:xfrm>
            <a:off x="4406106" y="1177716"/>
            <a:ext cx="6789056" cy="5755422"/>
            <a:chOff x="4406106" y="1177716"/>
            <a:chExt cx="6789056" cy="575542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5DF221A-B3EB-F71C-8322-3D47B563FD97}"/>
                </a:ext>
              </a:extLst>
            </p:cNvPr>
            <p:cNvSpPr txBox="1"/>
            <p:nvPr/>
          </p:nvSpPr>
          <p:spPr>
            <a:xfrm>
              <a:off x="7752510" y="1177716"/>
              <a:ext cx="3442652" cy="5755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(1,1,100,100)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</a:p>
            <a:p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variables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f:numero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rectangulo</a:t>
              </a:r>
              <a:r>
                <a:rPr lang="es-AR" sz="1600" dirty="0">
                  <a:latin typeface="Consolas" panose="020B0609020204030204" pitchFamily="49" charset="0"/>
                </a:rPr>
                <a:t> (5,3,f)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  Informar (f)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</a:p>
            <a:p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robot2: tipo1</a:t>
              </a:r>
            </a:p>
            <a:p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2, 2)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(robot2,ciudad)</a:t>
              </a: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Iniciar(robot2, 8, 8)</a:t>
              </a:r>
            </a:p>
            <a:p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4EF4F86E-62AA-1BAD-EDB1-3DAC4389828B}"/>
                </a:ext>
              </a:extLst>
            </p:cNvPr>
            <p:cNvSpPr/>
            <p:nvPr/>
          </p:nvSpPr>
          <p:spPr>
            <a:xfrm>
              <a:off x="4406106" y="1479867"/>
              <a:ext cx="3241040" cy="5151120"/>
            </a:xfrm>
            <a:custGeom>
              <a:avLst/>
              <a:gdLst>
                <a:gd name="connsiteX0" fmla="*/ 0 w 3241040"/>
                <a:gd name="connsiteY0" fmla="*/ 4826000 h 5151120"/>
                <a:gd name="connsiteX1" fmla="*/ 172720 w 3241040"/>
                <a:gd name="connsiteY1" fmla="*/ 4978400 h 5151120"/>
                <a:gd name="connsiteX2" fmla="*/ 304800 w 3241040"/>
                <a:gd name="connsiteY2" fmla="*/ 5059680 h 5151120"/>
                <a:gd name="connsiteX3" fmla="*/ 457200 w 3241040"/>
                <a:gd name="connsiteY3" fmla="*/ 5110480 h 5151120"/>
                <a:gd name="connsiteX4" fmla="*/ 762000 w 3241040"/>
                <a:gd name="connsiteY4" fmla="*/ 5151120 h 5151120"/>
                <a:gd name="connsiteX5" fmla="*/ 1066800 w 3241040"/>
                <a:gd name="connsiteY5" fmla="*/ 5140960 h 5151120"/>
                <a:gd name="connsiteX6" fmla="*/ 1290320 w 3241040"/>
                <a:gd name="connsiteY6" fmla="*/ 5059680 h 5151120"/>
                <a:gd name="connsiteX7" fmla="*/ 1564640 w 3241040"/>
                <a:gd name="connsiteY7" fmla="*/ 4805680 h 5151120"/>
                <a:gd name="connsiteX8" fmla="*/ 1635760 w 3241040"/>
                <a:gd name="connsiteY8" fmla="*/ 4693920 h 5151120"/>
                <a:gd name="connsiteX9" fmla="*/ 1747520 w 3241040"/>
                <a:gd name="connsiteY9" fmla="*/ 4419600 h 5151120"/>
                <a:gd name="connsiteX10" fmla="*/ 1788160 w 3241040"/>
                <a:gd name="connsiteY10" fmla="*/ 4287520 h 5151120"/>
                <a:gd name="connsiteX11" fmla="*/ 1838960 w 3241040"/>
                <a:gd name="connsiteY11" fmla="*/ 4145280 h 5151120"/>
                <a:gd name="connsiteX12" fmla="*/ 1889760 w 3241040"/>
                <a:gd name="connsiteY12" fmla="*/ 4023360 h 5151120"/>
                <a:gd name="connsiteX13" fmla="*/ 1940560 w 3241040"/>
                <a:gd name="connsiteY13" fmla="*/ 3789680 h 5151120"/>
                <a:gd name="connsiteX14" fmla="*/ 1981200 w 3241040"/>
                <a:gd name="connsiteY14" fmla="*/ 3647440 h 5151120"/>
                <a:gd name="connsiteX15" fmla="*/ 2072640 w 3241040"/>
                <a:gd name="connsiteY15" fmla="*/ 3312160 h 5151120"/>
                <a:gd name="connsiteX16" fmla="*/ 2164080 w 3241040"/>
                <a:gd name="connsiteY16" fmla="*/ 3037840 h 5151120"/>
                <a:gd name="connsiteX17" fmla="*/ 2184400 w 3241040"/>
                <a:gd name="connsiteY17" fmla="*/ 2804160 h 5151120"/>
                <a:gd name="connsiteX18" fmla="*/ 2194560 w 3241040"/>
                <a:gd name="connsiteY18" fmla="*/ 2631440 h 5151120"/>
                <a:gd name="connsiteX19" fmla="*/ 2235200 w 3241040"/>
                <a:gd name="connsiteY19" fmla="*/ 2326640 h 5151120"/>
                <a:gd name="connsiteX20" fmla="*/ 2245360 w 3241040"/>
                <a:gd name="connsiteY20" fmla="*/ 2225040 h 5151120"/>
                <a:gd name="connsiteX21" fmla="*/ 2225040 w 3241040"/>
                <a:gd name="connsiteY21" fmla="*/ 1798320 h 5151120"/>
                <a:gd name="connsiteX22" fmla="*/ 2204720 w 3241040"/>
                <a:gd name="connsiteY22" fmla="*/ 1747520 h 5151120"/>
                <a:gd name="connsiteX23" fmla="*/ 2194560 w 3241040"/>
                <a:gd name="connsiteY23" fmla="*/ 1696720 h 5151120"/>
                <a:gd name="connsiteX24" fmla="*/ 2153920 w 3241040"/>
                <a:gd name="connsiteY24" fmla="*/ 1625600 h 5151120"/>
                <a:gd name="connsiteX25" fmla="*/ 2133600 w 3241040"/>
                <a:gd name="connsiteY25" fmla="*/ 1483360 h 5151120"/>
                <a:gd name="connsiteX26" fmla="*/ 2032000 w 3241040"/>
                <a:gd name="connsiteY26" fmla="*/ 1229360 h 5151120"/>
                <a:gd name="connsiteX27" fmla="*/ 2011680 w 3241040"/>
                <a:gd name="connsiteY27" fmla="*/ 1127760 h 5151120"/>
                <a:gd name="connsiteX28" fmla="*/ 1991360 w 3241040"/>
                <a:gd name="connsiteY28" fmla="*/ 1066800 h 5151120"/>
                <a:gd name="connsiteX29" fmla="*/ 1981200 w 3241040"/>
                <a:gd name="connsiteY29" fmla="*/ 883920 h 5151120"/>
                <a:gd name="connsiteX30" fmla="*/ 2001520 w 3241040"/>
                <a:gd name="connsiteY30" fmla="*/ 640080 h 5151120"/>
                <a:gd name="connsiteX31" fmla="*/ 2184400 w 3241040"/>
                <a:gd name="connsiteY31" fmla="*/ 243840 h 5151120"/>
                <a:gd name="connsiteX32" fmla="*/ 2286000 w 3241040"/>
                <a:gd name="connsiteY32" fmla="*/ 142240 h 5151120"/>
                <a:gd name="connsiteX33" fmla="*/ 2458720 w 3241040"/>
                <a:gd name="connsiteY33" fmla="*/ 60960 h 5151120"/>
                <a:gd name="connsiteX34" fmla="*/ 2743200 w 3241040"/>
                <a:gd name="connsiteY34" fmla="*/ 10160 h 5151120"/>
                <a:gd name="connsiteX35" fmla="*/ 2885440 w 3241040"/>
                <a:gd name="connsiteY35" fmla="*/ 0 h 5151120"/>
                <a:gd name="connsiteX36" fmla="*/ 3078480 w 3241040"/>
                <a:gd name="connsiteY36" fmla="*/ 10160 h 5151120"/>
                <a:gd name="connsiteX37" fmla="*/ 3139440 w 3241040"/>
                <a:gd name="connsiteY37" fmla="*/ 60960 h 5151120"/>
                <a:gd name="connsiteX38" fmla="*/ 3159760 w 3241040"/>
                <a:gd name="connsiteY38" fmla="*/ 121920 h 5151120"/>
                <a:gd name="connsiteX39" fmla="*/ 3180080 w 3241040"/>
                <a:gd name="connsiteY39" fmla="*/ 162560 h 5151120"/>
                <a:gd name="connsiteX40" fmla="*/ 3190240 w 3241040"/>
                <a:gd name="connsiteY40" fmla="*/ 223520 h 5151120"/>
                <a:gd name="connsiteX41" fmla="*/ 3220720 w 3241040"/>
                <a:gd name="connsiteY41" fmla="*/ 325120 h 5151120"/>
                <a:gd name="connsiteX42" fmla="*/ 3230880 w 3241040"/>
                <a:gd name="connsiteY42" fmla="*/ 426720 h 5151120"/>
                <a:gd name="connsiteX43" fmla="*/ 3241040 w 3241040"/>
                <a:gd name="connsiteY43" fmla="*/ 467360 h 515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41040" h="5151120">
                  <a:moveTo>
                    <a:pt x="0" y="4826000"/>
                  </a:moveTo>
                  <a:cubicBezTo>
                    <a:pt x="73293" y="4913951"/>
                    <a:pt x="48900" y="4894203"/>
                    <a:pt x="172720" y="4978400"/>
                  </a:cubicBezTo>
                  <a:cubicBezTo>
                    <a:pt x="215468" y="5007469"/>
                    <a:pt x="259504" y="5034767"/>
                    <a:pt x="304800" y="5059680"/>
                  </a:cubicBezTo>
                  <a:cubicBezTo>
                    <a:pt x="348554" y="5083745"/>
                    <a:pt x="408324" y="5102763"/>
                    <a:pt x="457200" y="5110480"/>
                  </a:cubicBezTo>
                  <a:cubicBezTo>
                    <a:pt x="558445" y="5126466"/>
                    <a:pt x="762000" y="5151120"/>
                    <a:pt x="762000" y="5151120"/>
                  </a:cubicBezTo>
                  <a:lnTo>
                    <a:pt x="1066800" y="5140960"/>
                  </a:lnTo>
                  <a:cubicBezTo>
                    <a:pt x="1144918" y="5127440"/>
                    <a:pt x="1290320" y="5059680"/>
                    <a:pt x="1290320" y="5059680"/>
                  </a:cubicBezTo>
                  <a:cubicBezTo>
                    <a:pt x="1375248" y="4991737"/>
                    <a:pt x="1511910" y="4888542"/>
                    <a:pt x="1564640" y="4805680"/>
                  </a:cubicBezTo>
                  <a:cubicBezTo>
                    <a:pt x="1588347" y="4768427"/>
                    <a:pt x="1614615" y="4732685"/>
                    <a:pt x="1635760" y="4693920"/>
                  </a:cubicBezTo>
                  <a:cubicBezTo>
                    <a:pt x="1673161" y="4625351"/>
                    <a:pt x="1725007" y="4484888"/>
                    <a:pt x="1747520" y="4419600"/>
                  </a:cubicBezTo>
                  <a:cubicBezTo>
                    <a:pt x="1762536" y="4376053"/>
                    <a:pt x="1773593" y="4331220"/>
                    <a:pt x="1788160" y="4287520"/>
                  </a:cubicBezTo>
                  <a:cubicBezTo>
                    <a:pt x="1804081" y="4239757"/>
                    <a:pt x="1820887" y="4192271"/>
                    <a:pt x="1838960" y="4145280"/>
                  </a:cubicBezTo>
                  <a:cubicBezTo>
                    <a:pt x="1854765" y="4104188"/>
                    <a:pt x="1875838" y="4065127"/>
                    <a:pt x="1889760" y="4023360"/>
                  </a:cubicBezTo>
                  <a:cubicBezTo>
                    <a:pt x="1930594" y="3900859"/>
                    <a:pt x="1911689" y="3909977"/>
                    <a:pt x="1940560" y="3789680"/>
                  </a:cubicBezTo>
                  <a:cubicBezTo>
                    <a:pt x="1952068" y="3741731"/>
                    <a:pt x="1968494" y="3695086"/>
                    <a:pt x="1981200" y="3647440"/>
                  </a:cubicBezTo>
                  <a:cubicBezTo>
                    <a:pt x="2012523" y="3529978"/>
                    <a:pt x="2031729" y="3427456"/>
                    <a:pt x="2072640" y="3312160"/>
                  </a:cubicBezTo>
                  <a:cubicBezTo>
                    <a:pt x="2176602" y="3019177"/>
                    <a:pt x="2099925" y="3315845"/>
                    <a:pt x="2164080" y="3037840"/>
                  </a:cubicBezTo>
                  <a:cubicBezTo>
                    <a:pt x="2170853" y="2959947"/>
                    <a:pt x="2179809" y="2882212"/>
                    <a:pt x="2184400" y="2804160"/>
                  </a:cubicBezTo>
                  <a:cubicBezTo>
                    <a:pt x="2187787" y="2746587"/>
                    <a:pt x="2188459" y="2688789"/>
                    <a:pt x="2194560" y="2631440"/>
                  </a:cubicBezTo>
                  <a:cubicBezTo>
                    <a:pt x="2205403" y="2529516"/>
                    <a:pt x="2225001" y="2428630"/>
                    <a:pt x="2235200" y="2326640"/>
                  </a:cubicBezTo>
                  <a:lnTo>
                    <a:pt x="2245360" y="2225040"/>
                  </a:lnTo>
                  <a:cubicBezTo>
                    <a:pt x="2238587" y="2082800"/>
                    <a:pt x="2237116" y="1940208"/>
                    <a:pt x="2225040" y="1798320"/>
                  </a:cubicBezTo>
                  <a:cubicBezTo>
                    <a:pt x="2223493" y="1780148"/>
                    <a:pt x="2209961" y="1764989"/>
                    <a:pt x="2204720" y="1747520"/>
                  </a:cubicBezTo>
                  <a:cubicBezTo>
                    <a:pt x="2199758" y="1730980"/>
                    <a:pt x="2200021" y="1713103"/>
                    <a:pt x="2194560" y="1696720"/>
                  </a:cubicBezTo>
                  <a:cubicBezTo>
                    <a:pt x="2185966" y="1670939"/>
                    <a:pt x="2168785" y="1647897"/>
                    <a:pt x="2153920" y="1625600"/>
                  </a:cubicBezTo>
                  <a:cubicBezTo>
                    <a:pt x="2147147" y="1578187"/>
                    <a:pt x="2144838" y="1529918"/>
                    <a:pt x="2133600" y="1483360"/>
                  </a:cubicBezTo>
                  <a:cubicBezTo>
                    <a:pt x="2104306" y="1361998"/>
                    <a:pt x="2083074" y="1331508"/>
                    <a:pt x="2032000" y="1229360"/>
                  </a:cubicBezTo>
                  <a:cubicBezTo>
                    <a:pt x="2025227" y="1195493"/>
                    <a:pt x="2020057" y="1161266"/>
                    <a:pt x="2011680" y="1127760"/>
                  </a:cubicBezTo>
                  <a:cubicBezTo>
                    <a:pt x="2006485" y="1106980"/>
                    <a:pt x="1994017" y="1088054"/>
                    <a:pt x="1991360" y="1066800"/>
                  </a:cubicBezTo>
                  <a:cubicBezTo>
                    <a:pt x="1983787" y="1006217"/>
                    <a:pt x="1984587" y="944880"/>
                    <a:pt x="1981200" y="883920"/>
                  </a:cubicBezTo>
                  <a:cubicBezTo>
                    <a:pt x="1987973" y="802640"/>
                    <a:pt x="1982486" y="719390"/>
                    <a:pt x="2001520" y="640080"/>
                  </a:cubicBezTo>
                  <a:cubicBezTo>
                    <a:pt x="2027841" y="530408"/>
                    <a:pt x="2105094" y="345175"/>
                    <a:pt x="2184400" y="243840"/>
                  </a:cubicBezTo>
                  <a:cubicBezTo>
                    <a:pt x="2213918" y="206123"/>
                    <a:pt x="2249029" y="172687"/>
                    <a:pt x="2286000" y="142240"/>
                  </a:cubicBezTo>
                  <a:cubicBezTo>
                    <a:pt x="2321370" y="113112"/>
                    <a:pt x="2421835" y="72186"/>
                    <a:pt x="2458720" y="60960"/>
                  </a:cubicBezTo>
                  <a:cubicBezTo>
                    <a:pt x="2548213" y="33723"/>
                    <a:pt x="2650958" y="19702"/>
                    <a:pt x="2743200" y="10160"/>
                  </a:cubicBezTo>
                  <a:cubicBezTo>
                    <a:pt x="2790482" y="5269"/>
                    <a:pt x="2838027" y="3387"/>
                    <a:pt x="2885440" y="0"/>
                  </a:cubicBezTo>
                  <a:cubicBezTo>
                    <a:pt x="2949787" y="3387"/>
                    <a:pt x="3014586" y="1826"/>
                    <a:pt x="3078480" y="10160"/>
                  </a:cubicBezTo>
                  <a:cubicBezTo>
                    <a:pt x="3108446" y="14069"/>
                    <a:pt x="3128130" y="35512"/>
                    <a:pt x="3139440" y="60960"/>
                  </a:cubicBezTo>
                  <a:cubicBezTo>
                    <a:pt x="3148139" y="80533"/>
                    <a:pt x="3151805" y="102033"/>
                    <a:pt x="3159760" y="121920"/>
                  </a:cubicBezTo>
                  <a:cubicBezTo>
                    <a:pt x="3165385" y="135982"/>
                    <a:pt x="3173307" y="149013"/>
                    <a:pt x="3180080" y="162560"/>
                  </a:cubicBezTo>
                  <a:cubicBezTo>
                    <a:pt x="3183467" y="182880"/>
                    <a:pt x="3184820" y="203646"/>
                    <a:pt x="3190240" y="223520"/>
                  </a:cubicBezTo>
                  <a:cubicBezTo>
                    <a:pt x="3215648" y="316683"/>
                    <a:pt x="3208238" y="231506"/>
                    <a:pt x="3220720" y="325120"/>
                  </a:cubicBezTo>
                  <a:cubicBezTo>
                    <a:pt x="3225218" y="358857"/>
                    <a:pt x="3226067" y="393026"/>
                    <a:pt x="3230880" y="426720"/>
                  </a:cubicBezTo>
                  <a:cubicBezTo>
                    <a:pt x="3232855" y="440543"/>
                    <a:pt x="3241040" y="467360"/>
                    <a:pt x="3241040" y="46736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A547016-CA2E-5764-128C-4EBE81595A53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428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936625" y="2079625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CMRE</a:t>
            </a:r>
            <a:endParaRPr dirty="0"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8F8EA9ED-3996-34AA-9A37-C666BC8B505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2F842E-0CCD-033D-8B21-06D8E998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7" y="967937"/>
            <a:ext cx="9816465" cy="5521762"/>
          </a:xfrm>
          <a:prstGeom prst="rect">
            <a:avLst/>
          </a:prstGeom>
        </p:spPr>
      </p:pic>
      <p:sp>
        <p:nvSpPr>
          <p:cNvPr id="510" name="Google Shape;510;p18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1" name="Google Shape;511;p18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C05903D-CDAA-C325-28F3-0D522774A177}"/>
              </a:ext>
            </a:extLst>
          </p:cNvPr>
          <p:cNvGrpSpPr/>
          <p:nvPr/>
        </p:nvGrpSpPr>
        <p:grpSpPr>
          <a:xfrm>
            <a:off x="8469313" y="2230500"/>
            <a:ext cx="2899727" cy="1279780"/>
            <a:chOff x="8469313" y="2230500"/>
            <a:chExt cx="2899727" cy="1279780"/>
          </a:xfrm>
        </p:grpSpPr>
        <p:sp>
          <p:nvSpPr>
            <p:cNvPr id="4" name="Google Shape;403;p12">
              <a:extLst>
                <a:ext uri="{FF2B5EF4-FFF2-40B4-BE49-F238E27FC236}">
                  <a16:creationId xmlns:a16="http://schemas.microsoft.com/office/drawing/2014/main" id="{2CCAD35C-BED0-A145-47FA-C4AB90201E17}"/>
                </a:ext>
              </a:extLst>
            </p:cNvPr>
            <p:cNvSpPr txBox="1"/>
            <p:nvPr/>
          </p:nvSpPr>
          <p:spPr>
            <a:xfrm>
              <a:off x="8469313" y="2617768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Información</a:t>
              </a: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 de </a:t>
              </a: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cada</a:t>
              </a: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 robot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9DCE690E-2B5F-B553-62AD-5FF50911F745}"/>
                </a:ext>
              </a:extLst>
            </p:cNvPr>
            <p:cNvSpPr/>
            <p:nvPr/>
          </p:nvSpPr>
          <p:spPr>
            <a:xfrm rot="5400000">
              <a:off x="9678892" y="22589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EAD117F-C46F-7DDF-7EF7-3184AEF68B45}"/>
              </a:ext>
            </a:extLst>
          </p:cNvPr>
          <p:cNvGrpSpPr/>
          <p:nvPr/>
        </p:nvGrpSpPr>
        <p:grpSpPr>
          <a:xfrm>
            <a:off x="1146175" y="4976328"/>
            <a:ext cx="2114964" cy="513625"/>
            <a:chOff x="5382895" y="3066248"/>
            <a:chExt cx="2114964" cy="513625"/>
          </a:xfrm>
        </p:grpSpPr>
        <p:sp>
          <p:nvSpPr>
            <p:cNvPr id="8" name="Google Shape;403;p12">
              <a:extLst>
                <a:ext uri="{FF2B5EF4-FFF2-40B4-BE49-F238E27FC236}">
                  <a16:creationId xmlns:a16="http://schemas.microsoft.com/office/drawing/2014/main" id="{6B52B69C-05FA-FE80-B3A4-77A1623767A3}"/>
                </a:ext>
              </a:extLst>
            </p:cNvPr>
            <p:cNvSpPr txBox="1"/>
            <p:nvPr/>
          </p:nvSpPr>
          <p:spPr>
            <a:xfrm>
              <a:off x="5382895" y="3087471"/>
              <a:ext cx="1769745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Ciudad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5902480D-43DB-1995-D024-DECD6A48D344}"/>
                </a:ext>
              </a:extLst>
            </p:cNvPr>
            <p:cNvSpPr/>
            <p:nvPr/>
          </p:nvSpPr>
          <p:spPr>
            <a:xfrm rot="10501281">
              <a:off x="7017291" y="30662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06B42A8-E6BD-1B4D-DDA9-402C72ED5692}"/>
              </a:ext>
            </a:extLst>
          </p:cNvPr>
          <p:cNvGrpSpPr/>
          <p:nvPr/>
        </p:nvGrpSpPr>
        <p:grpSpPr>
          <a:xfrm>
            <a:off x="4950572" y="1830894"/>
            <a:ext cx="2899727" cy="1279780"/>
            <a:chOff x="8469313" y="2230500"/>
            <a:chExt cx="2899727" cy="1279780"/>
          </a:xfrm>
        </p:grpSpPr>
        <p:sp>
          <p:nvSpPr>
            <p:cNvPr id="11" name="Google Shape;403;p12">
              <a:extLst>
                <a:ext uri="{FF2B5EF4-FFF2-40B4-BE49-F238E27FC236}">
                  <a16:creationId xmlns:a16="http://schemas.microsoft.com/office/drawing/2014/main" id="{81B2EB09-FB40-A104-5938-4AF32D90617D}"/>
                </a:ext>
              </a:extLst>
            </p:cNvPr>
            <p:cNvSpPr txBox="1"/>
            <p:nvPr/>
          </p:nvSpPr>
          <p:spPr>
            <a:xfrm>
              <a:off x="8469313" y="2617768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Código del </a:t>
              </a: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programa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12" name="Flecha: a la derecha 11">
              <a:extLst>
                <a:ext uri="{FF2B5EF4-FFF2-40B4-BE49-F238E27FC236}">
                  <a16:creationId xmlns:a16="http://schemas.microsoft.com/office/drawing/2014/main" id="{16AA1468-FCFF-5A01-2C8C-70643054726B}"/>
                </a:ext>
              </a:extLst>
            </p:cNvPr>
            <p:cNvSpPr/>
            <p:nvPr/>
          </p:nvSpPr>
          <p:spPr>
            <a:xfrm rot="5400000">
              <a:off x="9678892" y="22589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Google Shape;403;p12">
            <a:extLst>
              <a:ext uri="{FF2B5EF4-FFF2-40B4-BE49-F238E27FC236}">
                <a16:creationId xmlns:a16="http://schemas.microsoft.com/office/drawing/2014/main" id="{74E09BF0-11DE-C1D9-560E-7C9D9FCD4840}"/>
              </a:ext>
            </a:extLst>
          </p:cNvPr>
          <p:cNvSpPr txBox="1"/>
          <p:nvPr/>
        </p:nvSpPr>
        <p:spPr>
          <a:xfrm rot="20746403">
            <a:off x="8913385" y="3897548"/>
            <a:ext cx="30968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aplica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CMRE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los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conceptos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de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concurrencia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29A9020-09BC-15D5-EF31-AB71536BDD7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811683"/>
              </p:ext>
            </p:extLst>
          </p:nvPr>
        </p:nvGraphicFramePr>
        <p:xfrm>
          <a:off x="2424113" y="1113370"/>
          <a:ext cx="9745888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F892DF9-8ECC-CDDD-C24A-ED1B65F394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248797">
            <a:off x="600374" y="2146518"/>
            <a:ext cx="5052556" cy="3892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1C178554-C2C8-D8BF-A09E-7D4D339F17D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13ADE6F-A974-56BA-35D6-36800E23D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445544"/>
              </p:ext>
            </p:extLst>
          </p:nvPr>
        </p:nvGraphicFramePr>
        <p:xfrm>
          <a:off x="3126652" y="1195044"/>
          <a:ext cx="8792079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1F892DF9-8ECC-CDDD-C24A-ED1B65F394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248797">
            <a:off x="980724" y="2054520"/>
            <a:ext cx="4485135" cy="3455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E40B3AA8-3547-562C-9F00-218D18DF66C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64957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8" name="Google Shape;558;p21"/>
          <p:cNvSpPr txBox="1"/>
          <p:nvPr/>
        </p:nvSpPr>
        <p:spPr>
          <a:xfrm>
            <a:off x="7826375" y="3351212"/>
            <a:ext cx="3673475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Estructura de un programa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3005454" y="1055688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6EB1C912-5211-166E-20FF-E24F7A7A1FB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768507" y="968846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354346D4-59A1-4A8A-7479-F0E04A64CCEA}"/>
              </a:ext>
            </a:extLst>
          </p:cNvPr>
          <p:cNvSpPr/>
          <p:nvPr/>
        </p:nvSpPr>
        <p:spPr>
          <a:xfrm rot="5400000">
            <a:off x="7563665" y="1778311"/>
            <a:ext cx="1070315" cy="1239716"/>
          </a:xfrm>
          <a:prstGeom prst="ben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36DC93-5378-6FA3-BEBB-412F51903BCE}"/>
              </a:ext>
            </a:extLst>
          </p:cNvPr>
          <p:cNvSpPr txBox="1"/>
          <p:nvPr/>
        </p:nvSpPr>
        <p:spPr>
          <a:xfrm>
            <a:off x="5624544" y="2981972"/>
            <a:ext cx="6416643" cy="2031325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 </a:t>
            </a:r>
            <a:r>
              <a:rPr lang="es-ES" sz="1800" b="0" i="0" u="none" dirty="0">
                <a:solidFill>
                  <a:srgbClr val="19191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 (ES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flores:numero;E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valor:boolean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nombre :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//código del proceso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endParaRPr lang="es-ES" sz="1800" dirty="0">
              <a:latin typeface="Consolas" panose="020B0609020204030204" pitchFamily="49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7AD4A00D-1E7F-A7AF-AAE7-19C95437A45D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7857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91C834-3E7F-3B2B-5580-F8B160BF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1778667" y="1091179"/>
            <a:ext cx="5597493" cy="5493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36DC93-5378-6FA3-BEBB-412F51903BCE}"/>
              </a:ext>
            </a:extLst>
          </p:cNvPr>
          <p:cNvSpPr txBox="1"/>
          <p:nvPr/>
        </p:nvSpPr>
        <p:spPr>
          <a:xfrm>
            <a:off x="6488906" y="2459530"/>
            <a:ext cx="4652075" cy="1015663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ciudad1: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(1,1,10,10)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ciudad2: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(15,15,20,20)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ciudad3: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(30,32,50,51)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F098C-8CCB-20BF-9499-C132C0183A7C}"/>
              </a:ext>
            </a:extLst>
          </p:cNvPr>
          <p:cNvSpPr txBox="1"/>
          <p:nvPr/>
        </p:nvSpPr>
        <p:spPr>
          <a:xfrm>
            <a:off x="6900041" y="3679477"/>
            <a:ext cx="4976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compartida (pueden acceder todos los robots declarados)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F2EF1D-4DFB-BF1C-22A8-1F4E5E5D4923}"/>
              </a:ext>
            </a:extLst>
          </p:cNvPr>
          <p:cNvSpPr txBox="1"/>
          <p:nvPr/>
        </p:nvSpPr>
        <p:spPr>
          <a:xfrm>
            <a:off x="6900041" y="4504714"/>
            <a:ext cx="4976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privada (pueden acceder sólo un robot de los declarados)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D879988-45C1-5436-6CE8-4EB222A9834D}"/>
              </a:ext>
            </a:extLst>
          </p:cNvPr>
          <p:cNvSpPr/>
          <p:nvPr/>
        </p:nvSpPr>
        <p:spPr>
          <a:xfrm>
            <a:off x="5311439" y="2627646"/>
            <a:ext cx="926801" cy="67943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A8D63C-9021-73D1-E279-F7B39EC00FDF}"/>
              </a:ext>
            </a:extLst>
          </p:cNvPr>
          <p:cNvSpPr txBox="1"/>
          <p:nvPr/>
        </p:nvSpPr>
        <p:spPr>
          <a:xfrm>
            <a:off x="6865624" y="5329951"/>
            <a:ext cx="4976999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área parcialmente compartida (pueden acceder más de un robot pero no todos los robots declarados)</a:t>
            </a:r>
          </a:p>
        </p:txBody>
      </p:sp>
      <p:sp>
        <p:nvSpPr>
          <p:cNvPr id="7" name="Google Shape;150;p1">
            <a:extLst>
              <a:ext uri="{FF2B5EF4-FFF2-40B4-BE49-F238E27FC236}">
                <a16:creationId xmlns:a16="http://schemas.microsoft.com/office/drawing/2014/main" id="{80F2BD82-1D18-2C2E-ECCC-4A0B41DEE74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523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3" name="Google Shape;613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4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– AMBIENTE CMRE</a:t>
            </a:r>
            <a:endParaRPr/>
          </a:p>
        </p:txBody>
      </p:sp>
      <p:pic>
        <p:nvPicPr>
          <p:cNvPr id="615" name="Google Shape;6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387" y="1138237"/>
            <a:ext cx="9424987" cy="530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5E0981B-610E-54D9-2882-37E6A82332DE}"/>
              </a:ext>
            </a:extLst>
          </p:cNvPr>
          <p:cNvGrpSpPr/>
          <p:nvPr/>
        </p:nvGrpSpPr>
        <p:grpSpPr>
          <a:xfrm>
            <a:off x="192563" y="5131559"/>
            <a:ext cx="2899727" cy="892512"/>
            <a:chOff x="8662353" y="2470350"/>
            <a:chExt cx="2899727" cy="892512"/>
          </a:xfrm>
        </p:grpSpPr>
        <p:sp>
          <p:nvSpPr>
            <p:cNvPr id="4" name="Google Shape;403;p12">
              <a:extLst>
                <a:ext uri="{FF2B5EF4-FFF2-40B4-BE49-F238E27FC236}">
                  <a16:creationId xmlns:a16="http://schemas.microsoft.com/office/drawing/2014/main" id="{90DE69E9-A650-FC2A-A76C-403AC794C5D6}"/>
                </a:ext>
              </a:extLst>
            </p:cNvPr>
            <p:cNvSpPr txBox="1"/>
            <p:nvPr/>
          </p:nvSpPr>
          <p:spPr>
            <a:xfrm>
              <a:off x="8662353" y="2470350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AREA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COMPARTIDA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B3CD4A7A-2B55-2C3E-46C9-F9022CF649A8}"/>
                </a:ext>
              </a:extLst>
            </p:cNvPr>
            <p:cNvSpPr/>
            <p:nvPr/>
          </p:nvSpPr>
          <p:spPr>
            <a:xfrm rot="9471404">
              <a:off x="10826349" y="2519142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07FB5B9-7E7D-0538-DAE0-E8097CBBE437}"/>
              </a:ext>
            </a:extLst>
          </p:cNvPr>
          <p:cNvGrpSpPr/>
          <p:nvPr/>
        </p:nvGrpSpPr>
        <p:grpSpPr>
          <a:xfrm>
            <a:off x="2941032" y="3627101"/>
            <a:ext cx="2899727" cy="1303674"/>
            <a:chOff x="8662353" y="2387007"/>
            <a:chExt cx="2899727" cy="1303674"/>
          </a:xfrm>
        </p:grpSpPr>
        <p:sp>
          <p:nvSpPr>
            <p:cNvPr id="7" name="Google Shape;403;p12">
              <a:extLst>
                <a:ext uri="{FF2B5EF4-FFF2-40B4-BE49-F238E27FC236}">
                  <a16:creationId xmlns:a16="http://schemas.microsoft.com/office/drawing/2014/main" id="{E5A39C29-8DE5-CDCD-3E47-4269ED8364B3}"/>
                </a:ext>
              </a:extLst>
            </p:cNvPr>
            <p:cNvSpPr txBox="1"/>
            <p:nvPr/>
          </p:nvSpPr>
          <p:spPr>
            <a:xfrm>
              <a:off x="8662353" y="2387007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AREA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PRIVADA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4B5297A1-1705-2EBF-4F61-58ED93A98CE5}"/>
                </a:ext>
              </a:extLst>
            </p:cNvPr>
            <p:cNvSpPr/>
            <p:nvPr/>
          </p:nvSpPr>
          <p:spPr>
            <a:xfrm rot="16200000">
              <a:off x="9840232" y="3238561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31E2A141-933F-6096-29B1-A46D9D73763A}"/>
              </a:ext>
            </a:extLst>
          </p:cNvPr>
          <p:cNvGrpSpPr/>
          <p:nvPr/>
        </p:nvGrpSpPr>
        <p:grpSpPr>
          <a:xfrm>
            <a:off x="5852914" y="4519613"/>
            <a:ext cx="3191708" cy="1292621"/>
            <a:chOff x="8370372" y="2470350"/>
            <a:chExt cx="3191708" cy="1292621"/>
          </a:xfrm>
        </p:grpSpPr>
        <p:sp>
          <p:nvSpPr>
            <p:cNvPr id="10" name="Google Shape;403;p12">
              <a:extLst>
                <a:ext uri="{FF2B5EF4-FFF2-40B4-BE49-F238E27FC236}">
                  <a16:creationId xmlns:a16="http://schemas.microsoft.com/office/drawing/2014/main" id="{389DA447-0CF8-DAB7-4266-6D7323AFDF39}"/>
                </a:ext>
              </a:extLst>
            </p:cNvPr>
            <p:cNvSpPr txBox="1"/>
            <p:nvPr/>
          </p:nvSpPr>
          <p:spPr>
            <a:xfrm>
              <a:off x="8662353" y="2470350"/>
              <a:ext cx="2899727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AREA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PARCIALMENTE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/>
                  <a:sym typeface="Calibri"/>
                </a:rPr>
                <a:t>COMPARTIDA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/>
              </a:endParaRPr>
            </a:p>
          </p:txBody>
        </p:sp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958E9C9C-0356-E995-212A-BEBB7C1A5761}"/>
                </a:ext>
              </a:extLst>
            </p:cNvPr>
            <p:cNvSpPr/>
            <p:nvPr/>
          </p:nvSpPr>
          <p:spPr>
            <a:xfrm rot="20014730">
              <a:off x="8370372" y="2824440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35ACB41-063A-E171-B20A-28DFEEE8DE8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1382</Words>
  <Application>Microsoft Office PowerPoint</Application>
  <PresentationFormat>Panorámica</PresentationFormat>
  <Paragraphs>395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16</vt:i4>
      </vt:variant>
    </vt:vector>
  </HeadingPairs>
  <TitlesOfParts>
    <vt:vector size="34" baseType="lpstr">
      <vt:lpstr>Calibri</vt:lpstr>
      <vt:lpstr>Tahoma</vt:lpstr>
      <vt:lpstr>Times New Roman</vt:lpstr>
      <vt:lpstr>Consolas</vt:lpstr>
      <vt:lpstr>Noto Sans Symbols</vt:lpstr>
      <vt:lpstr>Arial</vt:lpstr>
      <vt:lpstr>Aptos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14</cp:revision>
  <dcterms:created xsi:type="dcterms:W3CDTF">2004-03-08T16:29:06Z</dcterms:created>
  <dcterms:modified xsi:type="dcterms:W3CDTF">2023-10-03T14:12:49Z</dcterms:modified>
</cp:coreProperties>
</file>