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0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2192000" cy="6858000"/>
  <p:notesSz cx="6794500" cy="9925050"/>
  <p:embeddedFontLst>
    <p:embeddedFont>
      <p:font typeface="Aptos Narrow" panose="020B0004020202020204" pitchFamily="34" charset="0"/>
      <p:regular r:id="rId21"/>
      <p:bold r:id="rId22"/>
      <p:italic r:id="rId23"/>
      <p:boldItalic r:id="rId24"/>
    </p:embeddedFon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jUtlhf3N0VlM0pLoSg6yixzGZ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55" Type="http://customschemas.google.com/relationships/presentationmetadata" Target="meta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5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9230B-D3FC-460A-AE85-392CC3FF5682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0A09A0F2-428E-4524-9502-433ADBEA2BBE}">
      <dgm:prSet phldrT="[Texto]" custT="1"/>
      <dgm:spPr/>
      <dgm:t>
        <a:bodyPr/>
        <a:lstStyle/>
        <a:p>
          <a:r>
            <a:rPr lang="es-ES" sz="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endParaRPr lang="es-AR" sz="5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C3B8FE-C958-4B66-8BBC-74C4C666BB22}" type="parTrans" cxnId="{B745EB3B-90C2-40F2-B567-661C6B459491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D7493F-21F8-484F-81E8-4C6C4422251C}" type="sibTrans" cxnId="{B745EB3B-90C2-40F2-B567-661C6B459491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9294DA-41B9-4462-84B0-0A41FEB1F5BE}">
      <dgm:prSet phldrT="[Texto]" custT="1"/>
      <dgm:spPr/>
      <dgm:t>
        <a:bodyPr/>
        <a:lstStyle/>
        <a:p>
          <a:r>
            <a:rPr lang="es-ES" sz="5000" dirty="0">
              <a:latin typeface="Calibri" panose="020F0502020204030204" pitchFamily="34" charset="0"/>
              <a:cs typeface="Calibri" panose="020F0502020204030204" pitchFamily="34" charset="0"/>
            </a:rPr>
            <a:t>Pasaje de Mensajes</a:t>
          </a:r>
          <a:endParaRPr lang="es-AR" sz="5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BBE05A-C16F-4882-946E-91D9FDF1B9DC}" type="parTrans" cxnId="{10822CB8-AD3C-4BB3-BFFA-4FD97A72CD69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43179E-A760-4F9E-B12E-0194951247D0}" type="sibTrans" cxnId="{10822CB8-AD3C-4BB3-BFFA-4FD97A72CD69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BF6526-E7F2-4564-AE51-759EB5BF0AA8}">
      <dgm:prSet phldrT="[Texto]" custT="1"/>
      <dgm:spPr/>
      <dgm:t>
        <a:bodyPr/>
        <a:lstStyle/>
        <a:p>
          <a:r>
            <a:rPr lang="es-ES" sz="50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endParaRPr lang="es-AR" sz="5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5E029D-B00A-47AC-B43F-DB819A9D62AE}" type="parTrans" cxnId="{91EFD49A-4022-433F-9110-2FD988BB180E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8E23EF-8BDD-4807-8F18-60A32A101680}" type="sibTrans" cxnId="{91EFD49A-4022-433F-9110-2FD988BB180E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578C58-C035-4422-9E7D-77AA64B6384F}">
      <dgm:prSet phldrT="[Texto]" custT="1"/>
      <dgm:spPr/>
      <dgm:t>
        <a:bodyPr/>
        <a:lstStyle/>
        <a:p>
          <a:r>
            <a:rPr lang="es-ES" sz="5000" dirty="0">
              <a:latin typeface="Calibri" panose="020F0502020204030204" pitchFamily="34" charset="0"/>
              <a:cs typeface="Calibri" panose="020F0502020204030204" pitchFamily="34" charset="0"/>
            </a:rPr>
            <a:t>Memoria Compartida</a:t>
          </a:r>
          <a:endParaRPr lang="es-AR" sz="5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0BD018-CE44-404D-9451-5EE886270F3D}" type="parTrans" cxnId="{34C32F32-BB33-494A-B9E2-10C67DA0626E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4E640F-762C-4410-988B-FEB11514E7AD}" type="sibTrans" cxnId="{34C32F32-BB33-494A-B9E2-10C67DA0626E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36FF91-3CB7-4350-882F-877E9FD9D1F0}" type="pres">
      <dgm:prSet presAssocID="{90D9230B-D3FC-460A-AE85-392CC3FF5682}" presName="Name0" presStyleCnt="0">
        <dgm:presLayoutVars>
          <dgm:dir/>
          <dgm:animLvl val="lvl"/>
          <dgm:resizeHandles val="exact"/>
        </dgm:presLayoutVars>
      </dgm:prSet>
      <dgm:spPr/>
    </dgm:pt>
    <dgm:pt modelId="{1FE588C0-D7CD-4BEC-9A4E-6195F917CA2F}" type="pres">
      <dgm:prSet presAssocID="{0A09A0F2-428E-4524-9502-433ADBEA2BBE}" presName="linNode" presStyleCnt="0"/>
      <dgm:spPr/>
    </dgm:pt>
    <dgm:pt modelId="{224D4507-586E-4F07-9301-A0D73FDEB6F1}" type="pres">
      <dgm:prSet presAssocID="{0A09A0F2-428E-4524-9502-433ADBEA2BB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742B8C2-CF07-4C0B-A91A-32D03D2AEAA0}" type="pres">
      <dgm:prSet presAssocID="{0A09A0F2-428E-4524-9502-433ADBEA2BBE}" presName="descendantText" presStyleLbl="alignAccFollowNode1" presStyleIdx="0" presStyleCnt="2">
        <dgm:presLayoutVars>
          <dgm:bulletEnabled val="1"/>
        </dgm:presLayoutVars>
      </dgm:prSet>
      <dgm:spPr/>
    </dgm:pt>
    <dgm:pt modelId="{AFCD37DB-6109-42C8-BD47-6484216C94C1}" type="pres">
      <dgm:prSet presAssocID="{9FD7493F-21F8-484F-81E8-4C6C4422251C}" presName="sp" presStyleCnt="0"/>
      <dgm:spPr/>
    </dgm:pt>
    <dgm:pt modelId="{8E05E82D-9489-45CC-8A84-B7466CA26D98}" type="pres">
      <dgm:prSet presAssocID="{ABBF6526-E7F2-4564-AE51-759EB5BF0AA8}" presName="linNode" presStyleCnt="0"/>
      <dgm:spPr/>
    </dgm:pt>
    <dgm:pt modelId="{DF538BEF-D889-4CBC-B32E-27F55EEFB34F}" type="pres">
      <dgm:prSet presAssocID="{ABBF6526-E7F2-4564-AE51-759EB5BF0AA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5923B74-41E7-43D4-B03F-B6DE190C18C2}" type="pres">
      <dgm:prSet presAssocID="{ABBF6526-E7F2-4564-AE51-759EB5BF0AA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D862B03-764A-4279-B6A0-90A042A0C54C}" type="presOf" srcId="{90D9230B-D3FC-460A-AE85-392CC3FF5682}" destId="{8936FF91-3CB7-4350-882F-877E9FD9D1F0}" srcOrd="0" destOrd="0" presId="urn:microsoft.com/office/officeart/2005/8/layout/vList5"/>
    <dgm:cxn modelId="{E2604E30-0D3A-4E61-BAC7-DB349D4DB8E0}" type="presOf" srcId="{42578C58-C035-4422-9E7D-77AA64B6384F}" destId="{C5923B74-41E7-43D4-B03F-B6DE190C18C2}" srcOrd="0" destOrd="0" presId="urn:microsoft.com/office/officeart/2005/8/layout/vList5"/>
    <dgm:cxn modelId="{34C32F32-BB33-494A-B9E2-10C67DA0626E}" srcId="{ABBF6526-E7F2-4564-AE51-759EB5BF0AA8}" destId="{42578C58-C035-4422-9E7D-77AA64B6384F}" srcOrd="0" destOrd="0" parTransId="{040BD018-CE44-404D-9451-5EE886270F3D}" sibTransId="{CE4E640F-762C-4410-988B-FEB11514E7AD}"/>
    <dgm:cxn modelId="{069DF43A-8C29-4D23-A980-D89028723D4E}" type="presOf" srcId="{ABBF6526-E7F2-4564-AE51-759EB5BF0AA8}" destId="{DF538BEF-D889-4CBC-B32E-27F55EEFB34F}" srcOrd="0" destOrd="0" presId="urn:microsoft.com/office/officeart/2005/8/layout/vList5"/>
    <dgm:cxn modelId="{B745EB3B-90C2-40F2-B567-661C6B459491}" srcId="{90D9230B-D3FC-460A-AE85-392CC3FF5682}" destId="{0A09A0F2-428E-4524-9502-433ADBEA2BBE}" srcOrd="0" destOrd="0" parTransId="{90C3B8FE-C958-4B66-8BBC-74C4C666BB22}" sibTransId="{9FD7493F-21F8-484F-81E8-4C6C4422251C}"/>
    <dgm:cxn modelId="{238F6391-9DEA-48D0-A333-1AF532AC0D9B}" type="presOf" srcId="{FD9294DA-41B9-4462-84B0-0A41FEB1F5BE}" destId="{4742B8C2-CF07-4C0B-A91A-32D03D2AEAA0}" srcOrd="0" destOrd="0" presId="urn:microsoft.com/office/officeart/2005/8/layout/vList5"/>
    <dgm:cxn modelId="{CD0E3694-09A0-4C0D-BEA2-5A543ED79299}" type="presOf" srcId="{0A09A0F2-428E-4524-9502-433ADBEA2BBE}" destId="{224D4507-586E-4F07-9301-A0D73FDEB6F1}" srcOrd="0" destOrd="0" presId="urn:microsoft.com/office/officeart/2005/8/layout/vList5"/>
    <dgm:cxn modelId="{91EFD49A-4022-433F-9110-2FD988BB180E}" srcId="{90D9230B-D3FC-460A-AE85-392CC3FF5682}" destId="{ABBF6526-E7F2-4564-AE51-759EB5BF0AA8}" srcOrd="1" destOrd="0" parTransId="{905E029D-B00A-47AC-B43F-DB819A9D62AE}" sibTransId="{FD8E23EF-8BDD-4807-8F18-60A32A101680}"/>
    <dgm:cxn modelId="{10822CB8-AD3C-4BB3-BFFA-4FD97A72CD69}" srcId="{0A09A0F2-428E-4524-9502-433ADBEA2BBE}" destId="{FD9294DA-41B9-4462-84B0-0A41FEB1F5BE}" srcOrd="0" destOrd="0" parTransId="{D0BBE05A-C16F-4882-946E-91D9FDF1B9DC}" sibTransId="{0B43179E-A760-4F9E-B12E-0194951247D0}"/>
    <dgm:cxn modelId="{78C84A42-24DD-4121-BA27-6B785BFEECB5}" type="presParOf" srcId="{8936FF91-3CB7-4350-882F-877E9FD9D1F0}" destId="{1FE588C0-D7CD-4BEC-9A4E-6195F917CA2F}" srcOrd="0" destOrd="0" presId="urn:microsoft.com/office/officeart/2005/8/layout/vList5"/>
    <dgm:cxn modelId="{78D2B186-F560-4352-9B1E-1A93D14C3F02}" type="presParOf" srcId="{1FE588C0-D7CD-4BEC-9A4E-6195F917CA2F}" destId="{224D4507-586E-4F07-9301-A0D73FDEB6F1}" srcOrd="0" destOrd="0" presId="urn:microsoft.com/office/officeart/2005/8/layout/vList5"/>
    <dgm:cxn modelId="{30AE5442-2725-4FBE-B060-894C1E77016B}" type="presParOf" srcId="{1FE588C0-D7CD-4BEC-9A4E-6195F917CA2F}" destId="{4742B8C2-CF07-4C0B-A91A-32D03D2AEAA0}" srcOrd="1" destOrd="0" presId="urn:microsoft.com/office/officeart/2005/8/layout/vList5"/>
    <dgm:cxn modelId="{BC197E87-DCB9-40C0-8AB6-F9FE0553C1BB}" type="presParOf" srcId="{8936FF91-3CB7-4350-882F-877E9FD9D1F0}" destId="{AFCD37DB-6109-42C8-BD47-6484216C94C1}" srcOrd="1" destOrd="0" presId="urn:microsoft.com/office/officeart/2005/8/layout/vList5"/>
    <dgm:cxn modelId="{3113AC4B-EB50-4F1A-AA3E-440AEAE21BED}" type="presParOf" srcId="{8936FF91-3CB7-4350-882F-877E9FD9D1F0}" destId="{8E05E82D-9489-45CC-8A84-B7466CA26D98}" srcOrd="2" destOrd="0" presId="urn:microsoft.com/office/officeart/2005/8/layout/vList5"/>
    <dgm:cxn modelId="{C755B435-237A-4940-8B6B-B2D3F1EF0A36}" type="presParOf" srcId="{8E05E82D-9489-45CC-8A84-B7466CA26D98}" destId="{DF538BEF-D889-4CBC-B32E-27F55EEFB34F}" srcOrd="0" destOrd="0" presId="urn:microsoft.com/office/officeart/2005/8/layout/vList5"/>
    <dgm:cxn modelId="{D95259C1-3DBD-4511-9E44-06F5D4DE23BF}" type="presParOf" srcId="{8E05E82D-9489-45CC-8A84-B7466CA26D98}" destId="{C5923B74-41E7-43D4-B03F-B6DE190C18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2B8C2-CF07-4C0B-A91A-32D03D2AEAA0}">
      <dsp:nvSpPr>
        <dsp:cNvPr id="0" name=""/>
        <dsp:cNvSpPr/>
      </dsp:nvSpPr>
      <dsp:spPr>
        <a:xfrm rot="5400000">
          <a:off x="6311358" y="-2244716"/>
          <a:ext cx="1861087" cy="68159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000" kern="1200" dirty="0">
              <a:latin typeface="Calibri" panose="020F0502020204030204" pitchFamily="34" charset="0"/>
              <a:cs typeface="Calibri" panose="020F0502020204030204" pitchFamily="34" charset="0"/>
            </a:rPr>
            <a:t>Pasaje de Mensajes</a:t>
          </a:r>
          <a:endParaRPr lang="es-AR" sz="5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833948" y="323545"/>
        <a:ext cx="6725057" cy="1679385"/>
      </dsp:txXfrm>
    </dsp:sp>
    <dsp:sp modelId="{224D4507-586E-4F07-9301-A0D73FDEB6F1}">
      <dsp:nvSpPr>
        <dsp:cNvPr id="0" name=""/>
        <dsp:cNvSpPr/>
      </dsp:nvSpPr>
      <dsp:spPr>
        <a:xfrm>
          <a:off x="0" y="58"/>
          <a:ext cx="3833948" cy="23263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endParaRPr lang="es-AR" sz="5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3563" y="113621"/>
        <a:ext cx="3606822" cy="2099233"/>
      </dsp:txXfrm>
    </dsp:sp>
    <dsp:sp modelId="{C5923B74-41E7-43D4-B03F-B6DE190C18C2}">
      <dsp:nvSpPr>
        <dsp:cNvPr id="0" name=""/>
        <dsp:cNvSpPr/>
      </dsp:nvSpPr>
      <dsp:spPr>
        <a:xfrm rot="5400000">
          <a:off x="6311358" y="197961"/>
          <a:ext cx="1861087" cy="681590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000" kern="1200" dirty="0">
              <a:latin typeface="Calibri" panose="020F0502020204030204" pitchFamily="34" charset="0"/>
              <a:cs typeface="Calibri" panose="020F0502020204030204" pitchFamily="34" charset="0"/>
            </a:rPr>
            <a:t>Memoria Compartida</a:t>
          </a:r>
          <a:endParaRPr lang="es-AR" sz="5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833948" y="2766223"/>
        <a:ext cx="6725057" cy="1679385"/>
      </dsp:txXfrm>
    </dsp:sp>
    <dsp:sp modelId="{DF538BEF-D889-4CBC-B32E-27F55EEFB34F}">
      <dsp:nvSpPr>
        <dsp:cNvPr id="0" name=""/>
        <dsp:cNvSpPr/>
      </dsp:nvSpPr>
      <dsp:spPr>
        <a:xfrm>
          <a:off x="0" y="2442735"/>
          <a:ext cx="3833948" cy="232635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endParaRPr lang="es-AR" sz="5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3563" y="2556298"/>
        <a:ext cx="3606822" cy="2099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8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958850" y="2989262"/>
            <a:ext cx="57531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 de mensajes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1025525" y="4194175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958850" y="1785937"/>
            <a:ext cx="3576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Ambiente CMRE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E35D3CD-5CCD-CCE0-BE6F-BF9D0D6812DE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 txBox="1"/>
          <p:nvPr/>
        </p:nvSpPr>
        <p:spPr>
          <a:xfrm>
            <a:off x="1146175" y="273050"/>
            <a:ext cx="78819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PENDIENTE DE LA CLASE ANTERIOR…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404812" y="1174884"/>
            <a:ext cx="1163637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0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20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programa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donde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existen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5 (alto) x 3 (ancho)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flores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y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2 un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8 (alto) x 2 (ancho)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flores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El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recibir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alto y ancho y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devolver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las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flores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Cómo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es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una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possible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solución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?</a:t>
            </a:r>
            <a:endParaRPr sz="20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984250" y="2568575"/>
            <a:ext cx="163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Opción</a:t>
            </a:r>
            <a:r>
              <a:rPr lang="en-US" sz="2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"/>
          <p:cNvCxnSpPr/>
          <p:nvPr/>
        </p:nvCxnSpPr>
        <p:spPr>
          <a:xfrm>
            <a:off x="3959225" y="2492375"/>
            <a:ext cx="42862" cy="4370387"/>
          </a:xfrm>
          <a:prstGeom prst="straightConnector1">
            <a:avLst/>
          </a:prstGeom>
          <a:noFill/>
          <a:ln w="571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3"/>
          <p:cNvSpPr txBox="1"/>
          <p:nvPr/>
        </p:nvSpPr>
        <p:spPr>
          <a:xfrm>
            <a:off x="282575" y="3070171"/>
            <a:ext cx="3514725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Realizo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dos </a:t>
            </a:r>
            <a:r>
              <a:rPr lang="en-US" sz="2000" b="1" i="0" u="none" strike="noStrike" cap="none" dirty="0" err="1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tipos</a:t>
            </a:r>
            <a:r>
              <a:rPr lang="en-US" sz="2000" b="1" i="0" u="none" strike="noStrike" cap="none" dirty="0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de </a:t>
            </a:r>
            <a:r>
              <a:rPr lang="en-US" sz="2000" b="1" i="0" u="none" strike="noStrike" cap="none" dirty="0" err="1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procesos</a:t>
            </a:r>
            <a:r>
              <a:rPr lang="en-US" sz="2000" b="1" i="0" u="none" strike="noStrike" cap="none" dirty="0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robots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que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hacen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lo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mismo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pero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difieren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que:</a:t>
            </a:r>
            <a:endParaRPr sz="1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 1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invoca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valores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(5,3)</a:t>
            </a:r>
            <a:endParaRPr sz="1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 2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invoca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valores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(8,2)</a:t>
            </a:r>
            <a:endParaRPr sz="1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5256199" y="2568575"/>
            <a:ext cx="163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Opción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4318000" y="3084726"/>
            <a:ext cx="3546475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Realizo </a:t>
            </a:r>
            <a:r>
              <a:rPr lang="en-US" sz="2000" b="1" i="0" u="none" strike="noStrike" cap="none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un tipo de procesos robot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que agrega un condicional:</a:t>
            </a:r>
            <a:endParaRPr sz="1400" b="0" i="0" u="none" strike="noStrike" cap="none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latin typeface="Consolas" panose="020B0609020204030204" pitchFamily="49" charset="0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si (PosAv = 2) </a:t>
            </a:r>
            <a:endParaRPr sz="1400" b="0" i="0" u="none" strike="noStrike" cap="none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.....</a:t>
            </a:r>
            <a:endParaRPr sz="1400" b="0" i="0" u="none" strike="noStrike" cap="none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sino</a:t>
            </a:r>
            <a:endParaRPr sz="1400" b="0" i="0" u="none" strike="noStrike" cap="none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.......</a:t>
            </a:r>
            <a:endParaRPr sz="1400" b="0" i="0" u="none" strike="noStrike" cap="none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cxnSp>
        <p:nvCxnSpPr>
          <p:cNvPr id="179" name="Google Shape;179;p3"/>
          <p:cNvCxnSpPr/>
          <p:nvPr/>
        </p:nvCxnSpPr>
        <p:spPr>
          <a:xfrm>
            <a:off x="8267700" y="2492375"/>
            <a:ext cx="71437" cy="4232275"/>
          </a:xfrm>
          <a:prstGeom prst="straightConnector1">
            <a:avLst/>
          </a:prstGeom>
          <a:noFill/>
          <a:ln w="571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3"/>
          <p:cNvSpPr txBox="1"/>
          <p:nvPr/>
        </p:nvSpPr>
        <p:spPr>
          <a:xfrm>
            <a:off x="9599598" y="2536825"/>
            <a:ext cx="174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Opción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8566150" y="3084786"/>
            <a:ext cx="3343275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Realizo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un </a:t>
            </a:r>
            <a:r>
              <a:rPr lang="en-US" sz="2000" b="1" i="0" u="none" strike="noStrike" cap="none" dirty="0" err="1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tipo</a:t>
            </a:r>
            <a:r>
              <a:rPr lang="en-US" sz="2000" b="1" i="0" u="none" strike="noStrike" cap="none" dirty="0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de </a:t>
            </a:r>
            <a:r>
              <a:rPr lang="en-US" sz="2000" b="1" i="0" u="none" strike="noStrike" cap="none" dirty="0" err="1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procesos</a:t>
            </a:r>
            <a:r>
              <a:rPr lang="en-US" sz="2000" b="1" i="0" u="none" strike="noStrike" cap="none" dirty="0">
                <a:solidFill>
                  <a:srgbClr val="D6286A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robot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que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sepa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reciba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el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tamaño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del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rectángulo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 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realizar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 Narrow"/>
                <a:cs typeface="Arial Narrow"/>
                <a:sym typeface="Arial Narrow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Google Shape;182;p3">
            <a:extLst>
              <a:ext uri="{FF2B5EF4-FFF2-40B4-BE49-F238E27FC236}">
                <a16:creationId xmlns:a16="http://schemas.microsoft.com/office/drawing/2014/main" id="{1541FAE3-D6E2-8C34-F09A-5B8D98856E3C}"/>
              </a:ext>
            </a:extLst>
          </p:cNvPr>
          <p:cNvSpPr txBox="1"/>
          <p:nvPr/>
        </p:nvSpPr>
        <p:spPr>
          <a:xfrm rot="20930134">
            <a:off x="9099748" y="4642838"/>
            <a:ext cx="2554034" cy="98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se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hace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A40575E4-7E56-0976-C716-C860794AAC4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9" name="Google Shape;189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"/>
          <p:cNvSpPr txBox="1"/>
          <p:nvPr/>
        </p:nvSpPr>
        <p:spPr>
          <a:xfrm>
            <a:off x="1146175" y="273050"/>
            <a:ext cx="858565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COMUNICACION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Mecanismos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21D51E3-A01F-CABD-74EB-4BF63DF7A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987727"/>
              </p:ext>
            </p:extLst>
          </p:nvPr>
        </p:nvGraphicFramePr>
        <p:xfrm>
          <a:off x="958102" y="1458499"/>
          <a:ext cx="10649857" cy="476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826CA1A-B7D6-7247-CD68-A7F5BB5A917E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5" name="Google Shape;205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"/>
          <p:cNvSpPr txBox="1"/>
          <p:nvPr/>
        </p:nvSpPr>
        <p:spPr>
          <a:xfrm>
            <a:off x="1146175" y="273050"/>
            <a:ext cx="82169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5"/>
          <p:cNvGrpSpPr/>
          <p:nvPr/>
        </p:nvGrpSpPr>
        <p:grpSpPr>
          <a:xfrm rot="-540210">
            <a:off x="463746" y="2553146"/>
            <a:ext cx="4403004" cy="2482490"/>
            <a:chOff x="-202631" y="998068"/>
            <a:chExt cx="6252702" cy="3367131"/>
          </a:xfrm>
        </p:grpSpPr>
        <p:pic>
          <p:nvPicPr>
            <p:cNvPr id="218" name="Google Shape;21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20000">
              <a:off x="-61673" y="1345587"/>
              <a:ext cx="5866588" cy="267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480000">
              <a:off x="771231" y="2415324"/>
              <a:ext cx="786073" cy="719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5" descr="Imagen relacionada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360000">
              <a:off x="2180761" y="2306868"/>
              <a:ext cx="739367" cy="369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5"/>
            <p:cNvSpPr/>
            <p:nvPr/>
          </p:nvSpPr>
          <p:spPr>
            <a:xfrm rot="-360000">
              <a:off x="1543965" y="2089390"/>
              <a:ext cx="1994641" cy="251921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5"/>
            <p:cNvSpPr txBox="1"/>
            <p:nvPr/>
          </p:nvSpPr>
          <p:spPr>
            <a:xfrm rot="-720192">
              <a:off x="785956" y="2947350"/>
              <a:ext cx="1769999" cy="460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Emisor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 rot="-660011">
              <a:off x="3515225" y="2552219"/>
              <a:ext cx="2513991" cy="4599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" name="Google Shape;224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480000">
              <a:off x="3738256" y="2006767"/>
              <a:ext cx="786073" cy="7193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334;p9">
            <a:extLst>
              <a:ext uri="{FF2B5EF4-FFF2-40B4-BE49-F238E27FC236}">
                <a16:creationId xmlns:a16="http://schemas.microsoft.com/office/drawing/2014/main" id="{0D22F722-C5FC-B741-F015-3EE8491BC386}"/>
              </a:ext>
            </a:extLst>
          </p:cNvPr>
          <p:cNvSpPr txBox="1"/>
          <p:nvPr/>
        </p:nvSpPr>
        <p:spPr>
          <a:xfrm>
            <a:off x="5308948" y="1807347"/>
            <a:ext cx="4336924" cy="6770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endParaRPr sz="3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Google Shape;213;p5">
            <a:extLst>
              <a:ext uri="{FF2B5EF4-FFF2-40B4-BE49-F238E27FC236}">
                <a16:creationId xmlns:a16="http://schemas.microsoft.com/office/drawing/2014/main" id="{BCCB1899-229C-3BB8-6414-8496EB36620A}"/>
              </a:ext>
            </a:extLst>
          </p:cNvPr>
          <p:cNvSpPr txBox="1"/>
          <p:nvPr/>
        </p:nvSpPr>
        <p:spPr>
          <a:xfrm>
            <a:off x="5710741" y="2667960"/>
            <a:ext cx="575191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4;p9">
            <a:extLst>
              <a:ext uri="{FF2B5EF4-FFF2-40B4-BE49-F238E27FC236}">
                <a16:creationId xmlns:a16="http://schemas.microsoft.com/office/drawing/2014/main" id="{274DA20E-EC4B-1DE8-1253-274D1FF2A167}"/>
              </a:ext>
            </a:extLst>
          </p:cNvPr>
          <p:cNvSpPr txBox="1"/>
          <p:nvPr/>
        </p:nvSpPr>
        <p:spPr>
          <a:xfrm>
            <a:off x="5385148" y="4472872"/>
            <a:ext cx="6380484" cy="6770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FORMAS DE MENSAJES </a:t>
            </a:r>
            <a:endParaRPr sz="3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213;p5">
            <a:extLst>
              <a:ext uri="{FF2B5EF4-FFF2-40B4-BE49-F238E27FC236}">
                <a16:creationId xmlns:a16="http://schemas.microsoft.com/office/drawing/2014/main" id="{327238B8-D205-C242-05AC-83D9DF60566A}"/>
              </a:ext>
            </a:extLst>
          </p:cNvPr>
          <p:cNvSpPr txBox="1"/>
          <p:nvPr/>
        </p:nvSpPr>
        <p:spPr>
          <a:xfrm>
            <a:off x="5710741" y="5294015"/>
            <a:ext cx="575191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Sincrónico</a:t>
            </a:r>
            <a:endParaRPr lang="en-US" sz="2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Asincrónico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DD3BAF5C-EB81-2CCD-EC6F-15DBF219F71A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2" name="Google Shape;232;p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 txBox="1"/>
          <p:nvPr/>
        </p:nvSpPr>
        <p:spPr>
          <a:xfrm>
            <a:off x="1146175" y="273050"/>
            <a:ext cx="82169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6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375" y="3071132"/>
            <a:ext cx="3543300" cy="1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6"/>
          <p:cNvSpPr txBox="1"/>
          <p:nvPr/>
        </p:nvSpPr>
        <p:spPr>
          <a:xfrm>
            <a:off x="739775" y="4588782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proceso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2587625" y="4561794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proceso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 txBox="1"/>
          <p:nvPr/>
        </p:nvSpPr>
        <p:spPr>
          <a:xfrm>
            <a:off x="-173718" y="2211989"/>
            <a:ext cx="5327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 DE MENSAJES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1738313" y="3760107"/>
            <a:ext cx="1193800" cy="209550"/>
          </a:xfrm>
          <a:custGeom>
            <a:avLst/>
            <a:gdLst/>
            <a:ahLst/>
            <a:cxnLst/>
            <a:rect l="l" t="t" r="r" b="b"/>
            <a:pathLst>
              <a:path w="978743" h="128627" extrusionOk="0">
                <a:moveTo>
                  <a:pt x="0" y="0"/>
                </a:moveTo>
                <a:cubicBezTo>
                  <a:pt x="121444" y="63103"/>
                  <a:pt x="242888" y="126206"/>
                  <a:pt x="400050" y="128587"/>
                </a:cubicBezTo>
                <a:cubicBezTo>
                  <a:pt x="557212" y="130968"/>
                  <a:pt x="854869" y="28575"/>
                  <a:pt x="942975" y="14287"/>
                </a:cubicBezTo>
                <a:cubicBezTo>
                  <a:pt x="1031081" y="-1"/>
                  <a:pt x="928688" y="42862"/>
                  <a:pt x="928688" y="42862"/>
                </a:cubicBezTo>
                <a:lnTo>
                  <a:pt x="928688" y="42862"/>
                </a:lnTo>
              </a:path>
            </a:pathLst>
          </a:custGeom>
          <a:noFill/>
          <a:ln w="12700" cap="flat" cmpd="sng">
            <a:solidFill>
              <a:srgbClr val="7F6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5880100" y="1882775"/>
            <a:ext cx="585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ENVÍO DE MENSAJES </a:t>
            </a:r>
            <a:endParaRPr sz="28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5722937" y="2386012"/>
            <a:ext cx="61706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mensaje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uno 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destinatarios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lo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40;p6">
            <a:extLst>
              <a:ext uri="{FF2B5EF4-FFF2-40B4-BE49-F238E27FC236}">
                <a16:creationId xmlns:a16="http://schemas.microsoft.com/office/drawing/2014/main" id="{894E592D-6DBC-69AA-0739-604027AFC796}"/>
              </a:ext>
            </a:extLst>
          </p:cNvPr>
          <p:cNvSpPr txBox="1"/>
          <p:nvPr/>
        </p:nvSpPr>
        <p:spPr>
          <a:xfrm>
            <a:off x="5879343" y="4264813"/>
            <a:ext cx="585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RECEPCION DE MENSAJES </a:t>
            </a:r>
            <a:endParaRPr sz="28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3" name="Google Shape;241;p6">
            <a:extLst>
              <a:ext uri="{FF2B5EF4-FFF2-40B4-BE49-F238E27FC236}">
                <a16:creationId xmlns:a16="http://schemas.microsoft.com/office/drawing/2014/main" id="{7D98A6FD-F44D-FC90-DBDE-91A0CDD66EAD}"/>
              </a:ext>
            </a:extLst>
          </p:cNvPr>
          <p:cNvSpPr txBox="1"/>
          <p:nvPr/>
        </p:nvSpPr>
        <p:spPr>
          <a:xfrm>
            <a:off x="5755595" y="4822937"/>
            <a:ext cx="617061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mensaje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determinado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recibirlo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interactua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BA2C9904-51FF-F732-1BA7-A2778849E4A0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1" name="Google Shape;251;p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1146175" y="273050"/>
            <a:ext cx="82169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7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325" y="2541587"/>
            <a:ext cx="3543300" cy="1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 txBox="1"/>
          <p:nvPr/>
        </p:nvSpPr>
        <p:spPr>
          <a:xfrm>
            <a:off x="847725" y="4059237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proceso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2695575" y="4032250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proceso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22225" y="1436687"/>
            <a:ext cx="5327650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 DE MENSAJES - Asincrónico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1846262" y="3228975"/>
            <a:ext cx="1193800" cy="209550"/>
          </a:xfrm>
          <a:custGeom>
            <a:avLst/>
            <a:gdLst/>
            <a:ahLst/>
            <a:cxnLst/>
            <a:rect l="l" t="t" r="r" b="b"/>
            <a:pathLst>
              <a:path w="978743" h="128627" extrusionOk="0">
                <a:moveTo>
                  <a:pt x="0" y="0"/>
                </a:moveTo>
                <a:cubicBezTo>
                  <a:pt x="121444" y="63103"/>
                  <a:pt x="242888" y="126206"/>
                  <a:pt x="400050" y="128587"/>
                </a:cubicBezTo>
                <a:cubicBezTo>
                  <a:pt x="557212" y="130968"/>
                  <a:pt x="854869" y="28575"/>
                  <a:pt x="942975" y="14287"/>
                </a:cubicBezTo>
                <a:cubicBezTo>
                  <a:pt x="1031081" y="-1"/>
                  <a:pt x="928688" y="42862"/>
                  <a:pt x="928688" y="42862"/>
                </a:cubicBezTo>
                <a:lnTo>
                  <a:pt x="928688" y="42862"/>
                </a:lnTo>
              </a:path>
            </a:pathLst>
          </a:custGeom>
          <a:noFill/>
          <a:ln w="12700" cap="flat" cmpd="sng">
            <a:solidFill>
              <a:srgbClr val="7F6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8" name="Google Shape;258;p7"/>
          <p:cNvGrpSpPr/>
          <p:nvPr/>
        </p:nvGrpSpPr>
        <p:grpSpPr>
          <a:xfrm rot="-540000">
            <a:off x="2083523" y="5032079"/>
            <a:ext cx="1976579" cy="1310278"/>
            <a:chOff x="71546" y="826247"/>
            <a:chExt cx="6148505" cy="3367132"/>
          </a:xfrm>
        </p:grpSpPr>
        <p:pic>
          <p:nvPicPr>
            <p:cNvPr id="259" name="Google Shape;259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420000">
              <a:off x="212505" y="1173767"/>
              <a:ext cx="5866588" cy="2672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480000">
              <a:off x="747092" y="2414781"/>
              <a:ext cx="815396" cy="720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7" descr="Imagen relacionada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360000">
              <a:off x="2180761" y="2306868"/>
              <a:ext cx="739367" cy="369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7"/>
            <p:cNvSpPr/>
            <p:nvPr/>
          </p:nvSpPr>
          <p:spPr>
            <a:xfrm rot="-360000">
              <a:off x="1541910" y="2088930"/>
              <a:ext cx="1995035" cy="252931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" name="Google Shape;263;p7"/>
            <p:cNvSpPr txBox="1"/>
            <p:nvPr/>
          </p:nvSpPr>
          <p:spPr>
            <a:xfrm rot="-720060">
              <a:off x="378832" y="2945111"/>
              <a:ext cx="2458534" cy="878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Emisor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 txBox="1"/>
            <p:nvPr/>
          </p:nvSpPr>
          <p:spPr>
            <a:xfrm rot="-659853">
              <a:off x="2994149" y="2507813"/>
              <a:ext cx="3129472" cy="877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5" name="Google Shape;265;p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480000">
              <a:off x="3715318" y="2000172"/>
              <a:ext cx="815396" cy="7206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7"/>
          <p:cNvSpPr txBox="1"/>
          <p:nvPr/>
        </p:nvSpPr>
        <p:spPr>
          <a:xfrm>
            <a:off x="7104062" y="1652587"/>
            <a:ext cx="4824412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que envía/recibe el mensaje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espera que se de la comunicación para continuar su ejecución.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5668962" y="4783137"/>
            <a:ext cx="34115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 txBox="1"/>
          <p:nvPr/>
        </p:nvSpPr>
        <p:spPr>
          <a:xfrm>
            <a:off x="5654675" y="5235575"/>
            <a:ext cx="34099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5668962" y="5678487"/>
            <a:ext cx="41068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5668962" y="6103937"/>
            <a:ext cx="34115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7"/>
          <p:cNvGrpSpPr/>
          <p:nvPr/>
        </p:nvGrpSpPr>
        <p:grpSpPr>
          <a:xfrm rot="360000">
            <a:off x="4129953" y="4989466"/>
            <a:ext cx="1300017" cy="1185953"/>
            <a:chOff x="4731082" y="4584781"/>
            <a:chExt cx="836600" cy="789807"/>
          </a:xfrm>
        </p:grpSpPr>
        <p:sp>
          <p:nvSpPr>
            <p:cNvPr id="272" name="Google Shape;272;p7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75" name="Google Shape;275;p7"/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7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77" name="Google Shape;277;p7" descr="Un dibujo de una cara feliz&#10;&#10;Descripción generada automáticamente con confianza medi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70776" y="1606101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EF728E99-F268-4921-AB2D-1D85FC506A5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1146175" y="273050"/>
            <a:ext cx="82169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8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325" y="2541587"/>
            <a:ext cx="3543300" cy="1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8"/>
          <p:cNvSpPr txBox="1"/>
          <p:nvPr/>
        </p:nvSpPr>
        <p:spPr>
          <a:xfrm>
            <a:off x="847725" y="4059237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proceso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2695575" y="4032250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proceso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 txBox="1"/>
          <p:nvPr/>
        </p:nvSpPr>
        <p:spPr>
          <a:xfrm>
            <a:off x="22225" y="1436687"/>
            <a:ext cx="5327650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 DE MENSAJES - Sincrónico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1846262" y="3228975"/>
            <a:ext cx="1193800" cy="209550"/>
          </a:xfrm>
          <a:custGeom>
            <a:avLst/>
            <a:gdLst/>
            <a:ahLst/>
            <a:cxnLst/>
            <a:rect l="l" t="t" r="r" b="b"/>
            <a:pathLst>
              <a:path w="978743" h="128627" extrusionOk="0">
                <a:moveTo>
                  <a:pt x="0" y="0"/>
                </a:moveTo>
                <a:cubicBezTo>
                  <a:pt x="121444" y="63103"/>
                  <a:pt x="242888" y="126206"/>
                  <a:pt x="400050" y="128587"/>
                </a:cubicBezTo>
                <a:cubicBezTo>
                  <a:pt x="557212" y="130968"/>
                  <a:pt x="854869" y="28575"/>
                  <a:pt x="942975" y="14287"/>
                </a:cubicBezTo>
                <a:cubicBezTo>
                  <a:pt x="1031081" y="-1"/>
                  <a:pt x="928688" y="42862"/>
                  <a:pt x="928688" y="42862"/>
                </a:cubicBezTo>
                <a:lnTo>
                  <a:pt x="928688" y="42862"/>
                </a:lnTo>
              </a:path>
            </a:pathLst>
          </a:custGeom>
          <a:noFill/>
          <a:ln w="12700" cap="flat" cmpd="sng">
            <a:solidFill>
              <a:srgbClr val="7F6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2" name="Google Shape;292;p8"/>
          <p:cNvGrpSpPr/>
          <p:nvPr/>
        </p:nvGrpSpPr>
        <p:grpSpPr>
          <a:xfrm rot="-540000">
            <a:off x="2083069" y="4906564"/>
            <a:ext cx="2050335" cy="1310278"/>
            <a:chOff x="71546" y="826247"/>
            <a:chExt cx="6377937" cy="3367132"/>
          </a:xfrm>
        </p:grpSpPr>
        <p:pic>
          <p:nvPicPr>
            <p:cNvPr id="293" name="Google Shape;293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420000">
              <a:off x="212505" y="1173767"/>
              <a:ext cx="5866588" cy="2672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480000">
              <a:off x="747092" y="2414781"/>
              <a:ext cx="815396" cy="720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8" descr="Imagen relacionada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360000">
              <a:off x="2180761" y="2306868"/>
              <a:ext cx="739367" cy="369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8"/>
            <p:cNvSpPr/>
            <p:nvPr/>
          </p:nvSpPr>
          <p:spPr>
            <a:xfrm rot="-360000">
              <a:off x="1541910" y="2088930"/>
              <a:ext cx="1995035" cy="252931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" name="Google Shape;297;p8"/>
            <p:cNvSpPr txBox="1"/>
            <p:nvPr/>
          </p:nvSpPr>
          <p:spPr>
            <a:xfrm rot="-720148">
              <a:off x="494853" y="2932848"/>
              <a:ext cx="2341386" cy="878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Emisor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 txBox="1"/>
            <p:nvPr/>
          </p:nvSpPr>
          <p:spPr>
            <a:xfrm rot="-660006">
              <a:off x="2991599" y="2481420"/>
              <a:ext cx="3405469" cy="877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" name="Google Shape;299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480000">
              <a:off x="3715318" y="2000172"/>
              <a:ext cx="815396" cy="7206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8"/>
          <p:cNvSpPr txBox="1"/>
          <p:nvPr/>
        </p:nvSpPr>
        <p:spPr>
          <a:xfrm>
            <a:off x="7104062" y="1652587"/>
            <a:ext cx="4824412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que envía/recibe el mensaje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espera que se de la comunicación para continuar su ejecución.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5668962" y="4663391"/>
            <a:ext cx="34115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5654675" y="5115829"/>
            <a:ext cx="34099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5668962" y="5558741"/>
            <a:ext cx="41068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5668962" y="5984191"/>
            <a:ext cx="34115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8"/>
          <p:cNvGrpSpPr/>
          <p:nvPr/>
        </p:nvGrpSpPr>
        <p:grpSpPr>
          <a:xfrm rot="360000">
            <a:off x="4129953" y="4869720"/>
            <a:ext cx="1300017" cy="1185953"/>
            <a:chOff x="4731082" y="4584781"/>
            <a:chExt cx="836600" cy="789807"/>
          </a:xfrm>
        </p:grpSpPr>
        <p:sp>
          <p:nvSpPr>
            <p:cNvPr id="306" name="Google Shape;306;p8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09" name="Google Shape;309;p8"/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8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11" name="Google Shape;311;p8" descr="Un dibujo de una cara feliz&#10;&#10;Descripción generada automáticamente con confianza medi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81662" y="1431925"/>
            <a:ext cx="1422400" cy="142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8"/>
          <p:cNvGrpSpPr/>
          <p:nvPr/>
        </p:nvGrpSpPr>
        <p:grpSpPr>
          <a:xfrm rot="-960000">
            <a:off x="8226631" y="3298422"/>
            <a:ext cx="2839065" cy="2639167"/>
            <a:chOff x="6876804" y="3958984"/>
            <a:chExt cx="2262898" cy="2197422"/>
          </a:xfrm>
        </p:grpSpPr>
        <p:sp>
          <p:nvSpPr>
            <p:cNvPr id="313" name="Google Shape;313;p8"/>
            <p:cNvSpPr/>
            <p:nvPr/>
          </p:nvSpPr>
          <p:spPr>
            <a:xfrm rot="-9420000">
              <a:off x="7126951" y="4238189"/>
              <a:ext cx="1762603" cy="1639012"/>
            </a:xfrm>
            <a:custGeom>
              <a:avLst/>
              <a:gdLst/>
              <a:ahLst/>
              <a:cxnLst/>
              <a:rect l="l" t="t" r="r" b="b"/>
              <a:pathLst>
                <a:path w="1762603" h="1639012" extrusionOk="0">
                  <a:moveTo>
                    <a:pt x="0" y="819506"/>
                  </a:moveTo>
                  <a:cubicBezTo>
                    <a:pt x="0" y="366905"/>
                    <a:pt x="394572" y="0"/>
                    <a:pt x="881302" y="0"/>
                  </a:cubicBezTo>
                  <a:lnTo>
                    <a:pt x="1762603" y="0"/>
                  </a:lnTo>
                  <a:lnTo>
                    <a:pt x="1762603" y="819506"/>
                  </a:lnTo>
                  <a:cubicBezTo>
                    <a:pt x="1762603" y="1272107"/>
                    <a:pt x="1368031" y="1639012"/>
                    <a:pt x="881301" y="1639012"/>
                  </a:cubicBezTo>
                  <a:cubicBezTo>
                    <a:pt x="394571" y="1639012"/>
                    <a:pt x="-1" y="1272107"/>
                    <a:pt x="-1" y="819506"/>
                  </a:cubicBezTo>
                  <a:lnTo>
                    <a:pt x="0" y="819506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>
              <a:solidFill>
                <a:srgbClr val="333F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4" name="Google Shape;314;p8"/>
            <p:cNvSpPr txBox="1"/>
            <p:nvPr/>
          </p:nvSpPr>
          <p:spPr>
            <a:xfrm>
              <a:off x="6881859" y="4712240"/>
              <a:ext cx="2081466" cy="742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2600" b="0" i="0" u="none" strike="noStrike" cap="none">
                  <a:solidFill>
                    <a:srgbClr val="3B3838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 da la comunicación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82;p3">
            <a:extLst>
              <a:ext uri="{FF2B5EF4-FFF2-40B4-BE49-F238E27FC236}">
                <a16:creationId xmlns:a16="http://schemas.microsoft.com/office/drawing/2014/main" id="{EC75EC25-61F4-4EA3-36CE-A53866AB19D0}"/>
              </a:ext>
            </a:extLst>
          </p:cNvPr>
          <p:cNvSpPr txBox="1"/>
          <p:nvPr/>
        </p:nvSpPr>
        <p:spPr>
          <a:xfrm rot="20930134">
            <a:off x="9544106" y="5699541"/>
            <a:ext cx="2554034" cy="98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es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en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CMRE?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00C96D68-E072-5BB0-86D0-947DE342859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408</Words>
  <Application>Microsoft Office PowerPoint</Application>
  <PresentationFormat>Panorámica</PresentationFormat>
  <Paragraphs>81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8</vt:i4>
      </vt:variant>
    </vt:vector>
  </HeadingPairs>
  <TitlesOfParts>
    <vt:vector size="27" baseType="lpstr">
      <vt:lpstr>Calibri</vt:lpstr>
      <vt:lpstr>Arial Narrow</vt:lpstr>
      <vt:lpstr>Tahoma</vt:lpstr>
      <vt:lpstr>Times New Roman</vt:lpstr>
      <vt:lpstr>Consolas</vt:lpstr>
      <vt:lpstr>Noto Sans Symbols</vt:lpstr>
      <vt:lpstr>Arial</vt:lpstr>
      <vt:lpstr>Aptos Narrow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6</cp:revision>
  <dcterms:created xsi:type="dcterms:W3CDTF">2004-03-08T16:29:06Z</dcterms:created>
  <dcterms:modified xsi:type="dcterms:W3CDTF">2023-10-03T14:41:53Z</dcterms:modified>
</cp:coreProperties>
</file>