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notesMasterIdLst>
    <p:notesMasterId r:id="rId18"/>
  </p:notesMasterIdLst>
  <p:sldIdLst>
    <p:sldId id="256" r:id="rId12"/>
    <p:sldId id="257" r:id="rId13"/>
    <p:sldId id="275" r:id="rId14"/>
    <p:sldId id="264" r:id="rId15"/>
    <p:sldId id="265" r:id="rId16"/>
    <p:sldId id="276" r:id="rId17"/>
  </p:sldIdLst>
  <p:sldSz cx="12192000" cy="6858000"/>
  <p:notesSz cx="6794500" cy="9925050"/>
  <p:embeddedFontLst>
    <p:embeddedFont>
      <p:font typeface="Aptos Narrow" panose="020B0004020202020204" pitchFamily="3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Tahoma" panose="020B0604030504040204" pitchFamily="3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000000"/>
          </p15:clr>
        </p15:guide>
        <p15:guide id="2" pos="214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5" roundtripDataSignature="AMtx7mjUtlhf3N0VlM0pLoSg6yixzGZn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312" y="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55" Type="http://customschemas.google.com/relationships/presentationmetadata" Target="meta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font" Target="fonts/font7.fntdata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57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56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824FD7-B35F-41FB-958B-57AD57A2AA98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AR"/>
        </a:p>
      </dgm:t>
    </dgm:pt>
    <dgm:pt modelId="{9D46F23F-0FD9-40A1-A365-7BF0744E617F}">
      <dgm:prSet phldrT="[Texto]" custT="1"/>
      <dgm:spPr/>
      <dgm:t>
        <a:bodyPr/>
        <a:lstStyle/>
        <a:p>
          <a:r>
            <a:rPr lang="es-ES" sz="2600" dirty="0">
              <a:latin typeface="Calibri" panose="020F0502020204030204" pitchFamily="34" charset="0"/>
              <a:cs typeface="Calibri" panose="020F0502020204030204" pitchFamily="34" charset="0"/>
            </a:rPr>
            <a:t>Puede enviarse un valor o una variable</a:t>
          </a:r>
          <a:endParaRPr lang="es-AR" sz="2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3F5E4AE-716F-49E6-A5CF-BDB4C716C6B8}" type="parTrans" cxnId="{71800237-79A3-4BA9-9DDD-FC45BD7042DB}">
      <dgm:prSet/>
      <dgm:spPr/>
      <dgm:t>
        <a:bodyPr/>
        <a:lstStyle/>
        <a:p>
          <a:endParaRPr lang="es-AR" sz="2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5BAE8A8-03FE-49D3-BDE7-ED5AB2FDCE1E}" type="sibTrans" cxnId="{71800237-79A3-4BA9-9DDD-FC45BD7042DB}">
      <dgm:prSet/>
      <dgm:spPr/>
      <dgm:t>
        <a:bodyPr/>
        <a:lstStyle/>
        <a:p>
          <a:endParaRPr lang="es-AR" sz="2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D869BBA-2E53-45C0-A34F-A2B9E5133A79}">
      <dgm:prSet phldrT="[Texto]" custT="1"/>
      <dgm:spPr/>
      <dgm:t>
        <a:bodyPr/>
        <a:lstStyle/>
        <a:p>
          <a:r>
            <a:rPr lang="es-ES" sz="2600" dirty="0">
              <a:latin typeface="Calibri" panose="020F0502020204030204" pitchFamily="34" charset="0"/>
              <a:cs typeface="Calibri" panose="020F0502020204030204" pitchFamily="34" charset="0"/>
            </a:rPr>
            <a:t>EL envío debe incluir el nombre de una variable robot declarado (no el tipo)</a:t>
          </a:r>
          <a:endParaRPr lang="es-AR" sz="2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76ECCC4-C5BF-4F40-AC65-3B7FD99A10FA}" type="parTrans" cxnId="{D70FA0D8-7F5F-46DD-B0A3-127FC8CA3AC5}">
      <dgm:prSet/>
      <dgm:spPr/>
      <dgm:t>
        <a:bodyPr/>
        <a:lstStyle/>
        <a:p>
          <a:endParaRPr lang="es-AR" sz="2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E959722-904E-4B4D-94D3-5B6B92734B11}" type="sibTrans" cxnId="{D70FA0D8-7F5F-46DD-B0A3-127FC8CA3AC5}">
      <dgm:prSet/>
      <dgm:spPr/>
      <dgm:t>
        <a:bodyPr/>
        <a:lstStyle/>
        <a:p>
          <a:endParaRPr lang="es-AR" sz="2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30FF514-F002-49E9-80A3-623EB2F9D420}">
      <dgm:prSet phldrT="[Texto]" custT="1"/>
      <dgm:spPr/>
      <dgm:t>
        <a:bodyPr/>
        <a:lstStyle/>
        <a:p>
          <a:r>
            <a:rPr lang="es-ES" sz="2600" dirty="0">
              <a:latin typeface="Calibri" panose="020F0502020204030204" pitchFamily="34" charset="0"/>
              <a:cs typeface="Calibri" panose="020F0502020204030204" pitchFamily="34" charset="0"/>
            </a:rPr>
            <a:t>Sólo se puede enviar un valor por mensaje de envío</a:t>
          </a:r>
          <a:endParaRPr lang="es-AR" sz="2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FDC38BC-DE47-42B1-A1DE-E8BC1F2CFC0B}" type="parTrans" cxnId="{3EA35676-DE9D-4EBE-97B4-E01718979321}">
      <dgm:prSet/>
      <dgm:spPr/>
      <dgm:t>
        <a:bodyPr/>
        <a:lstStyle/>
        <a:p>
          <a:endParaRPr lang="es-AR" sz="2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733E8A0-C0B9-4EFF-A8A9-AFF0741C4973}" type="sibTrans" cxnId="{3EA35676-DE9D-4EBE-97B4-E01718979321}">
      <dgm:prSet/>
      <dgm:spPr/>
      <dgm:t>
        <a:bodyPr/>
        <a:lstStyle/>
        <a:p>
          <a:endParaRPr lang="es-AR" sz="2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61430EC-64F1-40E6-92FF-E04FB2A1DEFC}" type="pres">
      <dgm:prSet presAssocID="{62824FD7-B35F-41FB-958B-57AD57A2AA98}" presName="Name0" presStyleCnt="0">
        <dgm:presLayoutVars>
          <dgm:chMax val="7"/>
          <dgm:chPref val="7"/>
          <dgm:dir/>
        </dgm:presLayoutVars>
      </dgm:prSet>
      <dgm:spPr/>
    </dgm:pt>
    <dgm:pt modelId="{78C05BC4-75C1-4752-8CB1-21EB862CD266}" type="pres">
      <dgm:prSet presAssocID="{62824FD7-B35F-41FB-958B-57AD57A2AA98}" presName="Name1" presStyleCnt="0"/>
      <dgm:spPr/>
    </dgm:pt>
    <dgm:pt modelId="{41703171-C7D7-412D-AB1E-EA3A00E9177D}" type="pres">
      <dgm:prSet presAssocID="{62824FD7-B35F-41FB-958B-57AD57A2AA98}" presName="cycle" presStyleCnt="0"/>
      <dgm:spPr/>
    </dgm:pt>
    <dgm:pt modelId="{0100A95F-1F1B-4EAD-8333-B9386F869709}" type="pres">
      <dgm:prSet presAssocID="{62824FD7-B35F-41FB-958B-57AD57A2AA98}" presName="srcNode" presStyleLbl="node1" presStyleIdx="0" presStyleCnt="3"/>
      <dgm:spPr/>
    </dgm:pt>
    <dgm:pt modelId="{47860988-DA8F-4232-B2A5-493D6190F000}" type="pres">
      <dgm:prSet presAssocID="{62824FD7-B35F-41FB-958B-57AD57A2AA98}" presName="conn" presStyleLbl="parChTrans1D2" presStyleIdx="0" presStyleCnt="1"/>
      <dgm:spPr/>
    </dgm:pt>
    <dgm:pt modelId="{CAE478F5-F169-4ABE-8667-973F64CD8C58}" type="pres">
      <dgm:prSet presAssocID="{62824FD7-B35F-41FB-958B-57AD57A2AA98}" presName="extraNode" presStyleLbl="node1" presStyleIdx="0" presStyleCnt="3"/>
      <dgm:spPr/>
    </dgm:pt>
    <dgm:pt modelId="{7AA98D51-AFAB-448E-B564-6A9ACF32FFDE}" type="pres">
      <dgm:prSet presAssocID="{62824FD7-B35F-41FB-958B-57AD57A2AA98}" presName="dstNode" presStyleLbl="node1" presStyleIdx="0" presStyleCnt="3"/>
      <dgm:spPr/>
    </dgm:pt>
    <dgm:pt modelId="{0C1294D6-ABF0-4F36-8A73-BC31A8797353}" type="pres">
      <dgm:prSet presAssocID="{9D46F23F-0FD9-40A1-A365-7BF0744E617F}" presName="text_1" presStyleLbl="node1" presStyleIdx="0" presStyleCnt="3">
        <dgm:presLayoutVars>
          <dgm:bulletEnabled val="1"/>
        </dgm:presLayoutVars>
      </dgm:prSet>
      <dgm:spPr/>
    </dgm:pt>
    <dgm:pt modelId="{91B77FE3-7821-4B0B-B036-A32CFFD06E83}" type="pres">
      <dgm:prSet presAssocID="{9D46F23F-0FD9-40A1-A365-7BF0744E617F}" presName="accent_1" presStyleCnt="0"/>
      <dgm:spPr/>
    </dgm:pt>
    <dgm:pt modelId="{75CBA971-EBF9-4DF9-966B-C4C7DF3D4437}" type="pres">
      <dgm:prSet presAssocID="{9D46F23F-0FD9-40A1-A365-7BF0744E617F}" presName="accentRepeatNode" presStyleLbl="solidFgAcc1" presStyleIdx="0" presStyleCnt="3"/>
      <dgm:spPr/>
    </dgm:pt>
    <dgm:pt modelId="{42954A6E-CF0C-456B-8695-3D38A228C055}" type="pres">
      <dgm:prSet presAssocID="{9D869BBA-2E53-45C0-A34F-A2B9E5133A79}" presName="text_2" presStyleLbl="node1" presStyleIdx="1" presStyleCnt="3">
        <dgm:presLayoutVars>
          <dgm:bulletEnabled val="1"/>
        </dgm:presLayoutVars>
      </dgm:prSet>
      <dgm:spPr/>
    </dgm:pt>
    <dgm:pt modelId="{4BFE9119-703F-4782-B6A0-3BB0F228B891}" type="pres">
      <dgm:prSet presAssocID="{9D869BBA-2E53-45C0-A34F-A2B9E5133A79}" presName="accent_2" presStyleCnt="0"/>
      <dgm:spPr/>
    </dgm:pt>
    <dgm:pt modelId="{3C9346CD-7159-42D4-8F61-34CE10ADE4EC}" type="pres">
      <dgm:prSet presAssocID="{9D869BBA-2E53-45C0-A34F-A2B9E5133A79}" presName="accentRepeatNode" presStyleLbl="solidFgAcc1" presStyleIdx="1" presStyleCnt="3"/>
      <dgm:spPr/>
    </dgm:pt>
    <dgm:pt modelId="{849796DB-BD6B-49C1-9309-7A1229D43954}" type="pres">
      <dgm:prSet presAssocID="{B30FF514-F002-49E9-80A3-623EB2F9D420}" presName="text_3" presStyleLbl="node1" presStyleIdx="2" presStyleCnt="3">
        <dgm:presLayoutVars>
          <dgm:bulletEnabled val="1"/>
        </dgm:presLayoutVars>
      </dgm:prSet>
      <dgm:spPr/>
    </dgm:pt>
    <dgm:pt modelId="{6C149F5C-BAC6-4102-9639-808C022B1A6D}" type="pres">
      <dgm:prSet presAssocID="{B30FF514-F002-49E9-80A3-623EB2F9D420}" presName="accent_3" presStyleCnt="0"/>
      <dgm:spPr/>
    </dgm:pt>
    <dgm:pt modelId="{6DBCAF09-914D-45C4-80BF-C74C6F117C8D}" type="pres">
      <dgm:prSet presAssocID="{B30FF514-F002-49E9-80A3-623EB2F9D420}" presName="accentRepeatNode" presStyleLbl="solidFgAcc1" presStyleIdx="2" presStyleCnt="3"/>
      <dgm:spPr/>
    </dgm:pt>
  </dgm:ptLst>
  <dgm:cxnLst>
    <dgm:cxn modelId="{71800237-79A3-4BA9-9DDD-FC45BD7042DB}" srcId="{62824FD7-B35F-41FB-958B-57AD57A2AA98}" destId="{9D46F23F-0FD9-40A1-A365-7BF0744E617F}" srcOrd="0" destOrd="0" parTransId="{E3F5E4AE-716F-49E6-A5CF-BDB4C716C6B8}" sibTransId="{65BAE8A8-03FE-49D3-BDE7-ED5AB2FDCE1E}"/>
    <dgm:cxn modelId="{8D389F51-69C6-46E4-86B8-C5E7DC107123}" type="presOf" srcId="{65BAE8A8-03FE-49D3-BDE7-ED5AB2FDCE1E}" destId="{47860988-DA8F-4232-B2A5-493D6190F000}" srcOrd="0" destOrd="0" presId="urn:microsoft.com/office/officeart/2008/layout/VerticalCurvedList"/>
    <dgm:cxn modelId="{3EA35676-DE9D-4EBE-97B4-E01718979321}" srcId="{62824FD7-B35F-41FB-958B-57AD57A2AA98}" destId="{B30FF514-F002-49E9-80A3-623EB2F9D420}" srcOrd="2" destOrd="0" parTransId="{FFDC38BC-DE47-42B1-A1DE-E8BC1F2CFC0B}" sibTransId="{3733E8A0-C0B9-4EFF-A8A9-AFF0741C4973}"/>
    <dgm:cxn modelId="{FE987FD7-2920-4345-A87E-CD207977065F}" type="presOf" srcId="{62824FD7-B35F-41FB-958B-57AD57A2AA98}" destId="{A61430EC-64F1-40E6-92FF-E04FB2A1DEFC}" srcOrd="0" destOrd="0" presId="urn:microsoft.com/office/officeart/2008/layout/VerticalCurvedList"/>
    <dgm:cxn modelId="{A95382D8-82E7-45FD-A3F2-261B5710F42D}" type="presOf" srcId="{B30FF514-F002-49E9-80A3-623EB2F9D420}" destId="{849796DB-BD6B-49C1-9309-7A1229D43954}" srcOrd="0" destOrd="0" presId="urn:microsoft.com/office/officeart/2008/layout/VerticalCurvedList"/>
    <dgm:cxn modelId="{D70FA0D8-7F5F-46DD-B0A3-127FC8CA3AC5}" srcId="{62824FD7-B35F-41FB-958B-57AD57A2AA98}" destId="{9D869BBA-2E53-45C0-A34F-A2B9E5133A79}" srcOrd="1" destOrd="0" parTransId="{176ECCC4-C5BF-4F40-AC65-3B7FD99A10FA}" sibTransId="{4E959722-904E-4B4D-94D3-5B6B92734B11}"/>
    <dgm:cxn modelId="{8E142BE7-7E9D-4CFC-A870-DDC4D4926178}" type="presOf" srcId="{9D869BBA-2E53-45C0-A34F-A2B9E5133A79}" destId="{42954A6E-CF0C-456B-8695-3D38A228C055}" srcOrd="0" destOrd="0" presId="urn:microsoft.com/office/officeart/2008/layout/VerticalCurvedList"/>
    <dgm:cxn modelId="{D1E40FEA-D701-4E71-BA3D-76560AE570BF}" type="presOf" srcId="{9D46F23F-0FD9-40A1-A365-7BF0744E617F}" destId="{0C1294D6-ABF0-4F36-8A73-BC31A8797353}" srcOrd="0" destOrd="0" presId="urn:microsoft.com/office/officeart/2008/layout/VerticalCurvedList"/>
    <dgm:cxn modelId="{12E10093-F848-40FD-B1A9-DF8FF57BCFD3}" type="presParOf" srcId="{A61430EC-64F1-40E6-92FF-E04FB2A1DEFC}" destId="{78C05BC4-75C1-4752-8CB1-21EB862CD266}" srcOrd="0" destOrd="0" presId="urn:microsoft.com/office/officeart/2008/layout/VerticalCurvedList"/>
    <dgm:cxn modelId="{F405105B-0A7A-4609-AE83-743A7073CD4E}" type="presParOf" srcId="{78C05BC4-75C1-4752-8CB1-21EB862CD266}" destId="{41703171-C7D7-412D-AB1E-EA3A00E9177D}" srcOrd="0" destOrd="0" presId="urn:microsoft.com/office/officeart/2008/layout/VerticalCurvedList"/>
    <dgm:cxn modelId="{2EAB2FBE-8EB6-4FEB-BA13-22F545418652}" type="presParOf" srcId="{41703171-C7D7-412D-AB1E-EA3A00E9177D}" destId="{0100A95F-1F1B-4EAD-8333-B9386F869709}" srcOrd="0" destOrd="0" presId="urn:microsoft.com/office/officeart/2008/layout/VerticalCurvedList"/>
    <dgm:cxn modelId="{7349B1F6-DCA8-4474-B215-6D10B5488ACD}" type="presParOf" srcId="{41703171-C7D7-412D-AB1E-EA3A00E9177D}" destId="{47860988-DA8F-4232-B2A5-493D6190F000}" srcOrd="1" destOrd="0" presId="urn:microsoft.com/office/officeart/2008/layout/VerticalCurvedList"/>
    <dgm:cxn modelId="{E32D6124-8B7F-42C6-9210-78DA39D4EC24}" type="presParOf" srcId="{41703171-C7D7-412D-AB1E-EA3A00E9177D}" destId="{CAE478F5-F169-4ABE-8667-973F64CD8C58}" srcOrd="2" destOrd="0" presId="urn:microsoft.com/office/officeart/2008/layout/VerticalCurvedList"/>
    <dgm:cxn modelId="{D7C4AAFC-B8AF-4119-B904-F430CE0364A4}" type="presParOf" srcId="{41703171-C7D7-412D-AB1E-EA3A00E9177D}" destId="{7AA98D51-AFAB-448E-B564-6A9ACF32FFDE}" srcOrd="3" destOrd="0" presId="urn:microsoft.com/office/officeart/2008/layout/VerticalCurvedList"/>
    <dgm:cxn modelId="{0C98D3D0-10E3-428E-9537-6702102E605D}" type="presParOf" srcId="{78C05BC4-75C1-4752-8CB1-21EB862CD266}" destId="{0C1294D6-ABF0-4F36-8A73-BC31A8797353}" srcOrd="1" destOrd="0" presId="urn:microsoft.com/office/officeart/2008/layout/VerticalCurvedList"/>
    <dgm:cxn modelId="{945815D1-3955-4268-9BD3-EF1D17BD8CC3}" type="presParOf" srcId="{78C05BC4-75C1-4752-8CB1-21EB862CD266}" destId="{91B77FE3-7821-4B0B-B036-A32CFFD06E83}" srcOrd="2" destOrd="0" presId="urn:microsoft.com/office/officeart/2008/layout/VerticalCurvedList"/>
    <dgm:cxn modelId="{792D4AFC-F8FA-420E-A1C0-BAC21CC5ADC0}" type="presParOf" srcId="{91B77FE3-7821-4B0B-B036-A32CFFD06E83}" destId="{75CBA971-EBF9-4DF9-966B-C4C7DF3D4437}" srcOrd="0" destOrd="0" presId="urn:microsoft.com/office/officeart/2008/layout/VerticalCurvedList"/>
    <dgm:cxn modelId="{BF7F132E-756D-4C3A-8721-A74A22B87003}" type="presParOf" srcId="{78C05BC4-75C1-4752-8CB1-21EB862CD266}" destId="{42954A6E-CF0C-456B-8695-3D38A228C055}" srcOrd="3" destOrd="0" presId="urn:microsoft.com/office/officeart/2008/layout/VerticalCurvedList"/>
    <dgm:cxn modelId="{6B2E99E5-1031-49FA-9D30-9A09E070E4E3}" type="presParOf" srcId="{78C05BC4-75C1-4752-8CB1-21EB862CD266}" destId="{4BFE9119-703F-4782-B6A0-3BB0F228B891}" srcOrd="4" destOrd="0" presId="urn:microsoft.com/office/officeart/2008/layout/VerticalCurvedList"/>
    <dgm:cxn modelId="{F4EC213C-D819-428A-A736-2FC3CD3FF9F3}" type="presParOf" srcId="{4BFE9119-703F-4782-B6A0-3BB0F228B891}" destId="{3C9346CD-7159-42D4-8F61-34CE10ADE4EC}" srcOrd="0" destOrd="0" presId="urn:microsoft.com/office/officeart/2008/layout/VerticalCurvedList"/>
    <dgm:cxn modelId="{6FB342FB-D2F4-4147-BDB1-6EDDDE5F1602}" type="presParOf" srcId="{78C05BC4-75C1-4752-8CB1-21EB862CD266}" destId="{849796DB-BD6B-49C1-9309-7A1229D43954}" srcOrd="5" destOrd="0" presId="urn:microsoft.com/office/officeart/2008/layout/VerticalCurvedList"/>
    <dgm:cxn modelId="{6C37BC32-4BAB-4551-BB27-C2FCF6AB7E59}" type="presParOf" srcId="{78C05BC4-75C1-4752-8CB1-21EB862CD266}" destId="{6C149F5C-BAC6-4102-9639-808C022B1A6D}" srcOrd="6" destOrd="0" presId="urn:microsoft.com/office/officeart/2008/layout/VerticalCurvedList"/>
    <dgm:cxn modelId="{D593B8CA-C907-4B29-AE6B-67E814549B4D}" type="presParOf" srcId="{6C149F5C-BAC6-4102-9639-808C022B1A6D}" destId="{6DBCAF09-914D-45C4-80BF-C74C6F117C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60988-DA8F-4232-B2A5-493D6190F000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294D6-ABF0-4F36-8A73-BC31A8797353}">
      <dsp:nvSpPr>
        <dsp:cNvPr id="0" name=""/>
        <dsp:cNvSpPr/>
      </dsp:nvSpPr>
      <dsp:spPr>
        <a:xfrm>
          <a:off x="752110" y="541866"/>
          <a:ext cx="9104511" cy="10837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>
              <a:latin typeface="Calibri" panose="020F0502020204030204" pitchFamily="34" charset="0"/>
              <a:cs typeface="Calibri" panose="020F0502020204030204" pitchFamily="34" charset="0"/>
            </a:rPr>
            <a:t>Puede enviarse un valor o una variable</a:t>
          </a:r>
          <a:endParaRPr lang="es-AR" sz="2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52110" y="541866"/>
        <a:ext cx="9104511" cy="1083733"/>
      </dsp:txXfrm>
    </dsp:sp>
    <dsp:sp modelId="{75CBA971-EBF9-4DF9-966B-C4C7DF3D4437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54A6E-CF0C-456B-8695-3D38A228C055}">
      <dsp:nvSpPr>
        <dsp:cNvPr id="0" name=""/>
        <dsp:cNvSpPr/>
      </dsp:nvSpPr>
      <dsp:spPr>
        <a:xfrm>
          <a:off x="1146048" y="2167466"/>
          <a:ext cx="8710574" cy="1083733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>
              <a:latin typeface="Calibri" panose="020F0502020204030204" pitchFamily="34" charset="0"/>
              <a:cs typeface="Calibri" panose="020F0502020204030204" pitchFamily="34" charset="0"/>
            </a:rPr>
            <a:t>EL envío debe incluir el nombre de una variable robot declarado (no el tipo)</a:t>
          </a:r>
          <a:endParaRPr lang="es-AR" sz="2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146048" y="2167466"/>
        <a:ext cx="8710574" cy="1083733"/>
      </dsp:txXfrm>
    </dsp:sp>
    <dsp:sp modelId="{3C9346CD-7159-42D4-8F61-34CE10ADE4EC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796DB-BD6B-49C1-9309-7A1229D43954}">
      <dsp:nvSpPr>
        <dsp:cNvPr id="0" name=""/>
        <dsp:cNvSpPr/>
      </dsp:nvSpPr>
      <dsp:spPr>
        <a:xfrm>
          <a:off x="752110" y="3793066"/>
          <a:ext cx="9104511" cy="108373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>
              <a:latin typeface="Calibri" panose="020F0502020204030204" pitchFamily="34" charset="0"/>
              <a:cs typeface="Calibri" panose="020F0502020204030204" pitchFamily="34" charset="0"/>
            </a:rPr>
            <a:t>Sólo se puede enviar un valor por mensaje de envío</a:t>
          </a:r>
          <a:endParaRPr lang="es-AR" sz="2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52110" y="3793066"/>
        <a:ext cx="9104511" cy="1083733"/>
      </dsp:txXfrm>
    </dsp:sp>
    <dsp:sp modelId="{6DBCAF09-914D-45C4-80BF-C74C6F117C8D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Google Shape;280;p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8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8975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p9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p9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7" name="Google Shape;337;p10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8" name="Google Shape;338;p10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7" name="Google Shape;337;p10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8" name="Google Shape;338;p10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3202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9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9"/>
          <p:cNvSpPr txBox="1">
            <a:spLocks noGrp="1"/>
          </p:cNvSpPr>
          <p:nvPr>
            <p:ph type="body" idx="1"/>
          </p:nvPr>
        </p:nvSpPr>
        <p:spPr>
          <a:xfrm rot="5400000">
            <a:off x="3926682" y="-1253331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29" name="Google Shape;129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9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1"/>
          <p:cNvSpPr txBox="1">
            <a:spLocks noGrp="1"/>
          </p:cNvSpPr>
          <p:nvPr>
            <p:ph type="title"/>
          </p:nvPr>
        </p:nvSpPr>
        <p:spPr>
          <a:xfrm rot="5400000">
            <a:off x="7133432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41"/>
          <p:cNvSpPr txBox="1">
            <a:spLocks noGrp="1"/>
          </p:cNvSpPr>
          <p:nvPr>
            <p:ph type="body" idx="1"/>
          </p:nvPr>
        </p:nvSpPr>
        <p:spPr>
          <a:xfrm rot="5400000">
            <a:off x="1799432" y="-600867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41" name="Google Shape;141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4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>
  <p:cSld name="Solo el título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845127" y="1828802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body" idx="2"/>
          </p:nvPr>
        </p:nvSpPr>
        <p:spPr>
          <a:xfrm>
            <a:off x="6172200" y="1828802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1"/>
          <p:cNvSpPr txBox="1"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body" idx="2"/>
          </p:nvPr>
        </p:nvSpPr>
        <p:spPr>
          <a:xfrm>
            <a:off x="845127" y="2507552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body" idx="3"/>
          </p:nvPr>
        </p:nvSpPr>
        <p:spPr>
          <a:xfrm>
            <a:off x="6172201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body" idx="4"/>
          </p:nvPr>
        </p:nvSpPr>
        <p:spPr>
          <a:xfrm>
            <a:off x="6172201" y="2507552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3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5"/>
          <p:cNvSpPr txBox="1"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5"/>
          <p:cNvSpPr txBox="1">
            <a:spLocks noGrp="1"/>
          </p:cNvSpPr>
          <p:nvPr>
            <p:ph type="body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marL="2743200" lvl="5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marL="3200400" lvl="6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marL="365760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marL="4114800" lvl="8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>
            <a:endParaRPr/>
          </a:p>
        </p:txBody>
      </p:sp>
      <p:sp>
        <p:nvSpPr>
          <p:cNvPr id="103" name="Google Shape;103;p35"/>
          <p:cNvSpPr txBox="1">
            <a:spLocks noGrp="1"/>
          </p:cNvSpPr>
          <p:nvPr>
            <p:ph type="body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marL="2743200" lvl="5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04" name="Google Shape;10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5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7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7"/>
          <p:cNvSpPr>
            <a:spLocks noGrp="1"/>
          </p:cNvSpPr>
          <p:nvPr>
            <p:ph type="pic" idx="2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37"/>
          <p:cNvSpPr txBox="1">
            <a:spLocks noGrp="1"/>
          </p:cNvSpPr>
          <p:nvPr>
            <p:ph type="body" idx="1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marL="2743200" lvl="5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17" name="Google Shape;117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7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8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38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4" name="Google Shape;124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5" name="Google Shape;125;p3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0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40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6" name="Google Shape;136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7" name="Google Shape;137;p40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0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2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4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34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8" name="Google Shape;9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9" name="Google Shape;99;p34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36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1" name="Google Shape;111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2" name="Google Shape;112;p36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"/>
          <p:cNvSpPr txBox="1">
            <a:spLocks noGrp="1"/>
          </p:cNvSpPr>
          <p:nvPr>
            <p:ph type="ctrTitle"/>
          </p:nvPr>
        </p:nvSpPr>
        <p:spPr>
          <a:xfrm>
            <a:off x="4632325" y="981075"/>
            <a:ext cx="7113587" cy="28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6000"/>
              <a:buFont typeface="Calibri"/>
              <a:buNone/>
            </a:pP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Taller de </a:t>
            </a:r>
            <a:b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Programación</a:t>
            </a:r>
            <a:endParaRPr/>
          </a:p>
        </p:txBody>
      </p:sp>
      <p:sp>
        <p:nvSpPr>
          <p:cNvPr id="150" name="Google Shape;150;p1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 2- 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424" y="1196752"/>
            <a:ext cx="3387725" cy="33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"/>
          <p:cNvSpPr txBox="1"/>
          <p:nvPr/>
        </p:nvSpPr>
        <p:spPr>
          <a:xfrm>
            <a:off x="47625" y="6448425"/>
            <a:ext cx="2592387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 2-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58" name="Google Shape;158;p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"/>
          <p:cNvSpPr txBox="1"/>
          <p:nvPr/>
        </p:nvSpPr>
        <p:spPr>
          <a:xfrm>
            <a:off x="1146175" y="273050"/>
            <a:ext cx="19875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25212" y="249237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"/>
          <p:cNvSpPr txBox="1"/>
          <p:nvPr/>
        </p:nvSpPr>
        <p:spPr>
          <a:xfrm>
            <a:off x="936624" y="1737405"/>
            <a:ext cx="796788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Pasaje</a:t>
            </a:r>
            <a:r>
              <a:rPr lang="en-US" sz="40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40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mensajes</a:t>
            </a:r>
            <a:r>
              <a:rPr lang="en-US" sz="40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- ENVIO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"/>
          <p:cNvSpPr txBox="1"/>
          <p:nvPr/>
        </p:nvSpPr>
        <p:spPr>
          <a:xfrm>
            <a:off x="936624" y="2813438"/>
            <a:ext cx="2081212" cy="70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Ejemplos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85" name="Google Shape;285;p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8"/>
          <p:cNvSpPr txBox="1"/>
          <p:nvPr/>
        </p:nvSpPr>
        <p:spPr>
          <a:xfrm>
            <a:off x="1146175" y="273050"/>
            <a:ext cx="101092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Pasaje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Mensajes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-CMRE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8"/>
          <p:cNvSpPr txBox="1"/>
          <p:nvPr/>
        </p:nvSpPr>
        <p:spPr>
          <a:xfrm>
            <a:off x="1499733" y="4658936"/>
            <a:ext cx="341153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Instrucción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1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02" name="Google Shape;302;p8"/>
          <p:cNvSpPr txBox="1"/>
          <p:nvPr/>
        </p:nvSpPr>
        <p:spPr>
          <a:xfrm>
            <a:off x="1485446" y="5111374"/>
            <a:ext cx="340995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Instrucción 2</a:t>
            </a:r>
            <a:endParaRPr sz="1800" b="0" i="0" u="none" strike="noStrike" cap="none">
              <a:solidFill>
                <a:srgbClr val="000000"/>
              </a:solidFill>
              <a:sym typeface="Arial"/>
            </a:endParaRPr>
          </a:p>
        </p:txBody>
      </p:sp>
      <p:sp>
        <p:nvSpPr>
          <p:cNvPr id="303" name="Google Shape;303;p8"/>
          <p:cNvSpPr txBox="1"/>
          <p:nvPr/>
        </p:nvSpPr>
        <p:spPr>
          <a:xfrm>
            <a:off x="1499733" y="5554286"/>
            <a:ext cx="410686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Sentencia de comunicación</a:t>
            </a:r>
            <a:endParaRPr sz="1800" b="0" i="0" u="none" strike="noStrike" cap="none">
              <a:solidFill>
                <a:srgbClr val="000000"/>
              </a:solidFill>
              <a:sym typeface="Arial"/>
            </a:endParaRPr>
          </a:p>
        </p:txBody>
      </p:sp>
      <p:sp>
        <p:nvSpPr>
          <p:cNvPr id="304" name="Google Shape;304;p8"/>
          <p:cNvSpPr txBox="1"/>
          <p:nvPr/>
        </p:nvSpPr>
        <p:spPr>
          <a:xfrm>
            <a:off x="1499733" y="5979736"/>
            <a:ext cx="341153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Instrucción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3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grpSp>
        <p:nvGrpSpPr>
          <p:cNvPr id="305" name="Google Shape;305;p8"/>
          <p:cNvGrpSpPr/>
          <p:nvPr/>
        </p:nvGrpSpPr>
        <p:grpSpPr>
          <a:xfrm rot="360000">
            <a:off x="674356" y="5071076"/>
            <a:ext cx="861704" cy="798649"/>
            <a:chOff x="4731082" y="4584781"/>
            <a:chExt cx="836600" cy="789807"/>
          </a:xfrm>
        </p:grpSpPr>
        <p:sp>
          <p:nvSpPr>
            <p:cNvPr id="306" name="Google Shape;306;p8"/>
            <p:cNvSpPr/>
            <p:nvPr/>
          </p:nvSpPr>
          <p:spPr>
            <a:xfrm rot="-360000">
              <a:off x="4766280" y="4622871"/>
              <a:ext cx="766203" cy="71362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7" name="Google Shape;307;p8"/>
            <p:cNvSpPr/>
            <p:nvPr/>
          </p:nvSpPr>
          <p:spPr>
            <a:xfrm rot="-360000">
              <a:off x="4909505" y="4776426"/>
              <a:ext cx="119528" cy="117352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8" name="Google Shape;308;p8"/>
            <p:cNvSpPr/>
            <p:nvPr/>
          </p:nvSpPr>
          <p:spPr>
            <a:xfrm rot="-360000">
              <a:off x="5224824" y="4754799"/>
              <a:ext cx="119527" cy="11840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09" name="Google Shape;309;p8"/>
            <p:cNvCxnSpPr/>
            <p:nvPr/>
          </p:nvCxnSpPr>
          <p:spPr>
            <a:xfrm rot="-300000" flipH="1">
              <a:off x="5127612" y="4652464"/>
              <a:ext cx="6130" cy="298137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0" name="Google Shape;310;p8"/>
            <p:cNvCxnSpPr/>
            <p:nvPr/>
          </p:nvCxnSpPr>
          <p:spPr>
            <a:xfrm rot="10500000">
              <a:off x="4786337" y="4947262"/>
              <a:ext cx="706950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857175A2-0557-DF0F-6CBA-CE62F8D0D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248797">
            <a:off x="796325" y="1556650"/>
            <a:ext cx="3298875" cy="25413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Google Shape;240;p6">
            <a:extLst>
              <a:ext uri="{FF2B5EF4-FFF2-40B4-BE49-F238E27FC236}">
                <a16:creationId xmlns:a16="http://schemas.microsoft.com/office/drawing/2014/main" id="{1A476E9A-6C21-510A-3AE7-C2919B1D8C44}"/>
              </a:ext>
            </a:extLst>
          </p:cNvPr>
          <p:cNvSpPr txBox="1"/>
          <p:nvPr/>
        </p:nvSpPr>
        <p:spPr>
          <a:xfrm>
            <a:off x="4405780" y="1391764"/>
            <a:ext cx="389572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3200" b="1" dirty="0">
                <a:solidFill>
                  <a:srgbClr val="1F4E79"/>
                </a:solidFill>
                <a:latin typeface="Calibri"/>
                <a:cs typeface="Calibri"/>
                <a:sym typeface="Calibri"/>
              </a:rPr>
              <a:t>ENVÍO DE MENSAJES </a:t>
            </a:r>
            <a:endParaRPr sz="3200" b="1" dirty="0">
              <a:solidFill>
                <a:srgbClr val="1F4E79"/>
              </a:solidFill>
              <a:latin typeface="Calibri"/>
              <a:cs typeface="Calibri"/>
            </a:endParaRPr>
          </a:p>
        </p:txBody>
      </p:sp>
      <p:sp>
        <p:nvSpPr>
          <p:cNvPr id="5" name="Google Shape;301;p8">
            <a:extLst>
              <a:ext uri="{FF2B5EF4-FFF2-40B4-BE49-F238E27FC236}">
                <a16:creationId xmlns:a16="http://schemas.microsoft.com/office/drawing/2014/main" id="{7555E18D-8EE8-6A3E-76A7-412FCA2C9532}"/>
              </a:ext>
            </a:extLst>
          </p:cNvPr>
          <p:cNvSpPr txBox="1"/>
          <p:nvPr/>
        </p:nvSpPr>
        <p:spPr>
          <a:xfrm>
            <a:off x="5375273" y="2082113"/>
            <a:ext cx="6381298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envío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de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mensajes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es </a:t>
            </a:r>
            <a:r>
              <a:rPr lang="en-US" sz="2000" b="1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asincrónico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, es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decir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robot que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envía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mensaje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lo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hace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sigue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procesando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sin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esperar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que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robot receptor lo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reciba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40;p6">
            <a:extLst>
              <a:ext uri="{FF2B5EF4-FFF2-40B4-BE49-F238E27FC236}">
                <a16:creationId xmlns:a16="http://schemas.microsoft.com/office/drawing/2014/main" id="{FFB2F3FE-0621-B7B6-D3D0-425B9515FBE6}"/>
              </a:ext>
            </a:extLst>
          </p:cNvPr>
          <p:cNvSpPr txBox="1"/>
          <p:nvPr/>
        </p:nvSpPr>
        <p:spPr>
          <a:xfrm>
            <a:off x="4405780" y="3867883"/>
            <a:ext cx="580502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3200" b="1" dirty="0">
                <a:solidFill>
                  <a:srgbClr val="1F4E79"/>
                </a:solidFill>
                <a:latin typeface="Calibri"/>
                <a:cs typeface="Calibri"/>
                <a:sym typeface="Calibri"/>
              </a:rPr>
              <a:t>RECEPCIÓN  DE MENSAJES </a:t>
            </a:r>
            <a:endParaRPr sz="3200" b="1" dirty="0">
              <a:solidFill>
                <a:srgbClr val="1F4E79"/>
              </a:solidFill>
              <a:latin typeface="Calibri"/>
              <a:cs typeface="Calibri"/>
            </a:endParaRPr>
          </a:p>
        </p:txBody>
      </p:sp>
      <p:sp>
        <p:nvSpPr>
          <p:cNvPr id="7" name="Google Shape;301;p8">
            <a:extLst>
              <a:ext uri="{FF2B5EF4-FFF2-40B4-BE49-F238E27FC236}">
                <a16:creationId xmlns:a16="http://schemas.microsoft.com/office/drawing/2014/main" id="{2B7DD98A-3861-431D-5C9F-810B5A9EEFDA}"/>
              </a:ext>
            </a:extLst>
          </p:cNvPr>
          <p:cNvSpPr txBox="1"/>
          <p:nvPr/>
        </p:nvSpPr>
        <p:spPr>
          <a:xfrm>
            <a:off x="5349617" y="4535691"/>
            <a:ext cx="6381298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La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recepción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de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mensajes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es </a:t>
            </a:r>
            <a:r>
              <a:rPr lang="en-US" sz="2000" b="1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sincrónica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, es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decir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robot que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espera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un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mensaje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NO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sigue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procesando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hasta que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recibe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mensaje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82;p3">
            <a:extLst>
              <a:ext uri="{FF2B5EF4-FFF2-40B4-BE49-F238E27FC236}">
                <a16:creationId xmlns:a16="http://schemas.microsoft.com/office/drawing/2014/main" id="{9CC2B1FD-E277-0BA6-8BA0-FDA1A2ADBF7F}"/>
              </a:ext>
            </a:extLst>
          </p:cNvPr>
          <p:cNvSpPr txBox="1"/>
          <p:nvPr/>
        </p:nvSpPr>
        <p:spPr>
          <a:xfrm rot="20930134">
            <a:off x="9293735" y="5699541"/>
            <a:ext cx="2554034" cy="989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3000"/>
              <a:buFont typeface="Calibri"/>
              <a:buNone/>
            </a:pP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Cómo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es la </a:t>
            </a: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sintaxis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?</a:t>
            </a:r>
            <a:endParaRPr sz="3600" dirty="0">
              <a:latin typeface="Aptos Narrow" panose="020B0004020202020204" pitchFamily="34" charset="0"/>
            </a:endParaRPr>
          </a:p>
        </p:txBody>
      </p:sp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2E250AA7-4B7F-B3BD-0B1D-CBA015B072D9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 2- 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643939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9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23" name="Google Shape;323;p9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9"/>
          <p:cNvSpPr txBox="1"/>
          <p:nvPr/>
        </p:nvSpPr>
        <p:spPr>
          <a:xfrm>
            <a:off x="1146175" y="273050"/>
            <a:ext cx="97361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Pasaje de Mensajes - Envío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9"/>
          <p:cNvSpPr txBox="1"/>
          <p:nvPr/>
        </p:nvSpPr>
        <p:spPr>
          <a:xfrm>
            <a:off x="5168789" y="1728661"/>
            <a:ext cx="6035902" cy="1107955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200" b="1" i="0" u="none" strike="noStrike" cap="none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EnviarMensaje</a:t>
            </a:r>
            <a:r>
              <a:rPr lang="en-US" sz="2200" b="1" i="0" u="none" strike="noStrike" cap="none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sz="2200" i="0" u="none" strike="noStrike" cap="none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valor,variableRobot</a:t>
            </a:r>
            <a:r>
              <a:rPr lang="en-US" sz="2200" b="1" i="0" u="none" strike="noStrike" cap="none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endParaRPr sz="2200" b="1" i="0" u="none" strike="noStrike" cap="none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sym typeface="Arial"/>
            </a:endParaRPr>
          </a:p>
          <a:p>
            <a:pPr lvl="0">
              <a:buSzPts val="2400"/>
            </a:pPr>
            <a:r>
              <a:rPr lang="en-US" sz="2200" b="1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EnviarMensaje</a:t>
            </a:r>
            <a:r>
              <a:rPr lang="en-US" sz="2200" b="1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sz="2200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variable,variableRobot</a:t>
            </a:r>
            <a:r>
              <a:rPr lang="en-US" sz="2200" b="1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  <a:endParaRPr sz="2200" b="1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  <p:sp>
        <p:nvSpPr>
          <p:cNvPr id="326" name="Google Shape;326;p9"/>
          <p:cNvSpPr txBox="1"/>
          <p:nvPr/>
        </p:nvSpPr>
        <p:spPr>
          <a:xfrm>
            <a:off x="52387" y="1128712"/>
            <a:ext cx="3952875" cy="549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ejemploEnvio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areas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area1: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AreaPC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(1,1,20,20)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robots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robot </a:t>
            </a:r>
            <a:r>
              <a:rPr lang="en-US" sz="19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tipo1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comenzar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fin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ahoma"/>
              <a:buNone/>
            </a:pPr>
            <a:endParaRPr sz="19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robot </a:t>
            </a:r>
            <a:r>
              <a:rPr lang="en-US" sz="19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tipo2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comenzar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fin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ahoma"/>
              <a:buNone/>
            </a:pPr>
            <a:endParaRPr sz="19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variables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dirty="0">
                <a:solidFill>
                  <a:schemeClr val="dk1"/>
                </a:solidFill>
                <a:latin typeface="Consolas"/>
                <a:sym typeface="Consolas"/>
              </a:rPr>
              <a:t> robot1:tipo1</a:t>
            </a:r>
            <a:endParaRPr sz="1900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dirty="0">
                <a:solidFill>
                  <a:schemeClr val="dk1"/>
                </a:solidFill>
                <a:latin typeface="Consolas"/>
                <a:sym typeface="Consolas"/>
              </a:rPr>
              <a:t> robot2: tipo1 </a:t>
            </a:r>
            <a:endParaRPr sz="1900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onsolas"/>
              <a:buNone/>
            </a:pPr>
            <a:r>
              <a:rPr lang="en-US" sz="1900" dirty="0">
                <a:solidFill>
                  <a:schemeClr val="dk1"/>
                </a:solidFill>
                <a:latin typeface="Consolas"/>
                <a:sym typeface="Consolas"/>
              </a:rPr>
              <a:t> robot3:tipo2</a:t>
            </a:r>
            <a:endParaRPr sz="1900" dirty="0">
              <a:solidFill>
                <a:schemeClr val="dk1"/>
              </a:solidFill>
              <a:latin typeface="Consolas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D1C5A9B1-3F94-8E83-6643-533C80DB54D9}"/>
              </a:ext>
            </a:extLst>
          </p:cNvPr>
          <p:cNvGrpSpPr/>
          <p:nvPr/>
        </p:nvGrpSpPr>
        <p:grpSpPr>
          <a:xfrm>
            <a:off x="1902905" y="4073819"/>
            <a:ext cx="5102143" cy="969456"/>
            <a:chOff x="1902905" y="4073819"/>
            <a:chExt cx="5102143" cy="969456"/>
          </a:xfrm>
        </p:grpSpPr>
        <p:sp>
          <p:nvSpPr>
            <p:cNvPr id="2" name="Flecha: a la derecha 1">
              <a:extLst>
                <a:ext uri="{FF2B5EF4-FFF2-40B4-BE49-F238E27FC236}">
                  <a16:creationId xmlns:a16="http://schemas.microsoft.com/office/drawing/2014/main" id="{C4E3A526-208C-3C30-36B2-77821DA47AC6}"/>
                </a:ext>
              </a:extLst>
            </p:cNvPr>
            <p:cNvSpPr/>
            <p:nvPr/>
          </p:nvSpPr>
          <p:spPr>
            <a:xfrm>
              <a:off x="1902905" y="4316231"/>
              <a:ext cx="978408" cy="484632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" name="Google Shape;326;p9">
              <a:extLst>
                <a:ext uri="{FF2B5EF4-FFF2-40B4-BE49-F238E27FC236}">
                  <a16:creationId xmlns:a16="http://schemas.microsoft.com/office/drawing/2014/main" id="{E408D8BE-FF23-805F-0C9C-CB6D06CA598C}"/>
                </a:ext>
              </a:extLst>
            </p:cNvPr>
            <p:cNvSpPr txBox="1"/>
            <p:nvPr/>
          </p:nvSpPr>
          <p:spPr>
            <a:xfrm>
              <a:off x="3052173" y="4073819"/>
              <a:ext cx="3952875" cy="9694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onsolas"/>
                <a:buNone/>
              </a:pPr>
              <a:r>
                <a:rPr lang="es-ES" sz="19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Supongamos que el robot 3, le quiere enviar un mensaje al robot1 y otro al robot2</a:t>
              </a:r>
              <a:endParaRPr sz="1900" dirty="0">
                <a:solidFill>
                  <a:schemeClr val="dk1"/>
                </a:solidFill>
                <a:latin typeface="Consolas"/>
              </a:endParaRPr>
            </a:p>
          </p:txBody>
        </p:sp>
      </p:grpSp>
      <p:sp>
        <p:nvSpPr>
          <p:cNvPr id="4" name="Google Shape;182;p3">
            <a:extLst>
              <a:ext uri="{FF2B5EF4-FFF2-40B4-BE49-F238E27FC236}">
                <a16:creationId xmlns:a16="http://schemas.microsoft.com/office/drawing/2014/main" id="{A9405ED3-C0EE-55FC-0DF7-E81F1DB54F96}"/>
              </a:ext>
            </a:extLst>
          </p:cNvPr>
          <p:cNvSpPr txBox="1"/>
          <p:nvPr/>
        </p:nvSpPr>
        <p:spPr>
          <a:xfrm rot="20930134">
            <a:off x="8554185" y="4842950"/>
            <a:ext cx="3054214" cy="1266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3000"/>
              <a:buFont typeface="Calibri"/>
              <a:buNone/>
            </a:pP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Cómo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queda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el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programa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?</a:t>
            </a:r>
            <a:endParaRPr sz="3600" dirty="0">
              <a:latin typeface="Aptos Narrow" panose="020B0004020202020204" pitchFamily="34" charset="0"/>
            </a:endParaRPr>
          </a:p>
        </p:txBody>
      </p:sp>
      <p:sp>
        <p:nvSpPr>
          <p:cNvPr id="5" name="Google Shape;150;p1">
            <a:extLst>
              <a:ext uri="{FF2B5EF4-FFF2-40B4-BE49-F238E27FC236}">
                <a16:creationId xmlns:a16="http://schemas.microsoft.com/office/drawing/2014/main" id="{848CBD66-F330-6A97-01F9-8297F81B1E66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 2- 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0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42" name="Google Shape;342;p10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0"/>
          <p:cNvSpPr txBox="1"/>
          <p:nvPr/>
        </p:nvSpPr>
        <p:spPr>
          <a:xfrm>
            <a:off x="1146175" y="273050"/>
            <a:ext cx="97361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Pasaje de Mensajes - Envío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0"/>
          <p:cNvSpPr txBox="1"/>
          <p:nvPr/>
        </p:nvSpPr>
        <p:spPr>
          <a:xfrm>
            <a:off x="2634798" y="1031874"/>
            <a:ext cx="7423150" cy="59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sym typeface="Consolas"/>
              </a:rPr>
              <a:t>programa</a:t>
            </a:r>
            <a:r>
              <a:rPr lang="en-US" dirty="0">
                <a:solidFill>
                  <a:schemeClr val="dk1"/>
                </a:solidFill>
                <a:latin typeface="Consolas"/>
                <a:sym typeface="Consola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onsolas"/>
                <a:sym typeface="Consolas"/>
              </a:rPr>
              <a:t>envio</a:t>
            </a:r>
            <a:endParaRPr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b="1" dirty="0">
                <a:solidFill>
                  <a:schemeClr val="dk1"/>
                </a:solidFill>
                <a:latin typeface="Consolas"/>
                <a:sym typeface="Consolas"/>
              </a:rPr>
              <a:t>areas</a:t>
            </a:r>
            <a:endParaRPr b="1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dirty="0">
                <a:solidFill>
                  <a:schemeClr val="dk1"/>
                </a:solidFill>
                <a:latin typeface="Consolas"/>
                <a:sym typeface="Consolas"/>
              </a:rPr>
              <a:t>  area1: </a:t>
            </a:r>
            <a:r>
              <a:rPr lang="en-US" dirty="0" err="1">
                <a:solidFill>
                  <a:schemeClr val="dk1"/>
                </a:solidFill>
                <a:latin typeface="Consolas"/>
                <a:sym typeface="Consolas"/>
              </a:rPr>
              <a:t>AreaPC</a:t>
            </a:r>
            <a:r>
              <a:rPr lang="en-US" dirty="0">
                <a:solidFill>
                  <a:schemeClr val="dk1"/>
                </a:solidFill>
                <a:latin typeface="Consolas"/>
                <a:sym typeface="Consolas"/>
              </a:rPr>
              <a:t>(1,1,20,20)</a:t>
            </a:r>
            <a:endParaRPr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b="1" dirty="0" err="1">
                <a:solidFill>
                  <a:schemeClr val="dk1"/>
                </a:solidFill>
                <a:latin typeface="Consolas"/>
                <a:sym typeface="Consolas"/>
              </a:rPr>
              <a:t>Procesos</a:t>
            </a:r>
            <a:endParaRPr b="1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dirty="0">
                <a:solidFill>
                  <a:schemeClr val="dk1"/>
                </a:solidFill>
                <a:latin typeface="Consolas"/>
                <a:sym typeface="Consola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onsolas"/>
                <a:sym typeface="Consolas"/>
              </a:rPr>
              <a:t>proceso</a:t>
            </a:r>
            <a:r>
              <a:rPr lang="en-US" dirty="0">
                <a:solidFill>
                  <a:schemeClr val="dk1"/>
                </a:solidFill>
                <a:latin typeface="Consolas"/>
                <a:sym typeface="Consola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onsolas"/>
                <a:sym typeface="Consolas"/>
              </a:rPr>
              <a:t>rectángulo</a:t>
            </a:r>
            <a:r>
              <a:rPr lang="en-US" dirty="0">
                <a:solidFill>
                  <a:schemeClr val="dk1"/>
                </a:solidFill>
                <a:latin typeface="Consolas"/>
                <a:sym typeface="Consolas"/>
              </a:rPr>
              <a:t> (E </a:t>
            </a:r>
            <a:r>
              <a:rPr lang="en-US" dirty="0" err="1">
                <a:solidFill>
                  <a:schemeClr val="dk1"/>
                </a:solidFill>
                <a:latin typeface="Consolas"/>
                <a:sym typeface="Consolas"/>
              </a:rPr>
              <a:t>alto:numero</a:t>
            </a:r>
            <a:r>
              <a:rPr lang="en-US" dirty="0">
                <a:solidFill>
                  <a:schemeClr val="dk1"/>
                </a:solidFill>
                <a:latin typeface="Consolas"/>
                <a:sym typeface="Consolas"/>
              </a:rPr>
              <a:t>; E: </a:t>
            </a:r>
            <a:r>
              <a:rPr lang="en-US" dirty="0" err="1">
                <a:solidFill>
                  <a:schemeClr val="dk1"/>
                </a:solidFill>
                <a:latin typeface="Consolas"/>
                <a:sym typeface="Consolas"/>
              </a:rPr>
              <a:t>ancho:numero</a:t>
            </a:r>
            <a:r>
              <a:rPr lang="en-US" dirty="0">
                <a:solidFill>
                  <a:schemeClr val="dk1"/>
                </a:solidFill>
                <a:latin typeface="Consolas"/>
                <a:sym typeface="Consolas"/>
              </a:rPr>
              <a:t>; ES </a:t>
            </a:r>
            <a:r>
              <a:rPr lang="en-US" dirty="0" err="1">
                <a:solidFill>
                  <a:schemeClr val="dk1"/>
                </a:solidFill>
                <a:latin typeface="Consolas"/>
                <a:sym typeface="Consolas"/>
              </a:rPr>
              <a:t>flores</a:t>
            </a:r>
            <a:r>
              <a:rPr lang="en-US" dirty="0">
                <a:solidFill>
                  <a:schemeClr val="dk1"/>
                </a:solidFill>
                <a:latin typeface="Consolas"/>
                <a:sym typeface="Consolas"/>
              </a:rPr>
              <a:t>: </a:t>
            </a:r>
            <a:r>
              <a:rPr lang="en-US" dirty="0" err="1">
                <a:solidFill>
                  <a:schemeClr val="dk1"/>
                </a:solidFill>
                <a:latin typeface="Consolas"/>
                <a:sym typeface="Consolas"/>
              </a:rPr>
              <a:t>numero</a:t>
            </a:r>
            <a:r>
              <a:rPr lang="en-US" dirty="0">
                <a:solidFill>
                  <a:schemeClr val="dk1"/>
                </a:solidFill>
                <a:latin typeface="Consolas"/>
                <a:sym typeface="Consolas"/>
              </a:rPr>
              <a:t>)</a:t>
            </a:r>
            <a:endParaRPr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dirty="0">
                <a:solidFill>
                  <a:schemeClr val="dk1"/>
                </a:solidFill>
                <a:latin typeface="Consolas"/>
                <a:sym typeface="Consolas"/>
              </a:rPr>
              <a:t>   </a:t>
            </a:r>
            <a:r>
              <a:rPr lang="en-US" dirty="0" err="1">
                <a:solidFill>
                  <a:schemeClr val="dk1"/>
                </a:solidFill>
                <a:latin typeface="Consolas"/>
                <a:sym typeface="Consolas"/>
              </a:rPr>
              <a:t>comenzar</a:t>
            </a:r>
            <a:endParaRPr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dirty="0">
                <a:solidFill>
                  <a:schemeClr val="dk1"/>
                </a:solidFill>
                <a:latin typeface="Consolas"/>
                <a:sym typeface="Consolas"/>
              </a:rPr>
              <a:t>    ....</a:t>
            </a:r>
            <a:endParaRPr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dirty="0">
                <a:solidFill>
                  <a:schemeClr val="dk1"/>
                </a:solidFill>
                <a:latin typeface="Consolas"/>
                <a:sym typeface="Consolas"/>
              </a:rPr>
              <a:t>   fin</a:t>
            </a:r>
            <a:endParaRPr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b="1" dirty="0">
                <a:solidFill>
                  <a:schemeClr val="dk1"/>
                </a:solidFill>
                <a:latin typeface="Consolas"/>
                <a:sym typeface="Consolas"/>
              </a:rPr>
              <a:t>robots</a:t>
            </a:r>
            <a:endParaRPr b="1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dirty="0">
                <a:solidFill>
                  <a:schemeClr val="dk1"/>
                </a:solidFill>
                <a:latin typeface="Consolas"/>
                <a:sym typeface="Consolas"/>
              </a:rPr>
              <a:t>  robot tipo1</a:t>
            </a:r>
            <a:endParaRPr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dirty="0">
                <a:solidFill>
                  <a:schemeClr val="dk1"/>
                </a:solidFill>
                <a:latin typeface="Consolas"/>
                <a:sym typeface="Consolas"/>
              </a:rPr>
              <a:t>  </a:t>
            </a:r>
            <a:r>
              <a:rPr lang="en-US" dirty="0" err="1">
                <a:solidFill>
                  <a:schemeClr val="dk1"/>
                </a:solidFill>
                <a:latin typeface="Consolas"/>
                <a:sym typeface="Consolas"/>
              </a:rPr>
              <a:t>comenzar</a:t>
            </a:r>
            <a:endParaRPr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dirty="0">
                <a:solidFill>
                  <a:schemeClr val="dk1"/>
                </a:solidFill>
                <a:latin typeface="Consolas"/>
                <a:sym typeface="Consolas"/>
              </a:rPr>
              <a:t>    ...</a:t>
            </a:r>
            <a:endParaRPr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dirty="0">
                <a:solidFill>
                  <a:schemeClr val="dk1"/>
                </a:solidFill>
                <a:latin typeface="Consolas"/>
                <a:sym typeface="Consolas"/>
              </a:rPr>
              <a:t>  fin  </a:t>
            </a:r>
            <a:endParaRPr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endParaRPr dirty="0">
              <a:solidFill>
                <a:schemeClr val="dk1"/>
              </a:solidFill>
              <a:latin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dirty="0">
                <a:solidFill>
                  <a:schemeClr val="dk1"/>
                </a:solidFill>
                <a:latin typeface="Consolas"/>
                <a:sym typeface="Consolas"/>
              </a:rPr>
              <a:t> robot tipo2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dirty="0">
                <a:solidFill>
                  <a:schemeClr val="dk1"/>
                </a:solidFill>
                <a:latin typeface="Consolas"/>
                <a:sym typeface="Consolas"/>
              </a:rPr>
              <a:t>  variables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dirty="0">
                <a:solidFill>
                  <a:schemeClr val="dk1"/>
                </a:solidFill>
                <a:latin typeface="Consolas"/>
                <a:sym typeface="Consolas"/>
              </a:rPr>
              <a:t>    x:numero</a:t>
            </a:r>
            <a:endParaRPr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dirty="0">
                <a:solidFill>
                  <a:schemeClr val="dk1"/>
                </a:solidFill>
                <a:latin typeface="Consolas"/>
                <a:sym typeface="Consolas"/>
              </a:rPr>
              <a:t>  </a:t>
            </a:r>
            <a:r>
              <a:rPr lang="en-US" dirty="0" err="1">
                <a:solidFill>
                  <a:schemeClr val="dk1"/>
                </a:solidFill>
                <a:latin typeface="Consolas"/>
                <a:sym typeface="Consolas"/>
              </a:rPr>
              <a:t>comenzar</a:t>
            </a:r>
            <a:endParaRPr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dirty="0">
                <a:solidFill>
                  <a:schemeClr val="dk1"/>
                </a:solidFill>
                <a:latin typeface="Consolas"/>
                <a:sym typeface="Consolas"/>
              </a:rPr>
              <a:t>    x:= 8</a:t>
            </a:r>
            <a:endParaRPr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dirty="0">
                <a:solidFill>
                  <a:schemeClr val="dk1"/>
                </a:solidFill>
                <a:latin typeface="Consolas"/>
                <a:sym typeface="Consolas"/>
              </a:rPr>
              <a:t>    </a:t>
            </a:r>
            <a:r>
              <a:rPr lang="en-US" b="1" dirty="0" err="1">
                <a:solidFill>
                  <a:schemeClr val="dk1"/>
                </a:solidFill>
                <a:latin typeface="Consolas"/>
                <a:sym typeface="Consolas"/>
              </a:rPr>
              <a:t>EnviarMensaje</a:t>
            </a:r>
            <a:r>
              <a:rPr lang="en-US" b="1" dirty="0">
                <a:solidFill>
                  <a:schemeClr val="dk1"/>
                </a:solidFill>
                <a:latin typeface="Consolas"/>
                <a:sym typeface="Consolas"/>
              </a:rPr>
              <a:t> (5,robot1)</a:t>
            </a:r>
            <a:endParaRPr b="1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b="1" dirty="0">
                <a:solidFill>
                  <a:schemeClr val="dk1"/>
                </a:solidFill>
                <a:latin typeface="Consolas"/>
                <a:sym typeface="Consolas"/>
              </a:rPr>
              <a:t>    </a:t>
            </a:r>
            <a:r>
              <a:rPr lang="en-US" b="1" dirty="0" err="1">
                <a:solidFill>
                  <a:schemeClr val="dk1"/>
                </a:solidFill>
                <a:latin typeface="Consolas"/>
                <a:sym typeface="Consolas"/>
              </a:rPr>
              <a:t>EnviarMensaje</a:t>
            </a:r>
            <a:r>
              <a:rPr lang="en-US" b="1" dirty="0">
                <a:solidFill>
                  <a:schemeClr val="dk1"/>
                </a:solidFill>
                <a:latin typeface="Consolas"/>
                <a:sym typeface="Consolas"/>
              </a:rPr>
              <a:t> (x,robot2)</a:t>
            </a:r>
            <a:endParaRPr b="1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dirty="0">
                <a:solidFill>
                  <a:schemeClr val="dk1"/>
                </a:solidFill>
                <a:latin typeface="Consolas"/>
                <a:sym typeface="Consolas"/>
              </a:rPr>
              <a:t>  fin  </a:t>
            </a:r>
            <a:endParaRPr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endParaRPr lang="en-US" b="1" dirty="0">
              <a:solidFill>
                <a:schemeClr val="dk1"/>
              </a:solidFill>
              <a:latin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b="1" dirty="0">
                <a:solidFill>
                  <a:schemeClr val="dk1"/>
                </a:solidFill>
                <a:latin typeface="Consolas"/>
                <a:sym typeface="Consolas"/>
              </a:rPr>
              <a:t>variables</a:t>
            </a:r>
            <a:endParaRPr b="1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dirty="0">
                <a:solidFill>
                  <a:schemeClr val="dk1"/>
                </a:solidFill>
                <a:latin typeface="Consolas"/>
                <a:sym typeface="Consolas"/>
              </a:rPr>
              <a:t>  robot1:tipo1</a:t>
            </a:r>
            <a:endParaRPr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dirty="0">
                <a:solidFill>
                  <a:schemeClr val="dk1"/>
                </a:solidFill>
                <a:latin typeface="Consolas"/>
                <a:sym typeface="Consolas"/>
              </a:rPr>
              <a:t>  robot2: tipo1 </a:t>
            </a:r>
            <a:endParaRPr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nsolas"/>
              <a:buNone/>
            </a:pPr>
            <a:r>
              <a:rPr lang="en-US" dirty="0">
                <a:solidFill>
                  <a:schemeClr val="dk1"/>
                </a:solidFill>
                <a:latin typeface="Consolas"/>
                <a:sym typeface="Consolas"/>
              </a:rPr>
              <a:t>  robot3:tipo2</a:t>
            </a:r>
            <a:endParaRPr dirty="0">
              <a:solidFill>
                <a:schemeClr val="dk1"/>
              </a:solidFill>
              <a:latin typeface="Consolas"/>
            </a:endParaRPr>
          </a:p>
        </p:txBody>
      </p:sp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C8DF1B37-C423-5E82-158E-4DBB23DA959F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 2- 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F26B3040-91B3-22ED-FDC6-6E3E597DE9FC}"/>
              </a:ext>
            </a:extLst>
          </p:cNvPr>
          <p:cNvSpPr/>
          <p:nvPr/>
        </p:nvSpPr>
        <p:spPr>
          <a:xfrm rot="9008375">
            <a:off x="5655199" y="4845605"/>
            <a:ext cx="924525" cy="66470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0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42" name="Google Shape;342;p10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0"/>
          <p:cNvSpPr txBox="1"/>
          <p:nvPr/>
        </p:nvSpPr>
        <p:spPr>
          <a:xfrm>
            <a:off x="1146175" y="273050"/>
            <a:ext cx="97361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Pasaje de Mensajes - Envío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2CD38E01-C809-5C59-D95E-224CF58425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0721847"/>
              </p:ext>
            </p:extLst>
          </p:nvPr>
        </p:nvGraphicFramePr>
        <p:xfrm>
          <a:off x="221229" y="1164696"/>
          <a:ext cx="9931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Google Shape;182;p3">
            <a:extLst>
              <a:ext uri="{FF2B5EF4-FFF2-40B4-BE49-F238E27FC236}">
                <a16:creationId xmlns:a16="http://schemas.microsoft.com/office/drawing/2014/main" id="{8FE845C5-1A11-6E45-9D58-1CDA8CE312AE}"/>
              </a:ext>
            </a:extLst>
          </p:cNvPr>
          <p:cNvSpPr txBox="1"/>
          <p:nvPr/>
        </p:nvSpPr>
        <p:spPr>
          <a:xfrm>
            <a:off x="8621486" y="5948024"/>
            <a:ext cx="3686742" cy="9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3000"/>
              <a:buFont typeface="Calibri"/>
              <a:buNone/>
            </a:pPr>
            <a:r>
              <a:rPr lang="en-US" sz="32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Cómo</a:t>
            </a:r>
            <a:r>
              <a:rPr lang="en-US" sz="32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32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reciben</a:t>
            </a:r>
            <a:r>
              <a:rPr lang="en-US" sz="32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32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los</a:t>
            </a:r>
            <a:r>
              <a:rPr lang="en-US" sz="32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robots un </a:t>
            </a:r>
            <a:r>
              <a:rPr lang="en-US" sz="32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mensaje</a:t>
            </a:r>
            <a:r>
              <a:rPr lang="en-US" sz="32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?</a:t>
            </a:r>
            <a:endParaRPr sz="3200" dirty="0">
              <a:latin typeface="Aptos Narrow" panose="020B0004020202020204" pitchFamily="34" charset="0"/>
            </a:endParaRPr>
          </a:p>
        </p:txBody>
      </p:sp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575206DA-FFF8-1F26-B65E-B86882D273E9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 2- 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616899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362</Words>
  <Application>Microsoft Office PowerPoint</Application>
  <PresentationFormat>Panorámica</PresentationFormat>
  <Paragraphs>82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11</vt:i4>
      </vt:variant>
      <vt:variant>
        <vt:lpstr>Títulos de diapositiva</vt:lpstr>
      </vt:variant>
      <vt:variant>
        <vt:i4>6</vt:i4>
      </vt:variant>
    </vt:vector>
  </HeadingPairs>
  <TitlesOfParts>
    <vt:vector size="24" baseType="lpstr">
      <vt:lpstr>Times New Roman</vt:lpstr>
      <vt:lpstr>Consolas</vt:lpstr>
      <vt:lpstr>Arial</vt:lpstr>
      <vt:lpstr>Aptos Narrow</vt:lpstr>
      <vt:lpstr>Calibri</vt:lpstr>
      <vt:lpstr>Noto Sans Symbols</vt:lpstr>
      <vt:lpstr>Tahoma</vt:lpstr>
      <vt:lpstr>1_HDOfficeLightV0</vt:lpstr>
      <vt:lpstr>2_HDOfficeLightV0</vt:lpstr>
      <vt:lpstr>HDOfficeLightV0</vt:lpstr>
      <vt:lpstr>3_HDOfficeLightV0</vt:lpstr>
      <vt:lpstr>4_HDOfficeLightV0</vt:lpstr>
      <vt:lpstr>5_HDOfficeLightV0</vt:lpstr>
      <vt:lpstr>6_HDOfficeLightV0</vt:lpstr>
      <vt:lpstr>7_HDOfficeLightV0</vt:lpstr>
      <vt:lpstr>8_HDOfficeLightV0</vt:lpstr>
      <vt:lpstr>9_HDOfficeLightV0</vt:lpstr>
      <vt:lpstr>10_HDOfficeLightV0</vt:lpstr>
      <vt:lpstr>Taller de  Programación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 Programación</dc:title>
  <dc:creator>Cecilia Verónica Sanz</dc:creator>
  <cp:lastModifiedBy>Laura Cristina De Giusti</cp:lastModifiedBy>
  <cp:revision>5</cp:revision>
  <dcterms:created xsi:type="dcterms:W3CDTF">2004-03-08T16:29:06Z</dcterms:created>
  <dcterms:modified xsi:type="dcterms:W3CDTF">2023-10-03T14:46:32Z</dcterms:modified>
</cp:coreProperties>
</file>