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y="6858000" cx="12192000"/>
  <p:notesSz cx="6794500" cy="992505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35" roundtripDataSignature="AMtx7mjhX2G17KY7oSIXqzP4FjeDdxIy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11" Type="http://schemas.openxmlformats.org/officeDocument/2006/relationships/slideMaster" Target="slideMasters/slideMaster8.xml"/><Relationship Id="rId33" Type="http://schemas.openxmlformats.org/officeDocument/2006/relationships/font" Target="fonts/Tahoma-regular.fntdata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7.xml"/><Relationship Id="rId13" Type="http://schemas.openxmlformats.org/officeDocument/2006/relationships/slideMaster" Target="slideMasters/slideMaster10.xml"/><Relationship Id="rId35" Type="http://customschemas.google.com/relationships/presentationmetadata" Target="metadata"/><Relationship Id="rId12" Type="http://schemas.openxmlformats.org/officeDocument/2006/relationships/slideMaster" Target="slideMasters/slideMaster9.xml"/><Relationship Id="rId34" Type="http://schemas.openxmlformats.org/officeDocument/2006/relationships/font" Target="fonts/Tahoma-bold.fntdata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4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4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5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5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5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5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5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5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5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4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4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4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4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4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4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" type="body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idx="1" type="body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31"/>
          <p:cNvSpPr txBox="1"/>
          <p:nvPr>
            <p:ph idx="2" type="body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3" type="body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31"/>
          <p:cNvSpPr txBox="1"/>
          <p:nvPr>
            <p:ph idx="4" type="body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7" name="Google Shape;1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6" name="Google Shape;13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7" name="Google Shape;137;p4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152400" y="1195163"/>
            <a:ext cx="1178922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donde existen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dos robots juntadores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El robot 1 debe realizar un rectángulo de 5 (alto) x 3 (ancho) juntando flores y el robot 2 un rectángulo de 8 (alto) x 2 (ancho) juntando flores. Luego un tercer robot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debe informar la cantidad de flores TOTALES juntadas por ambos robots. El tamaño de los rectángulos debe enviárselo el robot jefe a los robots juntadores.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el alto y ancho del rectángulo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 al proceso rectángulo (le envia el tamaño y le devuelve las flores juntadas)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la cantidad juntada en el rectángulo al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4"/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311" name="Google Shape;311;p14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14" name="Google Shape;314;p14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16" name="Google Shape;316;p14"/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317" name="Google Shape;317;p14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0" name="Google Shape;320;p14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4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2" name="Google Shape;322;p14"/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juntadores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4"/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324" name="Google Shape;324;p14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7" name="Google Shape;327;p14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4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9" name="Google Shape;329;p14"/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el alto y ancho del rectángulo a cada robot juntador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6988313" y="5271914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la cantidad juntada por algún robot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6988313" y="5918204"/>
            <a:ext cx="446345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Suma la cantidad al total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cantidad recibida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6377296" y="4909189"/>
            <a:ext cx="568549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 2 veces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4"/>
          <p:cNvCxnSpPr/>
          <p:nvPr/>
        </p:nvCxnSpPr>
        <p:spPr>
          <a:xfrm>
            <a:off x="5786336" y="3121476"/>
            <a:ext cx="0" cy="3574827"/>
          </a:xfrm>
          <a:prstGeom prst="straightConnector1">
            <a:avLst/>
          </a:prstGeom>
          <a:noFill/>
          <a:ln cap="flat" cmpd="sng" w="38100">
            <a:solidFill>
              <a:srgbClr val="75707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42" name="Google Shape;3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101600" y="1052512"/>
            <a:ext cx="11936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donde existen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dos robots juntadores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El robot 1 debe realizar un rectángulo de 5 (alto) x 3 (ancho) juntando flores y el robot 2 un rectángulo de 8 (alto) x 2 (ancho) juntando flores. Luego un tercer robot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debe informar la cantidad de flores TOTALES juntadas por ambos robots. El tamaño de los rectángulos debe enviárselo el robot jefe a los robots juntadores.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286591" y="1725038"/>
            <a:ext cx="59944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RecepcionIndistinta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proceso rectángulo (E alto:numero; E: ancho:numero;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ES flores: numero);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altura,ancho,f:numero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RecicibirMensaje(altura,robor3)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RecibirMensaje(ancho,robot3)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rectángulo (altura,ancho,f)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 (f,robot3)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47"/>
          <p:cNvGrpSpPr/>
          <p:nvPr/>
        </p:nvGrpSpPr>
        <p:grpSpPr>
          <a:xfrm>
            <a:off x="4180341" y="1419221"/>
            <a:ext cx="7757210" cy="5509160"/>
            <a:chOff x="4180341" y="1419221"/>
            <a:chExt cx="7757210" cy="5509160"/>
          </a:xfrm>
        </p:grpSpPr>
        <p:sp>
          <p:nvSpPr>
            <p:cNvPr id="347" name="Google Shape;347;p47"/>
            <p:cNvSpPr txBox="1"/>
            <p:nvPr/>
          </p:nvSpPr>
          <p:spPr>
            <a:xfrm>
              <a:off x="6835326" y="1419221"/>
              <a:ext cx="5102225" cy="5509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robot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</a:t>
              </a:r>
              <a:endParaRPr b="1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variables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total,f:numero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comenzar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EnviarMensaje (5,robot1)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EnviarMensaje (3,robot1)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EnviarMensaje (8,robot2)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EnviarMensaje (2,robot2)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Repetir 2 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RecibirMensaje(f,*)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total:= total + f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Informar (total)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fin  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robot1:juntador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robot2: juntador 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robot3: jefe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Comenzar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....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Fin</a:t>
              </a:r>
              <a:endParaRPr b="0" i="0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4180341" y="1888092"/>
              <a:ext cx="2754312" cy="4692650"/>
            </a:xfrm>
            <a:custGeom>
              <a:rect b="b" l="l" r="r" t="t"/>
              <a:pathLst>
                <a:path extrusionOk="0" h="4692989" w="2754265">
                  <a:moveTo>
                    <a:pt x="0" y="4486160"/>
                  </a:moveTo>
                  <a:cubicBezTo>
                    <a:pt x="7257" y="4504303"/>
                    <a:pt x="11415" y="4524019"/>
                    <a:pt x="21772" y="4540589"/>
                  </a:cubicBezTo>
                  <a:cubicBezTo>
                    <a:pt x="31676" y="4556435"/>
                    <a:pt x="84048" y="4598941"/>
                    <a:pt x="97972" y="4605903"/>
                  </a:cubicBezTo>
                  <a:cubicBezTo>
                    <a:pt x="111353" y="4612594"/>
                    <a:pt x="127000" y="4613160"/>
                    <a:pt x="141514" y="4616789"/>
                  </a:cubicBezTo>
                  <a:cubicBezTo>
                    <a:pt x="192467" y="4667740"/>
                    <a:pt x="129996" y="4611762"/>
                    <a:pt x="195943" y="4649446"/>
                  </a:cubicBezTo>
                  <a:cubicBezTo>
                    <a:pt x="286707" y="4701311"/>
                    <a:pt x="183774" y="4674144"/>
                    <a:pt x="315686" y="4692989"/>
                  </a:cubicBezTo>
                  <a:cubicBezTo>
                    <a:pt x="431800" y="4689360"/>
                    <a:pt x="548037" y="4688547"/>
                    <a:pt x="664029" y="4682103"/>
                  </a:cubicBezTo>
                  <a:cubicBezTo>
                    <a:pt x="693706" y="4680454"/>
                    <a:pt x="726305" y="4663622"/>
                    <a:pt x="751114" y="4649446"/>
                  </a:cubicBezTo>
                  <a:cubicBezTo>
                    <a:pt x="762473" y="4642955"/>
                    <a:pt x="772070" y="4633526"/>
                    <a:pt x="783772" y="4627675"/>
                  </a:cubicBezTo>
                  <a:cubicBezTo>
                    <a:pt x="794035" y="4622543"/>
                    <a:pt x="806398" y="4622362"/>
                    <a:pt x="816429" y="4616789"/>
                  </a:cubicBezTo>
                  <a:cubicBezTo>
                    <a:pt x="839302" y="4604082"/>
                    <a:pt x="858339" y="4584948"/>
                    <a:pt x="881743" y="4573246"/>
                  </a:cubicBezTo>
                  <a:cubicBezTo>
                    <a:pt x="896257" y="4565989"/>
                    <a:pt x="911525" y="4560075"/>
                    <a:pt x="925286" y="4551475"/>
                  </a:cubicBezTo>
                  <a:cubicBezTo>
                    <a:pt x="1000606" y="4504401"/>
                    <a:pt x="937325" y="4529320"/>
                    <a:pt x="1001486" y="4507932"/>
                  </a:cubicBezTo>
                  <a:cubicBezTo>
                    <a:pt x="1008743" y="4500675"/>
                    <a:pt x="1014456" y="4491440"/>
                    <a:pt x="1023257" y="4486160"/>
                  </a:cubicBezTo>
                  <a:cubicBezTo>
                    <a:pt x="1033096" y="4480256"/>
                    <a:pt x="1046734" y="4482160"/>
                    <a:pt x="1055914" y="4475275"/>
                  </a:cubicBezTo>
                  <a:cubicBezTo>
                    <a:pt x="1155985" y="4400223"/>
                    <a:pt x="1069219" y="4434554"/>
                    <a:pt x="1143000" y="4409960"/>
                  </a:cubicBezTo>
                  <a:cubicBezTo>
                    <a:pt x="1192328" y="4335970"/>
                    <a:pt x="1127657" y="4419612"/>
                    <a:pt x="1219200" y="4355532"/>
                  </a:cubicBezTo>
                  <a:cubicBezTo>
                    <a:pt x="1336889" y="4273150"/>
                    <a:pt x="1231858" y="4331988"/>
                    <a:pt x="1295400" y="4268446"/>
                  </a:cubicBezTo>
                  <a:cubicBezTo>
                    <a:pt x="1304651" y="4259195"/>
                    <a:pt x="1317171" y="4253932"/>
                    <a:pt x="1328057" y="4246675"/>
                  </a:cubicBezTo>
                  <a:cubicBezTo>
                    <a:pt x="1342571" y="4217646"/>
                    <a:pt x="1348651" y="4182538"/>
                    <a:pt x="1371600" y="4159589"/>
                  </a:cubicBezTo>
                  <a:cubicBezTo>
                    <a:pt x="1405452" y="4125737"/>
                    <a:pt x="1443511" y="4091685"/>
                    <a:pt x="1469572" y="4050732"/>
                  </a:cubicBezTo>
                  <a:cubicBezTo>
                    <a:pt x="1482640" y="4030196"/>
                    <a:pt x="1492867" y="4007887"/>
                    <a:pt x="1502229" y="3985418"/>
                  </a:cubicBezTo>
                  <a:cubicBezTo>
                    <a:pt x="1511056" y="3964234"/>
                    <a:pt x="1507772" y="3936330"/>
                    <a:pt x="1524000" y="3920103"/>
                  </a:cubicBezTo>
                  <a:lnTo>
                    <a:pt x="1545772" y="3898332"/>
                  </a:lnTo>
                  <a:cubicBezTo>
                    <a:pt x="1577022" y="3773323"/>
                    <a:pt x="1533324" y="3927378"/>
                    <a:pt x="1578429" y="3822132"/>
                  </a:cubicBezTo>
                  <a:cubicBezTo>
                    <a:pt x="1584322" y="3808381"/>
                    <a:pt x="1585015" y="3792919"/>
                    <a:pt x="1589314" y="3778589"/>
                  </a:cubicBezTo>
                  <a:cubicBezTo>
                    <a:pt x="1610511" y="3707932"/>
                    <a:pt x="1601043" y="3728340"/>
                    <a:pt x="1632857" y="3680618"/>
                  </a:cubicBezTo>
                  <a:cubicBezTo>
                    <a:pt x="1645262" y="3630998"/>
                    <a:pt x="1648263" y="3616940"/>
                    <a:pt x="1665514" y="3560875"/>
                  </a:cubicBezTo>
                  <a:cubicBezTo>
                    <a:pt x="1689425" y="3483163"/>
                    <a:pt x="1688135" y="3503049"/>
                    <a:pt x="1709057" y="3419360"/>
                  </a:cubicBezTo>
                  <a:cubicBezTo>
                    <a:pt x="1713544" y="3401410"/>
                    <a:pt x="1715455" y="3382882"/>
                    <a:pt x="1719943" y="3364932"/>
                  </a:cubicBezTo>
                  <a:cubicBezTo>
                    <a:pt x="1722726" y="3353800"/>
                    <a:pt x="1727677" y="3343308"/>
                    <a:pt x="1730829" y="3332275"/>
                  </a:cubicBezTo>
                  <a:cubicBezTo>
                    <a:pt x="1734939" y="3317890"/>
                    <a:pt x="1737415" y="3303062"/>
                    <a:pt x="1741714" y="3288732"/>
                  </a:cubicBezTo>
                  <a:cubicBezTo>
                    <a:pt x="1748308" y="3266751"/>
                    <a:pt x="1763486" y="3223418"/>
                    <a:pt x="1763486" y="3223418"/>
                  </a:cubicBezTo>
                  <a:cubicBezTo>
                    <a:pt x="1767115" y="3187132"/>
                    <a:pt x="1768827" y="3150603"/>
                    <a:pt x="1774372" y="3114560"/>
                  </a:cubicBezTo>
                  <a:cubicBezTo>
                    <a:pt x="1776117" y="3103219"/>
                    <a:pt x="1782768" y="3093104"/>
                    <a:pt x="1785257" y="3081903"/>
                  </a:cubicBezTo>
                  <a:cubicBezTo>
                    <a:pt x="1790045" y="3060357"/>
                    <a:pt x="1793022" y="3038439"/>
                    <a:pt x="1796143" y="3016589"/>
                  </a:cubicBezTo>
                  <a:cubicBezTo>
                    <a:pt x="1800280" y="2987628"/>
                    <a:pt x="1803163" y="2958501"/>
                    <a:pt x="1807029" y="2929503"/>
                  </a:cubicBezTo>
                  <a:cubicBezTo>
                    <a:pt x="1810420" y="2904070"/>
                    <a:pt x="1814523" y="2878736"/>
                    <a:pt x="1817914" y="2853303"/>
                  </a:cubicBezTo>
                  <a:cubicBezTo>
                    <a:pt x="1821780" y="2824305"/>
                    <a:pt x="1823567" y="2795000"/>
                    <a:pt x="1828800" y="2766218"/>
                  </a:cubicBezTo>
                  <a:cubicBezTo>
                    <a:pt x="1833377" y="2741047"/>
                    <a:pt x="1850733" y="2711465"/>
                    <a:pt x="1861457" y="2690018"/>
                  </a:cubicBezTo>
                  <a:cubicBezTo>
                    <a:pt x="1868714" y="2653732"/>
                    <a:pt x="1871527" y="2616266"/>
                    <a:pt x="1883229" y="2581160"/>
                  </a:cubicBezTo>
                  <a:cubicBezTo>
                    <a:pt x="1900482" y="2529399"/>
                    <a:pt x="1917662" y="2483426"/>
                    <a:pt x="1926772" y="2428760"/>
                  </a:cubicBezTo>
                  <a:cubicBezTo>
                    <a:pt x="1934002" y="2385376"/>
                    <a:pt x="1943927" y="2315116"/>
                    <a:pt x="1959429" y="2276360"/>
                  </a:cubicBezTo>
                  <a:cubicBezTo>
                    <a:pt x="1986756" y="2208041"/>
                    <a:pt x="1976461" y="2240889"/>
                    <a:pt x="1992086" y="2178389"/>
                  </a:cubicBezTo>
                  <a:cubicBezTo>
                    <a:pt x="1995715" y="2142103"/>
                    <a:pt x="1993576" y="2104767"/>
                    <a:pt x="2002972" y="2069532"/>
                  </a:cubicBezTo>
                  <a:cubicBezTo>
                    <a:pt x="2008424" y="2049088"/>
                    <a:pt x="2026167" y="2034027"/>
                    <a:pt x="2035629" y="2015103"/>
                  </a:cubicBezTo>
                  <a:cubicBezTo>
                    <a:pt x="2040760" y="2004840"/>
                    <a:pt x="2042886" y="1993332"/>
                    <a:pt x="2046514" y="1982446"/>
                  </a:cubicBezTo>
                  <a:cubicBezTo>
                    <a:pt x="2053771" y="1931646"/>
                    <a:pt x="2059106" y="1880534"/>
                    <a:pt x="2068286" y="1830046"/>
                  </a:cubicBezTo>
                  <a:cubicBezTo>
                    <a:pt x="2073639" y="1800607"/>
                    <a:pt x="2090057" y="1742960"/>
                    <a:pt x="2090057" y="1742960"/>
                  </a:cubicBezTo>
                  <a:cubicBezTo>
                    <a:pt x="2093686" y="1699417"/>
                    <a:pt x="2095168" y="1655642"/>
                    <a:pt x="2100943" y="1612332"/>
                  </a:cubicBezTo>
                  <a:cubicBezTo>
                    <a:pt x="2102460" y="1600958"/>
                    <a:pt x="2109340" y="1590876"/>
                    <a:pt x="2111829" y="1579675"/>
                  </a:cubicBezTo>
                  <a:cubicBezTo>
                    <a:pt x="2116617" y="1558129"/>
                    <a:pt x="2119797" y="1536238"/>
                    <a:pt x="2122714" y="1514360"/>
                  </a:cubicBezTo>
                  <a:cubicBezTo>
                    <a:pt x="2127057" y="1481790"/>
                    <a:pt x="2128953" y="1448917"/>
                    <a:pt x="2133600" y="1416389"/>
                  </a:cubicBezTo>
                  <a:cubicBezTo>
                    <a:pt x="2136217" y="1398073"/>
                    <a:pt x="2141869" y="1380276"/>
                    <a:pt x="2144486" y="1361960"/>
                  </a:cubicBezTo>
                  <a:cubicBezTo>
                    <a:pt x="2149133" y="1329432"/>
                    <a:pt x="2151743" y="1296646"/>
                    <a:pt x="2155372" y="1263989"/>
                  </a:cubicBezTo>
                  <a:cubicBezTo>
                    <a:pt x="2159000" y="1089818"/>
                    <a:pt x="2160355" y="915584"/>
                    <a:pt x="2166257" y="741475"/>
                  </a:cubicBezTo>
                  <a:cubicBezTo>
                    <a:pt x="2168279" y="681816"/>
                    <a:pt x="2178636" y="606585"/>
                    <a:pt x="2188029" y="545532"/>
                  </a:cubicBezTo>
                  <a:cubicBezTo>
                    <a:pt x="2191385" y="523717"/>
                    <a:pt x="2196477" y="502155"/>
                    <a:pt x="2198914" y="480218"/>
                  </a:cubicBezTo>
                  <a:cubicBezTo>
                    <a:pt x="2203739" y="436791"/>
                    <a:pt x="2204380" y="392946"/>
                    <a:pt x="2209800" y="349589"/>
                  </a:cubicBezTo>
                  <a:cubicBezTo>
                    <a:pt x="2213090" y="323269"/>
                    <a:pt x="2236144" y="259670"/>
                    <a:pt x="2242457" y="240732"/>
                  </a:cubicBezTo>
                  <a:cubicBezTo>
                    <a:pt x="2246086" y="229846"/>
                    <a:pt x="2245229" y="216189"/>
                    <a:pt x="2253343" y="208075"/>
                  </a:cubicBezTo>
                  <a:cubicBezTo>
                    <a:pt x="2260600" y="200818"/>
                    <a:pt x="2269421" y="194843"/>
                    <a:pt x="2275114" y="186303"/>
                  </a:cubicBezTo>
                  <a:cubicBezTo>
                    <a:pt x="2284115" y="172801"/>
                    <a:pt x="2288835" y="156849"/>
                    <a:pt x="2296886" y="142760"/>
                  </a:cubicBezTo>
                  <a:cubicBezTo>
                    <a:pt x="2312038" y="116244"/>
                    <a:pt x="2337654" y="82924"/>
                    <a:pt x="2362200" y="66560"/>
                  </a:cubicBezTo>
                  <a:cubicBezTo>
                    <a:pt x="2383971" y="52046"/>
                    <a:pt x="2401439" y="25191"/>
                    <a:pt x="2427514" y="23018"/>
                  </a:cubicBezTo>
                  <a:lnTo>
                    <a:pt x="2558143" y="12132"/>
                  </a:lnTo>
                  <a:cubicBezTo>
                    <a:pt x="2600569" y="5061"/>
                    <a:pt x="2657635" y="-11214"/>
                    <a:pt x="2699657" y="12132"/>
                  </a:cubicBezTo>
                  <a:cubicBezTo>
                    <a:pt x="2713842" y="20013"/>
                    <a:pt x="2715604" y="40529"/>
                    <a:pt x="2721429" y="55675"/>
                  </a:cubicBezTo>
                  <a:cubicBezTo>
                    <a:pt x="2758676" y="152516"/>
                    <a:pt x="2754086" y="125505"/>
                    <a:pt x="2754086" y="197189"/>
                  </a:cubicBezTo>
                </a:path>
              </a:pathLst>
            </a:custGeom>
            <a:noFill/>
            <a:ln cap="flat" cmpd="sng" w="381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9" name="Google Shape;349;p47"/>
          <p:cNvSpPr txBox="1"/>
          <p:nvPr/>
        </p:nvSpPr>
        <p:spPr>
          <a:xfrm rot="-608046">
            <a:off x="9060428" y="5084770"/>
            <a:ext cx="2977584" cy="125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28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Y si el jefe quiere informar que robot juntó mas?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56" name="Google Shape;3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101600" y="1052512"/>
            <a:ext cx="1193641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donde existen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dos robots juntadores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El robot 1 debe realizar un rectángulo de 5 (alto) x 3 (ancho) juntando flores y el robot 2 un rectángulo de 8 (alto) x 2 (ancho) juntando flores. Luego un tercer robot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debe informar que robot juntador juntó la mayor cantidad de flores. El tamaño de los rectángulos debe enviárselo el robot jefe a los robots juntadores.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122477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el alto y ancho del rectángulo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122477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 al proceso rectángulo (le envia el tamaño y le devuelve las flores juntadas)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8"/>
          <p:cNvSpPr txBox="1"/>
          <p:nvPr/>
        </p:nvSpPr>
        <p:spPr>
          <a:xfrm>
            <a:off x="122477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la cantidad juntada en el rectángulo al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 y ademas quien 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48"/>
          <p:cNvGrpSpPr/>
          <p:nvPr/>
        </p:nvGrpSpPr>
        <p:grpSpPr>
          <a:xfrm rot="360000">
            <a:off x="1095418" y="3386731"/>
            <a:ext cx="861704" cy="798649"/>
            <a:chOff x="4731082" y="4584781"/>
            <a:chExt cx="836600" cy="789807"/>
          </a:xfrm>
        </p:grpSpPr>
        <p:sp>
          <p:nvSpPr>
            <p:cNvPr id="363" name="Google Shape;363;p4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4" name="Google Shape;364;p4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5" name="Google Shape;365;p4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66" name="Google Shape;366;p48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4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8" name="Google Shape;368;p48"/>
          <p:cNvGrpSpPr/>
          <p:nvPr/>
        </p:nvGrpSpPr>
        <p:grpSpPr>
          <a:xfrm>
            <a:off x="2655046" y="3450234"/>
            <a:ext cx="789195" cy="721615"/>
            <a:chOff x="6475936" y="3905726"/>
            <a:chExt cx="789195" cy="721615"/>
          </a:xfrm>
        </p:grpSpPr>
        <p:sp>
          <p:nvSpPr>
            <p:cNvPr id="369" name="Google Shape;369;p48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48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72" name="Google Shape;372;p48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48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4" name="Google Shape;374;p48"/>
          <p:cNvSpPr txBox="1"/>
          <p:nvPr/>
        </p:nvSpPr>
        <p:spPr>
          <a:xfrm>
            <a:off x="887871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juntadores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48"/>
          <p:cNvGrpSpPr/>
          <p:nvPr/>
        </p:nvGrpSpPr>
        <p:grpSpPr>
          <a:xfrm>
            <a:off x="7605082" y="2831078"/>
            <a:ext cx="789195" cy="721615"/>
            <a:chOff x="8163847" y="3765921"/>
            <a:chExt cx="789195" cy="721615"/>
          </a:xfrm>
        </p:grpSpPr>
        <p:sp>
          <p:nvSpPr>
            <p:cNvPr id="376" name="Google Shape;376;p48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48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79" name="Google Shape;379;p48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48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1" name="Google Shape;381;p48"/>
          <p:cNvSpPr txBox="1"/>
          <p:nvPr/>
        </p:nvSpPr>
        <p:spPr>
          <a:xfrm>
            <a:off x="5562454" y="298861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5166412" y="3505588"/>
            <a:ext cx="434769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el alto y ancho del rectángulo a cada robot juntador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5306337" y="4520428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la cantidad juntada por algún robot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8"/>
          <p:cNvSpPr txBox="1"/>
          <p:nvPr/>
        </p:nvSpPr>
        <p:spPr>
          <a:xfrm>
            <a:off x="5321171" y="5167498"/>
            <a:ext cx="490118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(cantidad es máxima)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Actualiza el máximo y el número de robot máximo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8"/>
          <p:cNvSpPr txBox="1"/>
          <p:nvPr/>
        </p:nvSpPr>
        <p:spPr>
          <a:xfrm>
            <a:off x="5108379" y="6232771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el robot máximo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166414" y="4154863"/>
            <a:ext cx="232980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 2 veces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48"/>
          <p:cNvCxnSpPr/>
          <p:nvPr/>
        </p:nvCxnSpPr>
        <p:spPr>
          <a:xfrm>
            <a:off x="5023661" y="3056160"/>
            <a:ext cx="0" cy="3574827"/>
          </a:xfrm>
          <a:prstGeom prst="straightConnector1">
            <a:avLst/>
          </a:prstGeom>
          <a:noFill/>
          <a:ln cap="flat" cmpd="sng" w="38100">
            <a:solidFill>
              <a:srgbClr val="75707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8" name="Google Shape;388;p48"/>
          <p:cNvCxnSpPr/>
          <p:nvPr/>
        </p:nvCxnSpPr>
        <p:spPr>
          <a:xfrm>
            <a:off x="10140620" y="3056160"/>
            <a:ext cx="0" cy="3574827"/>
          </a:xfrm>
          <a:prstGeom prst="straightConnector1">
            <a:avLst/>
          </a:prstGeom>
          <a:noFill/>
          <a:ln cap="flat" cmpd="sng" w="38100">
            <a:solidFill>
              <a:srgbClr val="75707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9" name="Google Shape;389;p48"/>
          <p:cNvSpPr txBox="1"/>
          <p:nvPr/>
        </p:nvSpPr>
        <p:spPr>
          <a:xfrm>
            <a:off x="10198725" y="3503834"/>
            <a:ext cx="1993275" cy="218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24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Los robots juntadores NO conocen su identificación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8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97" name="Google Shape;39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Paso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 rot="-240000">
            <a:off x="3202478" y="1297216"/>
            <a:ext cx="4376353" cy="373174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49"/>
          <p:cNvSpPr/>
          <p:nvPr/>
        </p:nvSpPr>
        <p:spPr>
          <a:xfrm flipH="1" rot="10440000">
            <a:off x="3133725" y="2335212"/>
            <a:ext cx="4702175" cy="338137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1" name="Google Shape;401;p49"/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402" name="Google Shape;402;p49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3" name="Google Shape;403;p49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4" name="Google Shape;404;p49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05" name="Google Shape;405;p49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49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7" name="Google Shape;407;p49"/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408" name="Google Shape;408;p49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9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1" name="Google Shape;411;p49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49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3" name="Google Shape;413;p49"/>
          <p:cNvGrpSpPr/>
          <p:nvPr/>
        </p:nvGrpSpPr>
        <p:grpSpPr>
          <a:xfrm>
            <a:off x="134937" y="3932237"/>
            <a:ext cx="3869438" cy="2160587"/>
            <a:chOff x="134937" y="3932237"/>
            <a:chExt cx="3869438" cy="2160587"/>
          </a:xfrm>
        </p:grpSpPr>
        <p:sp>
          <p:nvSpPr>
            <p:cNvPr id="414" name="Google Shape;414;p49"/>
            <p:cNvSpPr/>
            <p:nvPr/>
          </p:nvSpPr>
          <p:spPr>
            <a:xfrm>
              <a:off x="146050" y="3932237"/>
              <a:ext cx="3767610" cy="2160587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5" name="Google Shape;415;p49"/>
            <p:cNvSpPr txBox="1"/>
            <p:nvPr/>
          </p:nvSpPr>
          <p:spPr>
            <a:xfrm>
              <a:off x="134937" y="5181600"/>
              <a:ext cx="38694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,Jefe)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9"/>
            <p:cNvSpPr txBox="1"/>
            <p:nvPr/>
          </p:nvSpPr>
          <p:spPr>
            <a:xfrm rot="60000">
              <a:off x="192364" y="4133190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Juntador (robot1)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417" name="Google Shape;417;p49"/>
            <p:cNvGrpSpPr/>
            <p:nvPr/>
          </p:nvGrpSpPr>
          <p:grpSpPr>
            <a:xfrm rot="360000">
              <a:off x="2170569" y="4094963"/>
              <a:ext cx="861704" cy="798649"/>
              <a:chOff x="4731082" y="4584781"/>
              <a:chExt cx="836600" cy="789807"/>
            </a:xfrm>
          </p:grpSpPr>
          <p:sp>
            <p:nvSpPr>
              <p:cNvPr id="418" name="Google Shape;418;p49"/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21" name="Google Shape;421;p49"/>
              <p:cNvCxnSpPr/>
              <p:nvPr/>
            </p:nvCxnSpPr>
            <p:spPr>
              <a:xfrm flipH="1" rot="-300000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49"/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23" name="Google Shape;423;p49"/>
          <p:cNvSpPr txBox="1"/>
          <p:nvPr/>
        </p:nvSpPr>
        <p:spPr>
          <a:xfrm rot="60000">
            <a:off x="164005" y="1368441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(robot1)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 rot="60000">
            <a:off x="81989" y="2574882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(robot2)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5" name="Google Shape;425;p49"/>
          <p:cNvGrpSpPr/>
          <p:nvPr/>
        </p:nvGrpSpPr>
        <p:grpSpPr>
          <a:xfrm>
            <a:off x="4077481" y="3906837"/>
            <a:ext cx="3913788" cy="2160587"/>
            <a:chOff x="4077481" y="3906837"/>
            <a:chExt cx="3913788" cy="2160587"/>
          </a:xfrm>
        </p:grpSpPr>
        <p:sp>
          <p:nvSpPr>
            <p:cNvPr id="426" name="Google Shape;426;p49"/>
            <p:cNvSpPr/>
            <p:nvPr/>
          </p:nvSpPr>
          <p:spPr>
            <a:xfrm>
              <a:off x="4132944" y="3906837"/>
              <a:ext cx="3767610" cy="2160587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" name="Google Shape;427;p49"/>
            <p:cNvSpPr txBox="1"/>
            <p:nvPr/>
          </p:nvSpPr>
          <p:spPr>
            <a:xfrm>
              <a:off x="4121831" y="5154612"/>
              <a:ext cx="38694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,Jefe)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" name="Google Shape;428;p49"/>
            <p:cNvGrpSpPr/>
            <p:nvPr/>
          </p:nvGrpSpPr>
          <p:grpSpPr>
            <a:xfrm>
              <a:off x="5943016" y="4071937"/>
              <a:ext cx="789195" cy="721615"/>
              <a:chOff x="6475936" y="3905726"/>
              <a:chExt cx="789195" cy="721615"/>
            </a:xfrm>
          </p:grpSpPr>
          <p:sp>
            <p:nvSpPr>
              <p:cNvPr id="429" name="Google Shape;429;p49"/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32" name="Google Shape;432;p49"/>
              <p:cNvCxnSpPr/>
              <p:nvPr/>
            </p:nvCxnSpPr>
            <p:spPr>
              <a:xfrm flipH="1" rot="60000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49"/>
              <p:cNvCxnSpPr/>
              <p:nvPr/>
            </p:nvCxnSpPr>
            <p:spPr>
              <a:xfrm rot="-1074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34" name="Google Shape;434;p49"/>
            <p:cNvSpPr txBox="1"/>
            <p:nvPr/>
          </p:nvSpPr>
          <p:spPr>
            <a:xfrm rot="60000">
              <a:off x="4083496" y="411308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Juntador (robot2)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35" name="Google Shape;435;p49"/>
          <p:cNvGrpSpPr/>
          <p:nvPr/>
        </p:nvGrpSpPr>
        <p:grpSpPr>
          <a:xfrm>
            <a:off x="8294245" y="3881437"/>
            <a:ext cx="3392023" cy="2160587"/>
            <a:chOff x="8294245" y="3881437"/>
            <a:chExt cx="3392023" cy="2160587"/>
          </a:xfrm>
        </p:grpSpPr>
        <p:sp>
          <p:nvSpPr>
            <p:cNvPr id="436" name="Google Shape;436;p49"/>
            <p:cNvSpPr/>
            <p:nvPr/>
          </p:nvSpPr>
          <p:spPr>
            <a:xfrm>
              <a:off x="8462056" y="3881437"/>
              <a:ext cx="3224212" cy="2160587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" name="Google Shape;437;p49"/>
            <p:cNvSpPr txBox="1"/>
            <p:nvPr/>
          </p:nvSpPr>
          <p:spPr>
            <a:xfrm>
              <a:off x="8418512" y="5073650"/>
              <a:ext cx="3224212" cy="646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" name="Google Shape;438;p49"/>
            <p:cNvGrpSpPr/>
            <p:nvPr/>
          </p:nvGrpSpPr>
          <p:grpSpPr>
            <a:xfrm>
              <a:off x="10049679" y="4059458"/>
              <a:ext cx="789195" cy="721615"/>
              <a:chOff x="8163847" y="3765921"/>
              <a:chExt cx="789195" cy="721615"/>
            </a:xfrm>
          </p:grpSpPr>
          <p:sp>
            <p:nvSpPr>
              <p:cNvPr id="439" name="Google Shape;439;p49"/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42" name="Google Shape;442;p49"/>
              <p:cNvCxnSpPr/>
              <p:nvPr/>
            </p:nvCxnSpPr>
            <p:spPr>
              <a:xfrm flipH="1" rot="60000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49"/>
              <p:cNvCxnSpPr/>
              <p:nvPr/>
            </p:nvCxnSpPr>
            <p:spPr>
              <a:xfrm rot="-1074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44" name="Google Shape;444;p49"/>
            <p:cNvSpPr txBox="1"/>
            <p:nvPr/>
          </p:nvSpPr>
          <p:spPr>
            <a:xfrm rot="60000">
              <a:off x="8300260" y="4090382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(robot3)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45" name="Google Shape;445;p49"/>
          <p:cNvGrpSpPr/>
          <p:nvPr/>
        </p:nvGrpSpPr>
        <p:grpSpPr>
          <a:xfrm>
            <a:off x="7890622" y="1507235"/>
            <a:ext cx="789195" cy="721615"/>
            <a:chOff x="8163847" y="3765921"/>
            <a:chExt cx="789195" cy="721615"/>
          </a:xfrm>
        </p:grpSpPr>
        <p:sp>
          <p:nvSpPr>
            <p:cNvPr id="446" name="Google Shape;446;p49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9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49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1" name="Google Shape;451;p49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58" name="Google Shape;4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Paso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0"/>
          <p:cNvSpPr/>
          <p:nvPr/>
        </p:nvSpPr>
        <p:spPr>
          <a:xfrm rot="-240000">
            <a:off x="3202478" y="1297216"/>
            <a:ext cx="4376353" cy="373174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50"/>
          <p:cNvSpPr/>
          <p:nvPr/>
        </p:nvSpPr>
        <p:spPr>
          <a:xfrm flipH="1" rot="10440000">
            <a:off x="3133725" y="2335212"/>
            <a:ext cx="4702175" cy="338137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8461768" y="2654469"/>
            <a:ext cx="3224212" cy="4230517"/>
          </a:xfrm>
          <a:prstGeom prst="roundRect">
            <a:avLst>
              <a:gd fmla="val 1952" name="adj"/>
            </a:avLst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146049" y="3932237"/>
            <a:ext cx="4019326" cy="2542296"/>
          </a:xfrm>
          <a:prstGeom prst="roundRect">
            <a:avLst>
              <a:gd fmla="val 1952" name="adj"/>
            </a:avLst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4307120" y="3906837"/>
            <a:ext cx="4019326" cy="2552425"/>
          </a:xfrm>
          <a:prstGeom prst="roundRect">
            <a:avLst>
              <a:gd fmla="val 1952" name="adj"/>
            </a:avLst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8457443" y="3684333"/>
            <a:ext cx="3224212" cy="3016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EnviarMensaje(1, robot1)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EnviarMensaje(5, robot1)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EnviarMensaje(3, robot1)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EnviarMensaje(2, robot2)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EnviarMensaje(8, robot2)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EnviarMensaje(2, robot2)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50"/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467" name="Google Shape;467;p50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468;p50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469;p50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0" name="Google Shape;470;p50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50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2" name="Google Shape;472;p50"/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473" name="Google Shape;473;p50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50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8" name="Google Shape;478;p50"/>
          <p:cNvGrpSpPr/>
          <p:nvPr/>
        </p:nvGrpSpPr>
        <p:grpSpPr>
          <a:xfrm>
            <a:off x="10093223" y="2883798"/>
            <a:ext cx="789195" cy="721615"/>
            <a:chOff x="8163847" y="3765921"/>
            <a:chExt cx="789195" cy="721615"/>
          </a:xfrm>
        </p:grpSpPr>
        <p:sp>
          <p:nvSpPr>
            <p:cNvPr id="479" name="Google Shape;479;p50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2" name="Google Shape;482;p50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50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4" name="Google Shape;484;p50"/>
          <p:cNvSpPr txBox="1"/>
          <p:nvPr/>
        </p:nvSpPr>
        <p:spPr>
          <a:xfrm rot="60000">
            <a:off x="192401" y="4128975"/>
            <a:ext cx="1636699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(robot 1)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85" name="Google Shape;485;p50"/>
          <p:cNvGrpSpPr/>
          <p:nvPr/>
        </p:nvGrpSpPr>
        <p:grpSpPr>
          <a:xfrm rot="360000">
            <a:off x="1746188" y="4061915"/>
            <a:ext cx="861704" cy="798649"/>
            <a:chOff x="4731082" y="4584781"/>
            <a:chExt cx="836600" cy="789807"/>
          </a:xfrm>
        </p:grpSpPr>
        <p:sp>
          <p:nvSpPr>
            <p:cNvPr id="486" name="Google Shape;486;p50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50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50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9" name="Google Shape;489;p50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50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1" name="Google Shape;491;p50"/>
          <p:cNvGrpSpPr/>
          <p:nvPr/>
        </p:nvGrpSpPr>
        <p:grpSpPr>
          <a:xfrm>
            <a:off x="5943016" y="4071937"/>
            <a:ext cx="789195" cy="721615"/>
            <a:chOff x="6475936" y="3905726"/>
            <a:chExt cx="789195" cy="721615"/>
          </a:xfrm>
        </p:grpSpPr>
        <p:sp>
          <p:nvSpPr>
            <p:cNvPr id="492" name="Google Shape;492;p50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95" name="Google Shape;495;p50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50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7" name="Google Shape;497;p50"/>
          <p:cNvSpPr txBox="1"/>
          <p:nvPr/>
        </p:nvSpPr>
        <p:spPr>
          <a:xfrm>
            <a:off x="134936" y="4833637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…..</a:t>
            </a:r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4307116" y="4805959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/>
          </a:p>
        </p:txBody>
      </p:sp>
      <p:grpSp>
        <p:nvGrpSpPr>
          <p:cNvPr id="499" name="Google Shape;499;p50"/>
          <p:cNvGrpSpPr/>
          <p:nvPr/>
        </p:nvGrpSpPr>
        <p:grpSpPr>
          <a:xfrm>
            <a:off x="7852940" y="1485286"/>
            <a:ext cx="789195" cy="721615"/>
            <a:chOff x="8163847" y="3765921"/>
            <a:chExt cx="789195" cy="721615"/>
          </a:xfrm>
        </p:grpSpPr>
        <p:sp>
          <p:nvSpPr>
            <p:cNvPr id="500" name="Google Shape;500;p50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3" name="Google Shape;503;p50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50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5" name="Google Shape;505;p50"/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(robot1)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50"/>
          <p:cNvSpPr txBox="1"/>
          <p:nvPr/>
        </p:nvSpPr>
        <p:spPr>
          <a:xfrm rot="60000">
            <a:off x="224504" y="2515340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(robot2)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 rot="60000">
            <a:off x="4083496" y="411308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(robot2)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50"/>
          <p:cNvSpPr txBox="1"/>
          <p:nvPr/>
        </p:nvSpPr>
        <p:spPr>
          <a:xfrm rot="60000">
            <a:off x="8266903" y="2898834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(robot3)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50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16" name="Google Shape;5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1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Paso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 rot="-240000">
            <a:off x="3202478" y="1297216"/>
            <a:ext cx="4376353" cy="373174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9" name="Google Shape;519;p51"/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520" name="Google Shape;520;p51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1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3" name="Google Shape;523;p51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51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5" name="Google Shape;525;p51"/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526" name="Google Shape;526;p51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9" name="Google Shape;529;p51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51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31" name="Google Shape;531;p51"/>
          <p:cNvGrpSpPr/>
          <p:nvPr/>
        </p:nvGrpSpPr>
        <p:grpSpPr>
          <a:xfrm>
            <a:off x="7840693" y="1697319"/>
            <a:ext cx="789195" cy="721615"/>
            <a:chOff x="8163847" y="3765921"/>
            <a:chExt cx="789195" cy="721615"/>
          </a:xfrm>
        </p:grpSpPr>
        <p:sp>
          <p:nvSpPr>
            <p:cNvPr id="532" name="Google Shape;532;p51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35" name="Google Shape;535;p51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51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7" name="Google Shape;537;p51"/>
          <p:cNvSpPr/>
          <p:nvPr/>
        </p:nvSpPr>
        <p:spPr>
          <a:xfrm flipH="1" rot="10440000">
            <a:off x="3212107" y="2976989"/>
            <a:ext cx="4702175" cy="338137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51"/>
          <p:cNvSpPr/>
          <p:nvPr/>
        </p:nvSpPr>
        <p:spPr>
          <a:xfrm flipH="1" rot="10440000">
            <a:off x="3258537" y="1961901"/>
            <a:ext cx="4415912" cy="192453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51"/>
          <p:cNvSpPr/>
          <p:nvPr/>
        </p:nvSpPr>
        <p:spPr>
          <a:xfrm rot="-240000">
            <a:off x="3288374" y="2310398"/>
            <a:ext cx="4376353" cy="373174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40" name="Google Shape;540;p51"/>
          <p:cNvGrpSpPr/>
          <p:nvPr/>
        </p:nvGrpSpPr>
        <p:grpSpPr>
          <a:xfrm>
            <a:off x="8115215" y="2610925"/>
            <a:ext cx="3907305" cy="4230517"/>
            <a:chOff x="8115215" y="2610925"/>
            <a:chExt cx="3907305" cy="4230517"/>
          </a:xfrm>
        </p:grpSpPr>
        <p:sp>
          <p:nvSpPr>
            <p:cNvPr id="541" name="Google Shape;541;p51"/>
            <p:cNvSpPr/>
            <p:nvPr/>
          </p:nvSpPr>
          <p:spPr>
            <a:xfrm>
              <a:off x="8265825" y="2610925"/>
              <a:ext cx="3671272" cy="4230517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2" name="Google Shape;542;p51"/>
            <p:cNvSpPr txBox="1"/>
            <p:nvPr/>
          </p:nvSpPr>
          <p:spPr>
            <a:xfrm>
              <a:off x="8315868" y="3475853"/>
              <a:ext cx="3706652" cy="3231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EnviarMensaje(5, robot1)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EnviarMensaje(3, robot1)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t/>
              </a:r>
              <a:endParaRPr b="1" i="0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EnviarMensaje(8, robot2)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 (quien,*)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 (quien = 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 (quien,robot1)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3" name="Google Shape;543;p51"/>
            <p:cNvGrpSpPr/>
            <p:nvPr/>
          </p:nvGrpSpPr>
          <p:grpSpPr>
            <a:xfrm>
              <a:off x="9907182" y="2793401"/>
              <a:ext cx="656187" cy="635599"/>
              <a:chOff x="8163847" y="3765921"/>
              <a:chExt cx="789195" cy="721615"/>
            </a:xfrm>
          </p:grpSpPr>
          <p:sp>
            <p:nvSpPr>
              <p:cNvPr id="544" name="Google Shape;544;p51"/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" name="Google Shape;545;p51"/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6" name="Google Shape;546;p51"/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47" name="Google Shape;547;p51"/>
              <p:cNvCxnSpPr/>
              <p:nvPr/>
            </p:nvCxnSpPr>
            <p:spPr>
              <a:xfrm flipH="1" rot="60000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51"/>
              <p:cNvCxnSpPr/>
              <p:nvPr/>
            </p:nvCxnSpPr>
            <p:spPr>
              <a:xfrm rot="-1074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49" name="Google Shape;549;p51"/>
            <p:cNvSpPr txBox="1"/>
            <p:nvPr/>
          </p:nvSpPr>
          <p:spPr>
            <a:xfrm>
              <a:off x="8115215" y="2721154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(robot3)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50" name="Google Shape;550;p51"/>
          <p:cNvSpPr txBox="1"/>
          <p:nvPr/>
        </p:nvSpPr>
        <p:spPr>
          <a:xfrm>
            <a:off x="181900" y="232646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(robot2)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51" name="Google Shape;551;p51"/>
          <p:cNvGrpSpPr/>
          <p:nvPr/>
        </p:nvGrpSpPr>
        <p:grpSpPr>
          <a:xfrm>
            <a:off x="-90245" y="3932237"/>
            <a:ext cx="4222824" cy="2542296"/>
            <a:chOff x="-90245" y="3932237"/>
            <a:chExt cx="4222824" cy="2542296"/>
          </a:xfrm>
        </p:grpSpPr>
        <p:sp>
          <p:nvSpPr>
            <p:cNvPr id="552" name="Google Shape;552;p51"/>
            <p:cNvSpPr/>
            <p:nvPr/>
          </p:nvSpPr>
          <p:spPr>
            <a:xfrm>
              <a:off x="58961" y="3932237"/>
              <a:ext cx="4019326" cy="2542296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51"/>
            <p:cNvSpPr txBox="1"/>
            <p:nvPr/>
          </p:nvSpPr>
          <p:spPr>
            <a:xfrm>
              <a:off x="47849" y="5812972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</p:txBody>
        </p:sp>
        <p:grpSp>
          <p:nvGrpSpPr>
            <p:cNvPr id="554" name="Google Shape;554;p51"/>
            <p:cNvGrpSpPr/>
            <p:nvPr/>
          </p:nvGrpSpPr>
          <p:grpSpPr>
            <a:xfrm rot="360000">
              <a:off x="1659100" y="4061915"/>
              <a:ext cx="861704" cy="798649"/>
              <a:chOff x="4731082" y="4584781"/>
              <a:chExt cx="836600" cy="789807"/>
            </a:xfrm>
          </p:grpSpPr>
          <p:sp>
            <p:nvSpPr>
              <p:cNvPr id="555" name="Google Shape;555;p51"/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7" name="Google Shape;557;p51"/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58" name="Google Shape;558;p51"/>
              <p:cNvCxnSpPr/>
              <p:nvPr/>
            </p:nvCxnSpPr>
            <p:spPr>
              <a:xfrm flipH="1" rot="-300000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51"/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60" name="Google Shape;560;p51"/>
            <p:cNvSpPr txBox="1"/>
            <p:nvPr/>
          </p:nvSpPr>
          <p:spPr>
            <a:xfrm>
              <a:off x="47848" y="4833637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  <a:endParaRPr/>
            </a:p>
          </p:txBody>
        </p:sp>
        <p:sp>
          <p:nvSpPr>
            <p:cNvPr id="561" name="Google Shape;561;p51"/>
            <p:cNvSpPr txBox="1"/>
            <p:nvPr/>
          </p:nvSpPr>
          <p:spPr>
            <a:xfrm>
              <a:off x="-90245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Juntador (robot1)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62" name="Google Shape;562;p51"/>
          <p:cNvGrpSpPr/>
          <p:nvPr/>
        </p:nvGrpSpPr>
        <p:grpSpPr>
          <a:xfrm>
            <a:off x="3979527" y="3906837"/>
            <a:ext cx="4259916" cy="2552425"/>
            <a:chOff x="3979527" y="3906837"/>
            <a:chExt cx="4259916" cy="2552425"/>
          </a:xfrm>
        </p:grpSpPr>
        <p:sp>
          <p:nvSpPr>
            <p:cNvPr id="563" name="Google Shape;563;p51"/>
            <p:cNvSpPr/>
            <p:nvPr/>
          </p:nvSpPr>
          <p:spPr>
            <a:xfrm>
              <a:off x="4154716" y="3906837"/>
              <a:ext cx="4019326" cy="2552425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4" name="Google Shape;564;p51"/>
            <p:cNvGrpSpPr/>
            <p:nvPr/>
          </p:nvGrpSpPr>
          <p:grpSpPr>
            <a:xfrm>
              <a:off x="5790612" y="4071937"/>
              <a:ext cx="789195" cy="721615"/>
              <a:chOff x="6475936" y="3905726"/>
              <a:chExt cx="789195" cy="721615"/>
            </a:xfrm>
          </p:grpSpPr>
          <p:sp>
            <p:nvSpPr>
              <p:cNvPr id="565" name="Google Shape;565;p51"/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6" name="Google Shape;566;p51"/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7" name="Google Shape;567;p51"/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68" name="Google Shape;568;p51"/>
              <p:cNvCxnSpPr/>
              <p:nvPr/>
            </p:nvCxnSpPr>
            <p:spPr>
              <a:xfrm flipH="1" rot="60000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51"/>
              <p:cNvCxnSpPr/>
              <p:nvPr/>
            </p:nvCxnSpPr>
            <p:spPr>
              <a:xfrm rot="-1074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70" name="Google Shape;570;p51"/>
            <p:cNvSpPr txBox="1"/>
            <p:nvPr/>
          </p:nvSpPr>
          <p:spPr>
            <a:xfrm>
              <a:off x="4154713" y="5785294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</p:txBody>
        </p:sp>
        <p:sp>
          <p:nvSpPr>
            <p:cNvPr id="571" name="Google Shape;571;p51"/>
            <p:cNvSpPr txBox="1"/>
            <p:nvPr/>
          </p:nvSpPr>
          <p:spPr>
            <a:xfrm>
              <a:off x="4154712" y="4805959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  <a:endParaRPr/>
            </a:p>
          </p:txBody>
        </p:sp>
        <p:sp>
          <p:nvSpPr>
            <p:cNvPr id="572" name="Google Shape;572;p51"/>
            <p:cNvSpPr txBox="1"/>
            <p:nvPr/>
          </p:nvSpPr>
          <p:spPr>
            <a:xfrm>
              <a:off x="3979527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Juntador (robot2)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3" name="Google Shape;573;p51"/>
          <p:cNvSpPr txBox="1"/>
          <p:nvPr/>
        </p:nvSpPr>
        <p:spPr>
          <a:xfrm>
            <a:off x="344755" y="14895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(robot1)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5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81" name="Google Shape;5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2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TODO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2"/>
          <p:cNvSpPr/>
          <p:nvPr/>
        </p:nvSpPr>
        <p:spPr>
          <a:xfrm>
            <a:off x="163512" y="1223962"/>
            <a:ext cx="3716337" cy="2522537"/>
          </a:xfrm>
          <a:prstGeom prst="roundRect">
            <a:avLst>
              <a:gd fmla="val 1952" name="adj"/>
            </a:avLst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52"/>
          <p:cNvSpPr txBox="1"/>
          <p:nvPr/>
        </p:nvSpPr>
        <p:spPr>
          <a:xfrm>
            <a:off x="215900" y="2249487"/>
            <a:ext cx="34385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134937" y="3833812"/>
            <a:ext cx="3744912" cy="2376487"/>
          </a:xfrm>
          <a:prstGeom prst="roundRect">
            <a:avLst>
              <a:gd fmla="val 1952" name="adj"/>
            </a:avLst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52"/>
          <p:cNvSpPr txBox="1"/>
          <p:nvPr/>
        </p:nvSpPr>
        <p:spPr>
          <a:xfrm>
            <a:off x="163512" y="4884737"/>
            <a:ext cx="3440112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2"/>
          <p:cNvSpPr txBox="1"/>
          <p:nvPr/>
        </p:nvSpPr>
        <p:spPr>
          <a:xfrm>
            <a:off x="163512" y="5516562"/>
            <a:ext cx="3327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EnviarMensaje(flores,Jefe)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2"/>
          <p:cNvSpPr txBox="1"/>
          <p:nvPr/>
        </p:nvSpPr>
        <p:spPr>
          <a:xfrm>
            <a:off x="277812" y="3111452"/>
            <a:ext cx="33258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EnviarMensaje(flores,Jefe)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Google Shape;589;p52"/>
          <p:cNvGrpSpPr/>
          <p:nvPr/>
        </p:nvGrpSpPr>
        <p:grpSpPr>
          <a:xfrm rot="360000">
            <a:off x="2352036" y="1245683"/>
            <a:ext cx="861704" cy="798649"/>
            <a:chOff x="4731082" y="4584781"/>
            <a:chExt cx="836600" cy="789807"/>
          </a:xfrm>
        </p:grpSpPr>
        <p:sp>
          <p:nvSpPr>
            <p:cNvPr id="590" name="Google Shape;590;p52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52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52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93" name="Google Shape;593;p52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52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95" name="Google Shape;595;p52"/>
          <p:cNvGrpSpPr/>
          <p:nvPr/>
        </p:nvGrpSpPr>
        <p:grpSpPr>
          <a:xfrm>
            <a:off x="2415966" y="3948827"/>
            <a:ext cx="789195" cy="721615"/>
            <a:chOff x="6475936" y="3905726"/>
            <a:chExt cx="789195" cy="721615"/>
          </a:xfrm>
        </p:grpSpPr>
        <p:sp>
          <p:nvSpPr>
            <p:cNvPr id="596" name="Google Shape;596;p52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99" name="Google Shape;599;p52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52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1" name="Google Shape;601;p52"/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(robot1)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52"/>
          <p:cNvSpPr txBox="1"/>
          <p:nvPr/>
        </p:nvSpPr>
        <p:spPr>
          <a:xfrm>
            <a:off x="237825" y="394312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 (robot2)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03" name="Google Shape;603;p52"/>
          <p:cNvGrpSpPr/>
          <p:nvPr/>
        </p:nvGrpSpPr>
        <p:grpSpPr>
          <a:xfrm>
            <a:off x="8102600" y="1223963"/>
            <a:ext cx="3929062" cy="2695575"/>
            <a:chOff x="8102600" y="1223963"/>
            <a:chExt cx="3929062" cy="2695575"/>
          </a:xfrm>
        </p:grpSpPr>
        <p:grpSp>
          <p:nvGrpSpPr>
            <p:cNvPr id="604" name="Google Shape;604;p52"/>
            <p:cNvGrpSpPr/>
            <p:nvPr/>
          </p:nvGrpSpPr>
          <p:grpSpPr>
            <a:xfrm>
              <a:off x="8201025" y="1223963"/>
              <a:ext cx="3830637" cy="2695575"/>
              <a:chOff x="8201025" y="1223895"/>
              <a:chExt cx="3830638" cy="2695643"/>
            </a:xfrm>
          </p:grpSpPr>
          <p:sp>
            <p:nvSpPr>
              <p:cNvPr id="605" name="Google Shape;605;p52"/>
              <p:cNvSpPr/>
              <p:nvPr/>
            </p:nvSpPr>
            <p:spPr>
              <a:xfrm>
                <a:off x="8201025" y="1223895"/>
                <a:ext cx="3830638" cy="2695643"/>
              </a:xfrm>
              <a:prstGeom prst="roundRect">
                <a:avLst>
                  <a:gd fmla="val 1952" name="adj"/>
                </a:avLst>
              </a:prstGeom>
              <a:noFill/>
              <a:ln cap="flat" cmpd="sng" w="12700">
                <a:solidFill>
                  <a:srgbClr val="A6A6A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6" name="Google Shape;606;p52"/>
              <p:cNvSpPr txBox="1"/>
              <p:nvPr/>
            </p:nvSpPr>
            <p:spPr>
              <a:xfrm>
                <a:off x="8283575" y="2128838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52"/>
              <p:cNvSpPr txBox="1"/>
              <p:nvPr/>
            </p:nvSpPr>
            <p:spPr>
              <a:xfrm>
                <a:off x="8283575" y="2736850"/>
                <a:ext cx="3214688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52"/>
              <p:cNvSpPr txBox="1"/>
              <p:nvPr/>
            </p:nvSpPr>
            <p:spPr>
              <a:xfrm>
                <a:off x="8283575" y="3119825"/>
                <a:ext cx="1082675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 * =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2"/>
              <p:cNvSpPr txBox="1"/>
              <p:nvPr/>
            </p:nvSpPr>
            <p:spPr>
              <a:xfrm>
                <a:off x="8367713" y="3489713"/>
                <a:ext cx="366395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robot2)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52"/>
            <p:cNvGrpSpPr/>
            <p:nvPr/>
          </p:nvGrpSpPr>
          <p:grpSpPr>
            <a:xfrm>
              <a:off x="9986934" y="1301417"/>
              <a:ext cx="789195" cy="721615"/>
              <a:chOff x="8163847" y="3765921"/>
              <a:chExt cx="789195" cy="721615"/>
            </a:xfrm>
          </p:grpSpPr>
          <p:sp>
            <p:nvSpPr>
              <p:cNvPr id="611" name="Google Shape;611;p52"/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2" name="Google Shape;612;p52"/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3" name="Google Shape;613;p52"/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14" name="Google Shape;614;p52"/>
              <p:cNvCxnSpPr/>
              <p:nvPr/>
            </p:nvCxnSpPr>
            <p:spPr>
              <a:xfrm flipH="1" rot="60000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52"/>
              <p:cNvCxnSpPr/>
              <p:nvPr/>
            </p:nvCxnSpPr>
            <p:spPr>
              <a:xfrm rot="-1074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16" name="Google Shape;616;p52"/>
            <p:cNvSpPr txBox="1"/>
            <p:nvPr/>
          </p:nvSpPr>
          <p:spPr>
            <a:xfrm>
              <a:off x="8102600" y="133716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(robot3)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17" name="Google Shape;617;p52"/>
          <p:cNvGrpSpPr/>
          <p:nvPr/>
        </p:nvGrpSpPr>
        <p:grpSpPr>
          <a:xfrm>
            <a:off x="8059737" y="4079873"/>
            <a:ext cx="3954462" cy="2695575"/>
            <a:chOff x="8059737" y="4079873"/>
            <a:chExt cx="3954462" cy="2695575"/>
          </a:xfrm>
        </p:grpSpPr>
        <p:grpSp>
          <p:nvGrpSpPr>
            <p:cNvPr id="618" name="Google Shape;618;p52"/>
            <p:cNvGrpSpPr/>
            <p:nvPr/>
          </p:nvGrpSpPr>
          <p:grpSpPr>
            <a:xfrm>
              <a:off x="8059737" y="4079873"/>
              <a:ext cx="3954462" cy="2695575"/>
              <a:chOff x="8059738" y="4079804"/>
              <a:chExt cx="3954462" cy="2695646"/>
            </a:xfrm>
          </p:grpSpPr>
          <p:sp>
            <p:nvSpPr>
              <p:cNvPr id="619" name="Google Shape;619;p52"/>
              <p:cNvSpPr/>
              <p:nvPr/>
            </p:nvSpPr>
            <p:spPr>
              <a:xfrm>
                <a:off x="8185150" y="4079804"/>
                <a:ext cx="3829050" cy="2695646"/>
              </a:xfrm>
              <a:prstGeom prst="roundRect">
                <a:avLst>
                  <a:gd fmla="val 1952" name="adj"/>
                </a:avLst>
              </a:prstGeom>
              <a:noFill/>
              <a:ln cap="flat" cmpd="sng" w="12700">
                <a:solidFill>
                  <a:srgbClr val="A6A6A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0" name="Google Shape;620;p52"/>
              <p:cNvSpPr txBox="1"/>
              <p:nvPr/>
            </p:nvSpPr>
            <p:spPr>
              <a:xfrm>
                <a:off x="8267700" y="4984750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52"/>
              <p:cNvSpPr txBox="1"/>
              <p:nvPr/>
            </p:nvSpPr>
            <p:spPr>
              <a:xfrm>
                <a:off x="8283575" y="5969000"/>
                <a:ext cx="32143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52"/>
              <p:cNvSpPr txBox="1"/>
              <p:nvPr/>
            </p:nvSpPr>
            <p:spPr>
              <a:xfrm>
                <a:off x="8059738" y="6294438"/>
                <a:ext cx="31019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*)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" name="Google Shape;623;p52"/>
            <p:cNvSpPr txBox="1"/>
            <p:nvPr/>
          </p:nvSpPr>
          <p:spPr>
            <a:xfrm>
              <a:off x="8479314" y="4178539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(robot3)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624" name="Google Shape;624;p52"/>
            <p:cNvGrpSpPr/>
            <p:nvPr/>
          </p:nvGrpSpPr>
          <p:grpSpPr>
            <a:xfrm>
              <a:off x="10479617" y="4185443"/>
              <a:ext cx="789195" cy="721615"/>
              <a:chOff x="8163847" y="3765921"/>
              <a:chExt cx="789195" cy="721615"/>
            </a:xfrm>
          </p:grpSpPr>
          <p:sp>
            <p:nvSpPr>
              <p:cNvPr id="625" name="Google Shape;625;p52"/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6" name="Google Shape;626;p52"/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7" name="Google Shape;627;p52"/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28" name="Google Shape;628;p52"/>
              <p:cNvCxnSpPr/>
              <p:nvPr/>
            </p:nvCxnSpPr>
            <p:spPr>
              <a:xfrm flipH="1" rot="60000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9" name="Google Shape;629;p52"/>
              <p:cNvCxnSpPr/>
              <p:nvPr/>
            </p:nvCxnSpPr>
            <p:spPr>
              <a:xfrm rot="-1074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30" name="Google Shape;630;p52"/>
          <p:cNvGrpSpPr/>
          <p:nvPr/>
        </p:nvGrpSpPr>
        <p:grpSpPr>
          <a:xfrm>
            <a:off x="4008437" y="1847850"/>
            <a:ext cx="4195763" cy="3443287"/>
            <a:chOff x="4008437" y="1847850"/>
            <a:chExt cx="4195763" cy="3443287"/>
          </a:xfrm>
        </p:grpSpPr>
        <p:sp>
          <p:nvSpPr>
            <p:cNvPr id="631" name="Google Shape;631;p52"/>
            <p:cNvSpPr/>
            <p:nvPr/>
          </p:nvSpPr>
          <p:spPr>
            <a:xfrm>
              <a:off x="4010025" y="1847850"/>
              <a:ext cx="4092575" cy="3443287"/>
            </a:xfrm>
            <a:prstGeom prst="roundRect">
              <a:avLst>
                <a:gd fmla="val 1952" name="adj"/>
              </a:avLst>
            </a:prstGeom>
            <a:noFill/>
            <a:ln cap="flat" cmpd="sng" w="12700">
              <a:solidFill>
                <a:srgbClr val="A6A6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52"/>
            <p:cNvSpPr txBox="1"/>
            <p:nvPr/>
          </p:nvSpPr>
          <p:spPr>
            <a:xfrm>
              <a:off x="4075112" y="3046412"/>
              <a:ext cx="3224212" cy="92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2"/>
            <p:cNvSpPr txBox="1"/>
            <p:nvPr/>
          </p:nvSpPr>
          <p:spPr>
            <a:xfrm>
              <a:off x="4008437" y="4000500"/>
              <a:ext cx="36052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RecibirMensaje(numRobot, *)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2"/>
            <p:cNvSpPr txBox="1"/>
            <p:nvPr/>
          </p:nvSpPr>
          <p:spPr>
            <a:xfrm>
              <a:off x="4008437" y="4381500"/>
              <a:ext cx="20843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 numRobot =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2"/>
            <p:cNvSpPr txBox="1"/>
            <p:nvPr/>
          </p:nvSpPr>
          <p:spPr>
            <a:xfrm>
              <a:off x="4092575" y="4751387"/>
              <a:ext cx="41116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RecibirMensaje(valor, robot2)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p52"/>
            <p:cNvGrpSpPr/>
            <p:nvPr/>
          </p:nvGrpSpPr>
          <p:grpSpPr>
            <a:xfrm>
              <a:off x="5976038" y="2162077"/>
              <a:ext cx="789195" cy="721615"/>
              <a:chOff x="8163847" y="3765921"/>
              <a:chExt cx="789195" cy="721615"/>
            </a:xfrm>
          </p:grpSpPr>
          <p:sp>
            <p:nvSpPr>
              <p:cNvPr id="637" name="Google Shape;637;p52"/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8" name="Google Shape;638;p52"/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9" name="Google Shape;639;p52"/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40" name="Google Shape;640;p52"/>
              <p:cNvCxnSpPr/>
              <p:nvPr/>
            </p:nvCxnSpPr>
            <p:spPr>
              <a:xfrm flipH="1" rot="60000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52"/>
              <p:cNvCxnSpPr/>
              <p:nvPr/>
            </p:nvCxnSpPr>
            <p:spPr>
              <a:xfrm rot="-1074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42" name="Google Shape;642;p52"/>
            <p:cNvSpPr txBox="1"/>
            <p:nvPr/>
          </p:nvSpPr>
          <p:spPr>
            <a:xfrm>
              <a:off x="4244104" y="235022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Jefe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(robot3)</a:t>
              </a:r>
              <a:endPara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descr="Icono&#10;&#10;Descripción generada automáticamente" id="643" name="Google Shape;64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1444" y="1345162"/>
            <a:ext cx="726283" cy="7262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644" name="Google Shape;64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4191" y="4964155"/>
            <a:ext cx="726283" cy="72628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51" name="Google Shape;65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3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499269" y="1398826"/>
            <a:ext cx="5994400" cy="52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RecepcionMaximo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 rectángulo (E alto:numero; E: ancho:numero;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ES flores: numero);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comenzar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altura,ancho,f,quien: numero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RecicibirMensaje(quien,robor3)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RecicibirMensaje(altura,robor3)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RecibirMensaje(ancho,robot3)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rectángulo (altura,ancho,f)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(quien,robot3)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 (f,robot3)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3"/>
          <p:cNvSpPr txBox="1"/>
          <p:nvPr/>
        </p:nvSpPr>
        <p:spPr>
          <a:xfrm>
            <a:off x="6945313" y="1113370"/>
            <a:ext cx="4681759" cy="5755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max,rmax,f:numero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max:=0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(1,robot1)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(5,robot1)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(3,robot1)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(2,robot2)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(8,robot2)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(2,robot2)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Repetir 2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RecibirMensaje(quien,*)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Si(quien = 1)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RecibirMensaje(f,robot1)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RecibirMensaje(f,robot2)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(f&gt; = max)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max:= f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rmax:= quien      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Informar (rmax)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3"/>
          <p:cNvSpPr/>
          <p:nvPr/>
        </p:nvSpPr>
        <p:spPr>
          <a:xfrm>
            <a:off x="4811712" y="1892300"/>
            <a:ext cx="1874198" cy="4692650"/>
          </a:xfrm>
          <a:custGeom>
            <a:rect b="b" l="l" r="r" t="t"/>
            <a:pathLst>
              <a:path extrusionOk="0" h="4692989" w="2754265">
                <a:moveTo>
                  <a:pt x="0" y="4486160"/>
                </a:moveTo>
                <a:cubicBezTo>
                  <a:pt x="7257" y="4504303"/>
                  <a:pt x="11415" y="4524019"/>
                  <a:pt x="21772" y="4540589"/>
                </a:cubicBezTo>
                <a:cubicBezTo>
                  <a:pt x="31676" y="4556435"/>
                  <a:pt x="84048" y="4598941"/>
                  <a:pt x="97972" y="4605903"/>
                </a:cubicBezTo>
                <a:cubicBezTo>
                  <a:pt x="111353" y="4612594"/>
                  <a:pt x="127000" y="4613160"/>
                  <a:pt x="141514" y="4616789"/>
                </a:cubicBezTo>
                <a:cubicBezTo>
                  <a:pt x="192467" y="4667740"/>
                  <a:pt x="129996" y="4611762"/>
                  <a:pt x="195943" y="4649446"/>
                </a:cubicBezTo>
                <a:cubicBezTo>
                  <a:pt x="286707" y="4701311"/>
                  <a:pt x="183774" y="4674144"/>
                  <a:pt x="315686" y="4692989"/>
                </a:cubicBezTo>
                <a:cubicBezTo>
                  <a:pt x="431800" y="4689360"/>
                  <a:pt x="548037" y="4688547"/>
                  <a:pt x="664029" y="4682103"/>
                </a:cubicBezTo>
                <a:cubicBezTo>
                  <a:pt x="693706" y="4680454"/>
                  <a:pt x="726305" y="4663622"/>
                  <a:pt x="751114" y="4649446"/>
                </a:cubicBezTo>
                <a:cubicBezTo>
                  <a:pt x="762473" y="4642955"/>
                  <a:pt x="772070" y="4633526"/>
                  <a:pt x="783772" y="4627675"/>
                </a:cubicBezTo>
                <a:cubicBezTo>
                  <a:pt x="794035" y="4622543"/>
                  <a:pt x="806398" y="4622362"/>
                  <a:pt x="816429" y="4616789"/>
                </a:cubicBezTo>
                <a:cubicBezTo>
                  <a:pt x="839302" y="4604082"/>
                  <a:pt x="858339" y="4584948"/>
                  <a:pt x="881743" y="4573246"/>
                </a:cubicBezTo>
                <a:cubicBezTo>
                  <a:pt x="896257" y="4565989"/>
                  <a:pt x="911525" y="4560075"/>
                  <a:pt x="925286" y="4551475"/>
                </a:cubicBezTo>
                <a:cubicBezTo>
                  <a:pt x="1000606" y="4504401"/>
                  <a:pt x="937325" y="4529320"/>
                  <a:pt x="1001486" y="4507932"/>
                </a:cubicBezTo>
                <a:cubicBezTo>
                  <a:pt x="1008743" y="4500675"/>
                  <a:pt x="1014456" y="4491440"/>
                  <a:pt x="1023257" y="4486160"/>
                </a:cubicBezTo>
                <a:cubicBezTo>
                  <a:pt x="1033096" y="4480256"/>
                  <a:pt x="1046734" y="4482160"/>
                  <a:pt x="1055914" y="4475275"/>
                </a:cubicBezTo>
                <a:cubicBezTo>
                  <a:pt x="1155985" y="4400223"/>
                  <a:pt x="1069219" y="4434554"/>
                  <a:pt x="1143000" y="4409960"/>
                </a:cubicBezTo>
                <a:cubicBezTo>
                  <a:pt x="1192328" y="4335970"/>
                  <a:pt x="1127657" y="4419612"/>
                  <a:pt x="1219200" y="4355532"/>
                </a:cubicBezTo>
                <a:cubicBezTo>
                  <a:pt x="1336889" y="4273150"/>
                  <a:pt x="1231858" y="4331988"/>
                  <a:pt x="1295400" y="4268446"/>
                </a:cubicBezTo>
                <a:cubicBezTo>
                  <a:pt x="1304651" y="4259195"/>
                  <a:pt x="1317171" y="4253932"/>
                  <a:pt x="1328057" y="4246675"/>
                </a:cubicBezTo>
                <a:cubicBezTo>
                  <a:pt x="1342571" y="4217646"/>
                  <a:pt x="1348651" y="4182538"/>
                  <a:pt x="1371600" y="4159589"/>
                </a:cubicBezTo>
                <a:cubicBezTo>
                  <a:pt x="1405452" y="4125737"/>
                  <a:pt x="1443511" y="4091685"/>
                  <a:pt x="1469572" y="4050732"/>
                </a:cubicBezTo>
                <a:cubicBezTo>
                  <a:pt x="1482640" y="4030196"/>
                  <a:pt x="1492867" y="4007887"/>
                  <a:pt x="1502229" y="3985418"/>
                </a:cubicBezTo>
                <a:cubicBezTo>
                  <a:pt x="1511056" y="3964234"/>
                  <a:pt x="1507772" y="3936330"/>
                  <a:pt x="1524000" y="3920103"/>
                </a:cubicBezTo>
                <a:lnTo>
                  <a:pt x="1545772" y="3898332"/>
                </a:lnTo>
                <a:cubicBezTo>
                  <a:pt x="1577022" y="3773323"/>
                  <a:pt x="1533324" y="3927378"/>
                  <a:pt x="1578429" y="3822132"/>
                </a:cubicBezTo>
                <a:cubicBezTo>
                  <a:pt x="1584322" y="3808381"/>
                  <a:pt x="1585015" y="3792919"/>
                  <a:pt x="1589314" y="3778589"/>
                </a:cubicBezTo>
                <a:cubicBezTo>
                  <a:pt x="1610511" y="3707932"/>
                  <a:pt x="1601043" y="3728340"/>
                  <a:pt x="1632857" y="3680618"/>
                </a:cubicBezTo>
                <a:cubicBezTo>
                  <a:pt x="1645262" y="3630998"/>
                  <a:pt x="1648263" y="3616940"/>
                  <a:pt x="1665514" y="3560875"/>
                </a:cubicBezTo>
                <a:cubicBezTo>
                  <a:pt x="1689425" y="3483163"/>
                  <a:pt x="1688135" y="3503049"/>
                  <a:pt x="1709057" y="3419360"/>
                </a:cubicBezTo>
                <a:cubicBezTo>
                  <a:pt x="1713544" y="3401410"/>
                  <a:pt x="1715455" y="3382882"/>
                  <a:pt x="1719943" y="3364932"/>
                </a:cubicBezTo>
                <a:cubicBezTo>
                  <a:pt x="1722726" y="3353800"/>
                  <a:pt x="1727677" y="3343308"/>
                  <a:pt x="1730829" y="3332275"/>
                </a:cubicBezTo>
                <a:cubicBezTo>
                  <a:pt x="1734939" y="3317890"/>
                  <a:pt x="1737415" y="3303062"/>
                  <a:pt x="1741714" y="3288732"/>
                </a:cubicBezTo>
                <a:cubicBezTo>
                  <a:pt x="1748308" y="3266751"/>
                  <a:pt x="1763486" y="3223418"/>
                  <a:pt x="1763486" y="3223418"/>
                </a:cubicBezTo>
                <a:cubicBezTo>
                  <a:pt x="1767115" y="3187132"/>
                  <a:pt x="1768827" y="3150603"/>
                  <a:pt x="1774372" y="3114560"/>
                </a:cubicBezTo>
                <a:cubicBezTo>
                  <a:pt x="1776117" y="3103219"/>
                  <a:pt x="1782768" y="3093104"/>
                  <a:pt x="1785257" y="3081903"/>
                </a:cubicBezTo>
                <a:cubicBezTo>
                  <a:pt x="1790045" y="3060357"/>
                  <a:pt x="1793022" y="3038439"/>
                  <a:pt x="1796143" y="3016589"/>
                </a:cubicBezTo>
                <a:cubicBezTo>
                  <a:pt x="1800280" y="2987628"/>
                  <a:pt x="1803163" y="2958501"/>
                  <a:pt x="1807029" y="2929503"/>
                </a:cubicBezTo>
                <a:cubicBezTo>
                  <a:pt x="1810420" y="2904070"/>
                  <a:pt x="1814523" y="2878736"/>
                  <a:pt x="1817914" y="2853303"/>
                </a:cubicBezTo>
                <a:cubicBezTo>
                  <a:pt x="1821780" y="2824305"/>
                  <a:pt x="1823567" y="2795000"/>
                  <a:pt x="1828800" y="2766218"/>
                </a:cubicBezTo>
                <a:cubicBezTo>
                  <a:pt x="1833377" y="2741047"/>
                  <a:pt x="1850733" y="2711465"/>
                  <a:pt x="1861457" y="2690018"/>
                </a:cubicBezTo>
                <a:cubicBezTo>
                  <a:pt x="1868714" y="2653732"/>
                  <a:pt x="1871527" y="2616266"/>
                  <a:pt x="1883229" y="2581160"/>
                </a:cubicBezTo>
                <a:cubicBezTo>
                  <a:pt x="1900482" y="2529399"/>
                  <a:pt x="1917662" y="2483426"/>
                  <a:pt x="1926772" y="2428760"/>
                </a:cubicBezTo>
                <a:cubicBezTo>
                  <a:pt x="1934002" y="2385376"/>
                  <a:pt x="1943927" y="2315116"/>
                  <a:pt x="1959429" y="2276360"/>
                </a:cubicBezTo>
                <a:cubicBezTo>
                  <a:pt x="1986756" y="2208041"/>
                  <a:pt x="1976461" y="2240889"/>
                  <a:pt x="1992086" y="2178389"/>
                </a:cubicBezTo>
                <a:cubicBezTo>
                  <a:pt x="1995715" y="2142103"/>
                  <a:pt x="1993576" y="2104767"/>
                  <a:pt x="2002972" y="2069532"/>
                </a:cubicBezTo>
                <a:cubicBezTo>
                  <a:pt x="2008424" y="2049088"/>
                  <a:pt x="2026167" y="2034027"/>
                  <a:pt x="2035629" y="2015103"/>
                </a:cubicBezTo>
                <a:cubicBezTo>
                  <a:pt x="2040760" y="2004840"/>
                  <a:pt x="2042886" y="1993332"/>
                  <a:pt x="2046514" y="1982446"/>
                </a:cubicBezTo>
                <a:cubicBezTo>
                  <a:pt x="2053771" y="1931646"/>
                  <a:pt x="2059106" y="1880534"/>
                  <a:pt x="2068286" y="1830046"/>
                </a:cubicBezTo>
                <a:cubicBezTo>
                  <a:pt x="2073639" y="1800607"/>
                  <a:pt x="2090057" y="1742960"/>
                  <a:pt x="2090057" y="1742960"/>
                </a:cubicBezTo>
                <a:cubicBezTo>
                  <a:pt x="2093686" y="1699417"/>
                  <a:pt x="2095168" y="1655642"/>
                  <a:pt x="2100943" y="1612332"/>
                </a:cubicBezTo>
                <a:cubicBezTo>
                  <a:pt x="2102460" y="1600958"/>
                  <a:pt x="2109340" y="1590876"/>
                  <a:pt x="2111829" y="1579675"/>
                </a:cubicBezTo>
                <a:cubicBezTo>
                  <a:pt x="2116617" y="1558129"/>
                  <a:pt x="2119797" y="1536238"/>
                  <a:pt x="2122714" y="1514360"/>
                </a:cubicBezTo>
                <a:cubicBezTo>
                  <a:pt x="2127057" y="1481790"/>
                  <a:pt x="2128953" y="1448917"/>
                  <a:pt x="2133600" y="1416389"/>
                </a:cubicBezTo>
                <a:cubicBezTo>
                  <a:pt x="2136217" y="1398073"/>
                  <a:pt x="2141869" y="1380276"/>
                  <a:pt x="2144486" y="1361960"/>
                </a:cubicBezTo>
                <a:cubicBezTo>
                  <a:pt x="2149133" y="1329432"/>
                  <a:pt x="2151743" y="1296646"/>
                  <a:pt x="2155372" y="1263989"/>
                </a:cubicBezTo>
                <a:cubicBezTo>
                  <a:pt x="2159000" y="1089818"/>
                  <a:pt x="2160355" y="915584"/>
                  <a:pt x="2166257" y="741475"/>
                </a:cubicBezTo>
                <a:cubicBezTo>
                  <a:pt x="2168279" y="681816"/>
                  <a:pt x="2178636" y="606585"/>
                  <a:pt x="2188029" y="545532"/>
                </a:cubicBezTo>
                <a:cubicBezTo>
                  <a:pt x="2191385" y="523717"/>
                  <a:pt x="2196477" y="502155"/>
                  <a:pt x="2198914" y="480218"/>
                </a:cubicBezTo>
                <a:cubicBezTo>
                  <a:pt x="2203739" y="436791"/>
                  <a:pt x="2204380" y="392946"/>
                  <a:pt x="2209800" y="349589"/>
                </a:cubicBezTo>
                <a:cubicBezTo>
                  <a:pt x="2213090" y="323269"/>
                  <a:pt x="2236144" y="259670"/>
                  <a:pt x="2242457" y="240732"/>
                </a:cubicBezTo>
                <a:cubicBezTo>
                  <a:pt x="2246086" y="229846"/>
                  <a:pt x="2245229" y="216189"/>
                  <a:pt x="2253343" y="208075"/>
                </a:cubicBezTo>
                <a:cubicBezTo>
                  <a:pt x="2260600" y="200818"/>
                  <a:pt x="2269421" y="194843"/>
                  <a:pt x="2275114" y="186303"/>
                </a:cubicBezTo>
                <a:cubicBezTo>
                  <a:pt x="2284115" y="172801"/>
                  <a:pt x="2288835" y="156849"/>
                  <a:pt x="2296886" y="142760"/>
                </a:cubicBezTo>
                <a:cubicBezTo>
                  <a:pt x="2312038" y="116244"/>
                  <a:pt x="2337654" y="82924"/>
                  <a:pt x="2362200" y="66560"/>
                </a:cubicBezTo>
                <a:cubicBezTo>
                  <a:pt x="2383971" y="52046"/>
                  <a:pt x="2401439" y="25191"/>
                  <a:pt x="2427514" y="23018"/>
                </a:cubicBezTo>
                <a:lnTo>
                  <a:pt x="2558143" y="12132"/>
                </a:lnTo>
                <a:cubicBezTo>
                  <a:pt x="2600569" y="5061"/>
                  <a:pt x="2657635" y="-11214"/>
                  <a:pt x="2699657" y="12132"/>
                </a:cubicBezTo>
                <a:cubicBezTo>
                  <a:pt x="2713842" y="20013"/>
                  <a:pt x="2715604" y="40529"/>
                  <a:pt x="2721429" y="55675"/>
                </a:cubicBezTo>
                <a:cubicBezTo>
                  <a:pt x="2758676" y="152516"/>
                  <a:pt x="2754086" y="125505"/>
                  <a:pt x="2754086" y="197189"/>
                </a:cubicBezTo>
              </a:path>
            </a:pathLst>
          </a:custGeom>
          <a:noFill/>
          <a:ln cap="flat" cmpd="sng" w="381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849993" y="1543049"/>
            <a:ext cx="789123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 de mensajes - RECEPCION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849993" y="2964090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-CMRE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2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2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2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2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2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176" name="Google Shape;176;p42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9" name="Google Shape;179;p42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42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1" name="Google Shape;18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351203">
            <a:off x="796325" y="1556650"/>
            <a:ext cx="3298875" cy="254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2"/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32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ENVÍO DE MENSAJES </a:t>
            </a:r>
            <a:endParaRPr b="1" i="0" sz="32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envío de mensajes es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decir, el robot que envía el mensaje lo hace y sigue procesando sin esperar que el robot receptor lo reciba.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3200" u="none" cap="none" strike="noStrike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RECEPCIÓN  DE MENSAJES </a:t>
            </a:r>
            <a:endParaRPr b="1" i="0" sz="3200" u="none" cap="none" strike="noStrike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5349617" y="453569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recepción de mensajes es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decir, el robot que espera un mensaje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sigue procesando hasta que recibe el mensaje.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 rot="-669866">
            <a:off x="9293735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6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Cómo es la sintaxis?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3"/>
          <p:cNvSpPr txBox="1"/>
          <p:nvPr/>
        </p:nvSpPr>
        <p:spPr>
          <a:xfrm>
            <a:off x="1146175" y="273050"/>
            <a:ext cx="1089501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Recepción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5168789" y="1436953"/>
            <a:ext cx="6035902" cy="110795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0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variable,variableRobot</a:t>
            </a: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43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ejemploRecepcion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robot1:tipo1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robot2: tipo1 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robot3:tipo2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8" name="Google Shape;198;p43"/>
          <p:cNvGrpSpPr/>
          <p:nvPr/>
        </p:nvGrpSpPr>
        <p:grpSpPr>
          <a:xfrm>
            <a:off x="1815019" y="2497521"/>
            <a:ext cx="5040888" cy="1645077"/>
            <a:chOff x="1815019" y="2497521"/>
            <a:chExt cx="5040888" cy="1645077"/>
          </a:xfrm>
        </p:grpSpPr>
        <p:sp>
          <p:nvSpPr>
            <p:cNvPr id="199" name="Google Shape;199;p43"/>
            <p:cNvSpPr/>
            <p:nvPr/>
          </p:nvSpPr>
          <p:spPr>
            <a:xfrm rot="1292495">
              <a:off x="1923232" y="2650059"/>
              <a:ext cx="978408" cy="77555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254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3"/>
            <p:cNvSpPr txBox="1"/>
            <p:nvPr/>
          </p:nvSpPr>
          <p:spPr>
            <a:xfrm>
              <a:off x="2903032" y="3173142"/>
              <a:ext cx="3952875" cy="969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robot1 y el robot2 , quieren recibir el mensaje del robot3</a:t>
              </a:r>
              <a:endParaRPr b="0" i="0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43"/>
          <p:cNvSpPr txBox="1"/>
          <p:nvPr/>
        </p:nvSpPr>
        <p:spPr>
          <a:xfrm rot="-669866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6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Cómo queda el programa?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09" name="Google Shape;2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4"/>
          <p:cNvSpPr txBox="1"/>
          <p:nvPr/>
        </p:nvSpPr>
        <p:spPr>
          <a:xfrm>
            <a:off x="1146175" y="273050"/>
            <a:ext cx="1077368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Recepción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2188483" y="1031874"/>
            <a:ext cx="7423150" cy="5755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Recepcion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valor:numero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RecibirMensaje (valor,robot3)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x:numero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x:= 8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(5,robot1)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(x,robot2)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robot1:tipo1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tipo1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robot3:tipo2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4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44"/>
          <p:cNvGrpSpPr/>
          <p:nvPr/>
        </p:nvGrpSpPr>
        <p:grpSpPr>
          <a:xfrm>
            <a:off x="5623976" y="2860666"/>
            <a:ext cx="1654104" cy="2652381"/>
            <a:chOff x="5623976" y="2860666"/>
            <a:chExt cx="1654104" cy="2652381"/>
          </a:xfrm>
        </p:grpSpPr>
        <p:sp>
          <p:nvSpPr>
            <p:cNvPr id="214" name="Google Shape;214;p44"/>
            <p:cNvSpPr/>
            <p:nvPr/>
          </p:nvSpPr>
          <p:spPr>
            <a:xfrm rot="9852453">
              <a:off x="5686140" y="4798563"/>
              <a:ext cx="978408" cy="59252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 rot="9852453">
              <a:off x="6237508" y="2982622"/>
              <a:ext cx="978408" cy="59252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22" name="Google Shape;2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5"/>
          <p:cNvSpPr txBox="1"/>
          <p:nvPr/>
        </p:nvSpPr>
        <p:spPr>
          <a:xfrm>
            <a:off x="1146175" y="273050"/>
            <a:ext cx="108245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Recepción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45"/>
          <p:cNvGrpSpPr/>
          <p:nvPr/>
        </p:nvGrpSpPr>
        <p:grpSpPr>
          <a:xfrm>
            <a:off x="-5857753" y="227286"/>
            <a:ext cx="15981798" cy="7293488"/>
            <a:chOff x="-6078982" y="-937410"/>
            <a:chExt cx="15981798" cy="7293488"/>
          </a:xfrm>
        </p:grpSpPr>
        <p:sp>
          <p:nvSpPr>
            <p:cNvPr id="225" name="Google Shape;225;p45"/>
            <p:cNvSpPr/>
            <p:nvPr/>
          </p:nvSpPr>
          <p:spPr>
            <a:xfrm>
              <a:off x="-6078982" y="-937410"/>
              <a:ext cx="7293488" cy="7293488"/>
            </a:xfrm>
            <a:prstGeom prst="blockArc">
              <a:avLst>
                <a:gd fmla="val 18900000" name="adj1"/>
                <a:gd fmla="val 2700000" name="adj2"/>
                <a:gd fmla="val 296" name="adj3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5"/>
            <p:cNvSpPr/>
            <p:nvPr/>
          </p:nvSpPr>
          <p:spPr>
            <a:xfrm>
              <a:off x="996086" y="774110"/>
              <a:ext cx="8906730" cy="1548004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5"/>
            <p:cNvSpPr txBox="1"/>
            <p:nvPr/>
          </p:nvSpPr>
          <p:spPr>
            <a:xfrm>
              <a:off x="996086" y="774110"/>
              <a:ext cx="8906730" cy="1548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12287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mensaje de recepción es siempre en una variable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5"/>
            <p:cNvSpPr/>
            <p:nvPr/>
          </p:nvSpPr>
          <p:spPr>
            <a:xfrm>
              <a:off x="28583" y="580610"/>
              <a:ext cx="1935005" cy="193500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996086" y="3096551"/>
              <a:ext cx="8906730" cy="1548004"/>
            </a:xfrm>
            <a:prstGeom prst="rect">
              <a:avLst/>
            </a:prstGeom>
            <a:solidFill>
              <a:srgbClr val="A4A4A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5"/>
            <p:cNvSpPr txBox="1"/>
            <p:nvPr/>
          </p:nvSpPr>
          <p:spPr>
            <a:xfrm>
              <a:off x="996086" y="3096551"/>
              <a:ext cx="8906730" cy="1548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12287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recepción debe incluir el nombre de una variable robot declarado (no el tipo)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5"/>
            <p:cNvSpPr/>
            <p:nvPr/>
          </p:nvSpPr>
          <p:spPr>
            <a:xfrm>
              <a:off x="28583" y="2903050"/>
              <a:ext cx="1935005" cy="193500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A4A4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45"/>
          <p:cNvSpPr txBox="1"/>
          <p:nvPr/>
        </p:nvSpPr>
        <p:spPr>
          <a:xfrm>
            <a:off x="8354445" y="5890313"/>
            <a:ext cx="3686742" cy="9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b="1" i="0" lang="en-US" sz="32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Se puede recibir de cualquier robot?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40" name="Google Shape;2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152400" y="1195163"/>
            <a:ext cx="1178922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donde existen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dos robots juntadores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El robot 1 debe realizar un rectángulo de 5 (alto) x 3 (ancho) juntando flores y el robot 2 un rectángulo de 8 (alto) x 2 (ancho) juntando flores. Luego un tercer robot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debe informar la cantidad de flores juntadas por cada robot. El tamaño de los rectángulos debe enviárselo el robot jefe a los robots juntadores.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el alto y ancho del rectángulo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 al proceso rectángulo (le envia el tamaño y le devuelve las flores juntadas)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la cantidad juntada en el rectángulo al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46"/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247" name="Google Shape;247;p46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" name="Google Shape;248;p46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p46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0" name="Google Shape;250;p46"/>
            <p:cNvCxnSpPr/>
            <p:nvPr/>
          </p:nvCxnSpPr>
          <p:spPr>
            <a:xfrm flipH="1" rot="-300000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46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2" name="Google Shape;252;p46"/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253" name="Google Shape;253;p46"/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5" name="Google Shape;255;p46"/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6" name="Google Shape;256;p46"/>
            <p:cNvCxnSpPr/>
            <p:nvPr/>
          </p:nvCxnSpPr>
          <p:spPr>
            <a:xfrm flipH="1" rot="60000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46"/>
            <p:cNvCxnSpPr/>
            <p:nvPr/>
          </p:nvCxnSpPr>
          <p:spPr>
            <a:xfrm rot="-1074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46"/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juntadores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46"/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260" name="Google Shape;260;p46"/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" name="Google Shape;261;p46"/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3" name="Google Shape;263;p46"/>
            <p:cNvCxnSpPr/>
            <p:nvPr/>
          </p:nvCxnSpPr>
          <p:spPr>
            <a:xfrm flipH="1" rot="60000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46"/>
            <p:cNvCxnSpPr/>
            <p:nvPr/>
          </p:nvCxnSpPr>
          <p:spPr>
            <a:xfrm rot="-1074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5" name="Google Shape;265;p46"/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 el alto y ancho del rectángulo a cada robot juntador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6389598" y="5032425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la cantidad juntada por el robot 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6389598" y="5494739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cantidad recibida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6389598" y="5946068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 la cantidad juntada por el robot </a:t>
            </a: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cantidad recibida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6"/>
          <p:cNvCxnSpPr/>
          <p:nvPr/>
        </p:nvCxnSpPr>
        <p:spPr>
          <a:xfrm>
            <a:off x="5818995" y="3165020"/>
            <a:ext cx="0" cy="3574827"/>
          </a:xfrm>
          <a:prstGeom prst="straightConnector1">
            <a:avLst/>
          </a:prstGeom>
          <a:noFill/>
          <a:ln cap="flat" cmpd="sng" w="38100">
            <a:solidFill>
              <a:srgbClr val="75707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276225" y="1519237"/>
            <a:ext cx="59944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Recepcion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AreaPC(1,1,20,20)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proceso rectángulo (E alto:numero; E: ancho:numero;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ES flores: numero);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altura,ancho,f:numero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RecicibirMensaje(altura,robor3)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RecibirMensaje(ancho,robot3)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rectángulo (altura,ancho,f)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 (f,robot3)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6803184" y="1026317"/>
            <a:ext cx="5102225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f:numero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(5,robot1)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(3,robot1)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(8,robot2)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(2,robot2)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RecibirMensaje(f,robot1)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Informar 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RecibirMensaje(f,robot2)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Informar 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robot1:juntador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juntador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 jefe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4583112" y="1052512"/>
            <a:ext cx="2754312" cy="4692650"/>
          </a:xfrm>
          <a:custGeom>
            <a:rect b="b" l="l" r="r" t="t"/>
            <a:pathLst>
              <a:path extrusionOk="0" h="4692989" w="2754265">
                <a:moveTo>
                  <a:pt x="0" y="4486160"/>
                </a:moveTo>
                <a:cubicBezTo>
                  <a:pt x="7257" y="4504303"/>
                  <a:pt x="11415" y="4524019"/>
                  <a:pt x="21772" y="4540589"/>
                </a:cubicBezTo>
                <a:cubicBezTo>
                  <a:pt x="31676" y="4556435"/>
                  <a:pt x="84048" y="4598941"/>
                  <a:pt x="97972" y="4605903"/>
                </a:cubicBezTo>
                <a:cubicBezTo>
                  <a:pt x="111353" y="4612594"/>
                  <a:pt x="127000" y="4613160"/>
                  <a:pt x="141514" y="4616789"/>
                </a:cubicBezTo>
                <a:cubicBezTo>
                  <a:pt x="192467" y="4667740"/>
                  <a:pt x="129996" y="4611762"/>
                  <a:pt x="195943" y="4649446"/>
                </a:cubicBezTo>
                <a:cubicBezTo>
                  <a:pt x="286707" y="4701311"/>
                  <a:pt x="183774" y="4674144"/>
                  <a:pt x="315686" y="4692989"/>
                </a:cubicBezTo>
                <a:cubicBezTo>
                  <a:pt x="431800" y="4689360"/>
                  <a:pt x="548037" y="4688547"/>
                  <a:pt x="664029" y="4682103"/>
                </a:cubicBezTo>
                <a:cubicBezTo>
                  <a:pt x="693706" y="4680454"/>
                  <a:pt x="726305" y="4663622"/>
                  <a:pt x="751114" y="4649446"/>
                </a:cubicBezTo>
                <a:cubicBezTo>
                  <a:pt x="762473" y="4642955"/>
                  <a:pt x="772070" y="4633526"/>
                  <a:pt x="783772" y="4627675"/>
                </a:cubicBezTo>
                <a:cubicBezTo>
                  <a:pt x="794035" y="4622543"/>
                  <a:pt x="806398" y="4622362"/>
                  <a:pt x="816429" y="4616789"/>
                </a:cubicBezTo>
                <a:cubicBezTo>
                  <a:pt x="839302" y="4604082"/>
                  <a:pt x="858339" y="4584948"/>
                  <a:pt x="881743" y="4573246"/>
                </a:cubicBezTo>
                <a:cubicBezTo>
                  <a:pt x="896257" y="4565989"/>
                  <a:pt x="911525" y="4560075"/>
                  <a:pt x="925286" y="4551475"/>
                </a:cubicBezTo>
                <a:cubicBezTo>
                  <a:pt x="1000606" y="4504401"/>
                  <a:pt x="937325" y="4529320"/>
                  <a:pt x="1001486" y="4507932"/>
                </a:cubicBezTo>
                <a:cubicBezTo>
                  <a:pt x="1008743" y="4500675"/>
                  <a:pt x="1014456" y="4491440"/>
                  <a:pt x="1023257" y="4486160"/>
                </a:cubicBezTo>
                <a:cubicBezTo>
                  <a:pt x="1033096" y="4480256"/>
                  <a:pt x="1046734" y="4482160"/>
                  <a:pt x="1055914" y="4475275"/>
                </a:cubicBezTo>
                <a:cubicBezTo>
                  <a:pt x="1155985" y="4400223"/>
                  <a:pt x="1069219" y="4434554"/>
                  <a:pt x="1143000" y="4409960"/>
                </a:cubicBezTo>
                <a:cubicBezTo>
                  <a:pt x="1192328" y="4335970"/>
                  <a:pt x="1127657" y="4419612"/>
                  <a:pt x="1219200" y="4355532"/>
                </a:cubicBezTo>
                <a:cubicBezTo>
                  <a:pt x="1336889" y="4273150"/>
                  <a:pt x="1231858" y="4331988"/>
                  <a:pt x="1295400" y="4268446"/>
                </a:cubicBezTo>
                <a:cubicBezTo>
                  <a:pt x="1304651" y="4259195"/>
                  <a:pt x="1317171" y="4253932"/>
                  <a:pt x="1328057" y="4246675"/>
                </a:cubicBezTo>
                <a:cubicBezTo>
                  <a:pt x="1342571" y="4217646"/>
                  <a:pt x="1348651" y="4182538"/>
                  <a:pt x="1371600" y="4159589"/>
                </a:cubicBezTo>
                <a:cubicBezTo>
                  <a:pt x="1405452" y="4125737"/>
                  <a:pt x="1443511" y="4091685"/>
                  <a:pt x="1469572" y="4050732"/>
                </a:cubicBezTo>
                <a:cubicBezTo>
                  <a:pt x="1482640" y="4030196"/>
                  <a:pt x="1492867" y="4007887"/>
                  <a:pt x="1502229" y="3985418"/>
                </a:cubicBezTo>
                <a:cubicBezTo>
                  <a:pt x="1511056" y="3964234"/>
                  <a:pt x="1507772" y="3936330"/>
                  <a:pt x="1524000" y="3920103"/>
                </a:cubicBezTo>
                <a:lnTo>
                  <a:pt x="1545772" y="3898332"/>
                </a:lnTo>
                <a:cubicBezTo>
                  <a:pt x="1577022" y="3773323"/>
                  <a:pt x="1533324" y="3927378"/>
                  <a:pt x="1578429" y="3822132"/>
                </a:cubicBezTo>
                <a:cubicBezTo>
                  <a:pt x="1584322" y="3808381"/>
                  <a:pt x="1585015" y="3792919"/>
                  <a:pt x="1589314" y="3778589"/>
                </a:cubicBezTo>
                <a:cubicBezTo>
                  <a:pt x="1610511" y="3707932"/>
                  <a:pt x="1601043" y="3728340"/>
                  <a:pt x="1632857" y="3680618"/>
                </a:cubicBezTo>
                <a:cubicBezTo>
                  <a:pt x="1645262" y="3630998"/>
                  <a:pt x="1648263" y="3616940"/>
                  <a:pt x="1665514" y="3560875"/>
                </a:cubicBezTo>
                <a:cubicBezTo>
                  <a:pt x="1689425" y="3483163"/>
                  <a:pt x="1688135" y="3503049"/>
                  <a:pt x="1709057" y="3419360"/>
                </a:cubicBezTo>
                <a:cubicBezTo>
                  <a:pt x="1713544" y="3401410"/>
                  <a:pt x="1715455" y="3382882"/>
                  <a:pt x="1719943" y="3364932"/>
                </a:cubicBezTo>
                <a:cubicBezTo>
                  <a:pt x="1722726" y="3353800"/>
                  <a:pt x="1727677" y="3343308"/>
                  <a:pt x="1730829" y="3332275"/>
                </a:cubicBezTo>
                <a:cubicBezTo>
                  <a:pt x="1734939" y="3317890"/>
                  <a:pt x="1737415" y="3303062"/>
                  <a:pt x="1741714" y="3288732"/>
                </a:cubicBezTo>
                <a:cubicBezTo>
                  <a:pt x="1748308" y="3266751"/>
                  <a:pt x="1763486" y="3223418"/>
                  <a:pt x="1763486" y="3223418"/>
                </a:cubicBezTo>
                <a:cubicBezTo>
                  <a:pt x="1767115" y="3187132"/>
                  <a:pt x="1768827" y="3150603"/>
                  <a:pt x="1774372" y="3114560"/>
                </a:cubicBezTo>
                <a:cubicBezTo>
                  <a:pt x="1776117" y="3103219"/>
                  <a:pt x="1782768" y="3093104"/>
                  <a:pt x="1785257" y="3081903"/>
                </a:cubicBezTo>
                <a:cubicBezTo>
                  <a:pt x="1790045" y="3060357"/>
                  <a:pt x="1793022" y="3038439"/>
                  <a:pt x="1796143" y="3016589"/>
                </a:cubicBezTo>
                <a:cubicBezTo>
                  <a:pt x="1800280" y="2987628"/>
                  <a:pt x="1803163" y="2958501"/>
                  <a:pt x="1807029" y="2929503"/>
                </a:cubicBezTo>
                <a:cubicBezTo>
                  <a:pt x="1810420" y="2904070"/>
                  <a:pt x="1814523" y="2878736"/>
                  <a:pt x="1817914" y="2853303"/>
                </a:cubicBezTo>
                <a:cubicBezTo>
                  <a:pt x="1821780" y="2824305"/>
                  <a:pt x="1823567" y="2795000"/>
                  <a:pt x="1828800" y="2766218"/>
                </a:cubicBezTo>
                <a:cubicBezTo>
                  <a:pt x="1833377" y="2741047"/>
                  <a:pt x="1850733" y="2711465"/>
                  <a:pt x="1861457" y="2690018"/>
                </a:cubicBezTo>
                <a:cubicBezTo>
                  <a:pt x="1868714" y="2653732"/>
                  <a:pt x="1871527" y="2616266"/>
                  <a:pt x="1883229" y="2581160"/>
                </a:cubicBezTo>
                <a:cubicBezTo>
                  <a:pt x="1900482" y="2529399"/>
                  <a:pt x="1917662" y="2483426"/>
                  <a:pt x="1926772" y="2428760"/>
                </a:cubicBezTo>
                <a:cubicBezTo>
                  <a:pt x="1934002" y="2385376"/>
                  <a:pt x="1943927" y="2315116"/>
                  <a:pt x="1959429" y="2276360"/>
                </a:cubicBezTo>
                <a:cubicBezTo>
                  <a:pt x="1986756" y="2208041"/>
                  <a:pt x="1976461" y="2240889"/>
                  <a:pt x="1992086" y="2178389"/>
                </a:cubicBezTo>
                <a:cubicBezTo>
                  <a:pt x="1995715" y="2142103"/>
                  <a:pt x="1993576" y="2104767"/>
                  <a:pt x="2002972" y="2069532"/>
                </a:cubicBezTo>
                <a:cubicBezTo>
                  <a:pt x="2008424" y="2049088"/>
                  <a:pt x="2026167" y="2034027"/>
                  <a:pt x="2035629" y="2015103"/>
                </a:cubicBezTo>
                <a:cubicBezTo>
                  <a:pt x="2040760" y="2004840"/>
                  <a:pt x="2042886" y="1993332"/>
                  <a:pt x="2046514" y="1982446"/>
                </a:cubicBezTo>
                <a:cubicBezTo>
                  <a:pt x="2053771" y="1931646"/>
                  <a:pt x="2059106" y="1880534"/>
                  <a:pt x="2068286" y="1830046"/>
                </a:cubicBezTo>
                <a:cubicBezTo>
                  <a:pt x="2073639" y="1800607"/>
                  <a:pt x="2090057" y="1742960"/>
                  <a:pt x="2090057" y="1742960"/>
                </a:cubicBezTo>
                <a:cubicBezTo>
                  <a:pt x="2093686" y="1699417"/>
                  <a:pt x="2095168" y="1655642"/>
                  <a:pt x="2100943" y="1612332"/>
                </a:cubicBezTo>
                <a:cubicBezTo>
                  <a:pt x="2102460" y="1600958"/>
                  <a:pt x="2109340" y="1590876"/>
                  <a:pt x="2111829" y="1579675"/>
                </a:cubicBezTo>
                <a:cubicBezTo>
                  <a:pt x="2116617" y="1558129"/>
                  <a:pt x="2119797" y="1536238"/>
                  <a:pt x="2122714" y="1514360"/>
                </a:cubicBezTo>
                <a:cubicBezTo>
                  <a:pt x="2127057" y="1481790"/>
                  <a:pt x="2128953" y="1448917"/>
                  <a:pt x="2133600" y="1416389"/>
                </a:cubicBezTo>
                <a:cubicBezTo>
                  <a:pt x="2136217" y="1398073"/>
                  <a:pt x="2141869" y="1380276"/>
                  <a:pt x="2144486" y="1361960"/>
                </a:cubicBezTo>
                <a:cubicBezTo>
                  <a:pt x="2149133" y="1329432"/>
                  <a:pt x="2151743" y="1296646"/>
                  <a:pt x="2155372" y="1263989"/>
                </a:cubicBezTo>
                <a:cubicBezTo>
                  <a:pt x="2159000" y="1089818"/>
                  <a:pt x="2160355" y="915584"/>
                  <a:pt x="2166257" y="741475"/>
                </a:cubicBezTo>
                <a:cubicBezTo>
                  <a:pt x="2168279" y="681816"/>
                  <a:pt x="2178636" y="606585"/>
                  <a:pt x="2188029" y="545532"/>
                </a:cubicBezTo>
                <a:cubicBezTo>
                  <a:pt x="2191385" y="523717"/>
                  <a:pt x="2196477" y="502155"/>
                  <a:pt x="2198914" y="480218"/>
                </a:cubicBezTo>
                <a:cubicBezTo>
                  <a:pt x="2203739" y="436791"/>
                  <a:pt x="2204380" y="392946"/>
                  <a:pt x="2209800" y="349589"/>
                </a:cubicBezTo>
                <a:cubicBezTo>
                  <a:pt x="2213090" y="323269"/>
                  <a:pt x="2236144" y="259670"/>
                  <a:pt x="2242457" y="240732"/>
                </a:cubicBezTo>
                <a:cubicBezTo>
                  <a:pt x="2246086" y="229846"/>
                  <a:pt x="2245229" y="216189"/>
                  <a:pt x="2253343" y="208075"/>
                </a:cubicBezTo>
                <a:cubicBezTo>
                  <a:pt x="2260600" y="200818"/>
                  <a:pt x="2269421" y="194843"/>
                  <a:pt x="2275114" y="186303"/>
                </a:cubicBezTo>
                <a:cubicBezTo>
                  <a:pt x="2284115" y="172801"/>
                  <a:pt x="2288835" y="156849"/>
                  <a:pt x="2296886" y="142760"/>
                </a:cubicBezTo>
                <a:cubicBezTo>
                  <a:pt x="2312038" y="116244"/>
                  <a:pt x="2337654" y="82924"/>
                  <a:pt x="2362200" y="66560"/>
                </a:cubicBezTo>
                <a:cubicBezTo>
                  <a:pt x="2383971" y="52046"/>
                  <a:pt x="2401439" y="25191"/>
                  <a:pt x="2427514" y="23018"/>
                </a:cubicBezTo>
                <a:lnTo>
                  <a:pt x="2558143" y="12132"/>
                </a:lnTo>
                <a:cubicBezTo>
                  <a:pt x="2600569" y="5061"/>
                  <a:pt x="2657635" y="-11214"/>
                  <a:pt x="2699657" y="12132"/>
                </a:cubicBezTo>
                <a:cubicBezTo>
                  <a:pt x="2713842" y="20013"/>
                  <a:pt x="2715604" y="40529"/>
                  <a:pt x="2721429" y="55675"/>
                </a:cubicBezTo>
                <a:cubicBezTo>
                  <a:pt x="2758676" y="152516"/>
                  <a:pt x="2754086" y="125505"/>
                  <a:pt x="2754086" y="197189"/>
                </a:cubicBezTo>
              </a:path>
            </a:pathLst>
          </a:custGeom>
          <a:noFill/>
          <a:ln cap="flat" cmpd="sng" w="381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 rot="-420000">
            <a:off x="9261755" y="4855446"/>
            <a:ext cx="2693827" cy="15696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rPr>
              <a:t>¿Qué ocurre si el robot 2 termina de juntar sus flores primero?</a:t>
            </a:r>
            <a:endParaRPr b="1" i="0" sz="2400" u="none" cap="none" strike="noStrike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7147499" y="3953335"/>
            <a:ext cx="3455186" cy="144650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3B3838"/>
                </a:solidFill>
                <a:latin typeface="Calibri"/>
                <a:ea typeface="Calibri"/>
                <a:cs typeface="Calibri"/>
                <a:sym typeface="Calibri"/>
              </a:rPr>
              <a:t>Cuando se utiliza * no implica que en * esté almacenado el número del robot que hizo el envío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2417534" y="956074"/>
            <a:ext cx="5100637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f:numero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(5,robot1)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(3,robot1)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(8,robot2)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EnviarMensaje (2,robot2)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Informar 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RecibirMensaje(f,*)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Informar 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robot1:juntadores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robot2: juntadores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robot3: jefe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6581778" y="1324949"/>
            <a:ext cx="4269125" cy="110795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RecibirMensaje(</a:t>
            </a:r>
            <a:r>
              <a:rPr b="0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variable,*</a:t>
            </a:r>
            <a:r>
              <a:rPr b="1" i="0" lang="en-US" sz="2200" u="none" cap="none" strike="noStrike">
                <a:solidFill>
                  <a:srgbClr val="3A383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3A38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–3- Módulo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 rot="9852453">
            <a:off x="5377212" y="3532986"/>
            <a:ext cx="978408" cy="5925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