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8"/>
  </p:notesMasterIdLst>
  <p:sldIdLst>
    <p:sldId id="256" r:id="rId12"/>
    <p:sldId id="257" r:id="rId13"/>
    <p:sldId id="258" r:id="rId14"/>
    <p:sldId id="260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66" r:id="rId23"/>
    <p:sldId id="279" r:id="rId24"/>
    <p:sldId id="280" r:id="rId25"/>
    <p:sldId id="281" r:id="rId26"/>
    <p:sldId id="283" r:id="rId27"/>
  </p:sldIdLst>
  <p:sldSz cx="12192000" cy="6858000"/>
  <p:notesSz cx="6794500" cy="9925050"/>
  <p:embeddedFontLst>
    <p:embeddedFont>
      <p:font typeface="Aptos Narrow" panose="020B0004020202020204" pitchFamily="34" charset="0"/>
      <p:regular r:id="rId29"/>
      <p:bold r:id="rId30"/>
      <p:italic r:id="rId31"/>
      <p:boldItalic r:id="rId32"/>
    </p:embeddedFont>
    <p:embeddedFont>
      <p:font typeface="Arial Narrow" panose="020B0606020202030204" pitchFamily="3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nGckYc3ayvSSVIpMEbvVMkeT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font" Target="fonts/font11.fntdata"/><Relationship Id="rId21" Type="http://schemas.openxmlformats.org/officeDocument/2006/relationships/slide" Target="slides/slide1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font" Target="fonts/font1.fntdata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24FD7-B35F-41FB-958B-57AD57A2AA9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AR"/>
        </a:p>
      </dgm:t>
    </dgm:pt>
    <dgm:pt modelId="{9D46F23F-0FD9-40A1-A365-7BF0744E617F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Las esquinas deben bloquearse sólo cuando dos o más robots pueden querer acceder.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E4AE-716F-49E6-A5CF-BDB4C716C6B8}" type="par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5BAE8A8-03FE-49D3-BDE7-ED5AB2FDCE1E}" type="sibTrans" cxnId="{71800237-79A3-4BA9-9DDD-FC45BD7042DB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869BBA-2E53-45C0-A34F-A2B9E5133A79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Las esquinas deben permanecer bloqueadas el menor tiempo posible que garantice que el programa funcione.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6ECCC4-C5BF-4F40-AC65-3B7FD99A10FA}" type="par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959722-904E-4B4D-94D3-5B6B92734B11}" type="sibTrans" cxnId="{D70FA0D8-7F5F-46DD-B0A3-127FC8CA3AC5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0FF514-F002-49E9-80A3-623EB2F9D420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Una esquina bloqueada siempre debe ser desbloqueada en algún momento del programa.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DC38BC-DE47-42B1-A1DE-E8BC1F2CFC0B}" type="par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733E8A0-C0B9-4EFF-A8A9-AFF0741C4973}" type="sibTrans" cxnId="{3EA35676-DE9D-4EBE-97B4-E01718979321}">
      <dgm:prSet/>
      <dgm:spPr/>
      <dgm:t>
        <a:bodyPr/>
        <a:lstStyle/>
        <a:p>
          <a:endParaRPr lang="es-AR" sz="26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1BDC70-5080-47F4-A864-576945C29A9C}">
      <dgm:prSet phldrT="[Texto]" custT="1"/>
      <dgm:spPr/>
      <dgm:t>
        <a:bodyPr/>
        <a:lstStyle/>
        <a:p>
          <a:r>
            <a:rPr lang="es-ES" sz="2400" dirty="0">
              <a:latin typeface="Calibri" panose="020F0502020204030204" pitchFamily="34" charset="0"/>
              <a:cs typeface="Calibri" panose="020F0502020204030204" pitchFamily="34" charset="0"/>
            </a:rPr>
            <a:t>No debe bloquearse la esquina en que el robot ya se encuentra parado (ya que podría estar bloqueada previamente y podría haber otro robot). Siempre debe bloquearse primero la esquina y luego posicionarse en ella.</a:t>
          </a:r>
          <a:endParaRPr lang="es-AR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B23FBF-6F6F-4CC2-87F9-B5E83B8FA41D}" type="parTrans" cxnId="{1BBFD9FD-6E3D-4FEC-B30A-9A1ACC5C80B0}">
      <dgm:prSet/>
      <dgm:spPr/>
      <dgm:t>
        <a:bodyPr/>
        <a:lstStyle/>
        <a:p>
          <a:endParaRPr lang="es-AR"/>
        </a:p>
      </dgm:t>
    </dgm:pt>
    <dgm:pt modelId="{C9BDED88-0524-4CE1-A036-CD7EC40BC529}" type="sibTrans" cxnId="{1BBFD9FD-6E3D-4FEC-B30A-9A1ACC5C80B0}">
      <dgm:prSet/>
      <dgm:spPr/>
      <dgm:t>
        <a:bodyPr/>
        <a:lstStyle/>
        <a:p>
          <a:endParaRPr lang="es-AR"/>
        </a:p>
      </dgm:t>
    </dgm:pt>
    <dgm:pt modelId="{A61430EC-64F1-40E6-92FF-E04FB2A1DEFC}" type="pres">
      <dgm:prSet presAssocID="{62824FD7-B35F-41FB-958B-57AD57A2AA98}" presName="Name0" presStyleCnt="0">
        <dgm:presLayoutVars>
          <dgm:chMax val="7"/>
          <dgm:chPref val="7"/>
          <dgm:dir/>
        </dgm:presLayoutVars>
      </dgm:prSet>
      <dgm:spPr/>
    </dgm:pt>
    <dgm:pt modelId="{78C05BC4-75C1-4752-8CB1-21EB862CD266}" type="pres">
      <dgm:prSet presAssocID="{62824FD7-B35F-41FB-958B-57AD57A2AA98}" presName="Name1" presStyleCnt="0"/>
      <dgm:spPr/>
    </dgm:pt>
    <dgm:pt modelId="{41703171-C7D7-412D-AB1E-EA3A00E9177D}" type="pres">
      <dgm:prSet presAssocID="{62824FD7-B35F-41FB-958B-57AD57A2AA98}" presName="cycle" presStyleCnt="0"/>
      <dgm:spPr/>
    </dgm:pt>
    <dgm:pt modelId="{0100A95F-1F1B-4EAD-8333-B9386F869709}" type="pres">
      <dgm:prSet presAssocID="{62824FD7-B35F-41FB-958B-57AD57A2AA98}" presName="srcNode" presStyleLbl="node1" presStyleIdx="0" presStyleCnt="4"/>
      <dgm:spPr/>
    </dgm:pt>
    <dgm:pt modelId="{47860988-DA8F-4232-B2A5-493D6190F000}" type="pres">
      <dgm:prSet presAssocID="{62824FD7-B35F-41FB-958B-57AD57A2AA98}" presName="conn" presStyleLbl="parChTrans1D2" presStyleIdx="0" presStyleCnt="1"/>
      <dgm:spPr/>
    </dgm:pt>
    <dgm:pt modelId="{CAE478F5-F169-4ABE-8667-973F64CD8C58}" type="pres">
      <dgm:prSet presAssocID="{62824FD7-B35F-41FB-958B-57AD57A2AA98}" presName="extraNode" presStyleLbl="node1" presStyleIdx="0" presStyleCnt="4"/>
      <dgm:spPr/>
    </dgm:pt>
    <dgm:pt modelId="{7AA98D51-AFAB-448E-B564-6A9ACF32FFDE}" type="pres">
      <dgm:prSet presAssocID="{62824FD7-B35F-41FB-958B-57AD57A2AA98}" presName="dstNode" presStyleLbl="node1" presStyleIdx="0" presStyleCnt="4"/>
      <dgm:spPr/>
    </dgm:pt>
    <dgm:pt modelId="{0C1294D6-ABF0-4F36-8A73-BC31A8797353}" type="pres">
      <dgm:prSet presAssocID="{9D46F23F-0FD9-40A1-A365-7BF0744E617F}" presName="text_1" presStyleLbl="node1" presStyleIdx="0" presStyleCnt="4">
        <dgm:presLayoutVars>
          <dgm:bulletEnabled val="1"/>
        </dgm:presLayoutVars>
      </dgm:prSet>
      <dgm:spPr/>
    </dgm:pt>
    <dgm:pt modelId="{91B77FE3-7821-4B0B-B036-A32CFFD06E83}" type="pres">
      <dgm:prSet presAssocID="{9D46F23F-0FD9-40A1-A365-7BF0744E617F}" presName="accent_1" presStyleCnt="0"/>
      <dgm:spPr/>
    </dgm:pt>
    <dgm:pt modelId="{75CBA971-EBF9-4DF9-966B-C4C7DF3D4437}" type="pres">
      <dgm:prSet presAssocID="{9D46F23F-0FD9-40A1-A365-7BF0744E617F}" presName="accentRepeatNode" presStyleLbl="solidFgAcc1" presStyleIdx="0" presStyleCnt="4"/>
      <dgm:spPr/>
    </dgm:pt>
    <dgm:pt modelId="{42954A6E-CF0C-456B-8695-3D38A228C055}" type="pres">
      <dgm:prSet presAssocID="{9D869BBA-2E53-45C0-A34F-A2B9E5133A79}" presName="text_2" presStyleLbl="node1" presStyleIdx="1" presStyleCnt="4">
        <dgm:presLayoutVars>
          <dgm:bulletEnabled val="1"/>
        </dgm:presLayoutVars>
      </dgm:prSet>
      <dgm:spPr/>
    </dgm:pt>
    <dgm:pt modelId="{4BFE9119-703F-4782-B6A0-3BB0F228B891}" type="pres">
      <dgm:prSet presAssocID="{9D869BBA-2E53-45C0-A34F-A2B9E5133A79}" presName="accent_2" presStyleCnt="0"/>
      <dgm:spPr/>
    </dgm:pt>
    <dgm:pt modelId="{3C9346CD-7159-42D4-8F61-34CE10ADE4EC}" type="pres">
      <dgm:prSet presAssocID="{9D869BBA-2E53-45C0-A34F-A2B9E5133A79}" presName="accentRepeatNode" presStyleLbl="solidFgAcc1" presStyleIdx="1" presStyleCnt="4"/>
      <dgm:spPr/>
    </dgm:pt>
    <dgm:pt modelId="{849796DB-BD6B-49C1-9309-7A1229D43954}" type="pres">
      <dgm:prSet presAssocID="{B30FF514-F002-49E9-80A3-623EB2F9D420}" presName="text_3" presStyleLbl="node1" presStyleIdx="2" presStyleCnt="4">
        <dgm:presLayoutVars>
          <dgm:bulletEnabled val="1"/>
        </dgm:presLayoutVars>
      </dgm:prSet>
      <dgm:spPr/>
    </dgm:pt>
    <dgm:pt modelId="{6C149F5C-BAC6-4102-9639-808C022B1A6D}" type="pres">
      <dgm:prSet presAssocID="{B30FF514-F002-49E9-80A3-623EB2F9D420}" presName="accent_3" presStyleCnt="0"/>
      <dgm:spPr/>
    </dgm:pt>
    <dgm:pt modelId="{6DBCAF09-914D-45C4-80BF-C74C6F117C8D}" type="pres">
      <dgm:prSet presAssocID="{B30FF514-F002-49E9-80A3-623EB2F9D420}" presName="accentRepeatNode" presStyleLbl="solidFgAcc1" presStyleIdx="2" presStyleCnt="4"/>
      <dgm:spPr/>
    </dgm:pt>
    <dgm:pt modelId="{12C126A7-A0F0-4BB5-B520-9D19E01C6A60}" type="pres">
      <dgm:prSet presAssocID="{C11BDC70-5080-47F4-A864-576945C29A9C}" presName="text_4" presStyleLbl="node1" presStyleIdx="3" presStyleCnt="4" custScaleY="123289">
        <dgm:presLayoutVars>
          <dgm:bulletEnabled val="1"/>
        </dgm:presLayoutVars>
      </dgm:prSet>
      <dgm:spPr/>
    </dgm:pt>
    <dgm:pt modelId="{A1CBEA38-4F26-45B4-86A6-BE1712621C5C}" type="pres">
      <dgm:prSet presAssocID="{C11BDC70-5080-47F4-A864-576945C29A9C}" presName="accent_4" presStyleCnt="0"/>
      <dgm:spPr/>
    </dgm:pt>
    <dgm:pt modelId="{374BBC53-07BC-4B82-8C4B-6834185CB753}" type="pres">
      <dgm:prSet presAssocID="{C11BDC70-5080-47F4-A864-576945C29A9C}" presName="accentRepeatNode" presStyleLbl="solidFgAcc1" presStyleIdx="3" presStyleCnt="4"/>
      <dgm:spPr/>
    </dgm:pt>
  </dgm:ptLst>
  <dgm:cxnLst>
    <dgm:cxn modelId="{71800237-79A3-4BA9-9DDD-FC45BD7042DB}" srcId="{62824FD7-B35F-41FB-958B-57AD57A2AA98}" destId="{9D46F23F-0FD9-40A1-A365-7BF0744E617F}" srcOrd="0" destOrd="0" parTransId="{E3F5E4AE-716F-49E6-A5CF-BDB4C716C6B8}" sibTransId="{65BAE8A8-03FE-49D3-BDE7-ED5AB2FDCE1E}"/>
    <dgm:cxn modelId="{6EAC5848-D9DB-42F0-AF8A-E78DAF104948}" type="presOf" srcId="{C11BDC70-5080-47F4-A864-576945C29A9C}" destId="{12C126A7-A0F0-4BB5-B520-9D19E01C6A60}" srcOrd="0" destOrd="0" presId="urn:microsoft.com/office/officeart/2008/layout/VerticalCurvedList"/>
    <dgm:cxn modelId="{8D389F51-69C6-46E4-86B8-C5E7DC107123}" type="presOf" srcId="{65BAE8A8-03FE-49D3-BDE7-ED5AB2FDCE1E}" destId="{47860988-DA8F-4232-B2A5-493D6190F000}" srcOrd="0" destOrd="0" presId="urn:microsoft.com/office/officeart/2008/layout/VerticalCurvedList"/>
    <dgm:cxn modelId="{3EA35676-DE9D-4EBE-97B4-E01718979321}" srcId="{62824FD7-B35F-41FB-958B-57AD57A2AA98}" destId="{B30FF514-F002-49E9-80A3-623EB2F9D420}" srcOrd="2" destOrd="0" parTransId="{FFDC38BC-DE47-42B1-A1DE-E8BC1F2CFC0B}" sibTransId="{3733E8A0-C0B9-4EFF-A8A9-AFF0741C4973}"/>
    <dgm:cxn modelId="{FE987FD7-2920-4345-A87E-CD207977065F}" type="presOf" srcId="{62824FD7-B35F-41FB-958B-57AD57A2AA98}" destId="{A61430EC-64F1-40E6-92FF-E04FB2A1DEFC}" srcOrd="0" destOrd="0" presId="urn:microsoft.com/office/officeart/2008/layout/VerticalCurvedList"/>
    <dgm:cxn modelId="{A95382D8-82E7-45FD-A3F2-261B5710F42D}" type="presOf" srcId="{B30FF514-F002-49E9-80A3-623EB2F9D420}" destId="{849796DB-BD6B-49C1-9309-7A1229D43954}" srcOrd="0" destOrd="0" presId="urn:microsoft.com/office/officeart/2008/layout/VerticalCurvedList"/>
    <dgm:cxn modelId="{D70FA0D8-7F5F-46DD-B0A3-127FC8CA3AC5}" srcId="{62824FD7-B35F-41FB-958B-57AD57A2AA98}" destId="{9D869BBA-2E53-45C0-A34F-A2B9E5133A79}" srcOrd="1" destOrd="0" parTransId="{176ECCC4-C5BF-4F40-AC65-3B7FD99A10FA}" sibTransId="{4E959722-904E-4B4D-94D3-5B6B92734B11}"/>
    <dgm:cxn modelId="{8E142BE7-7E9D-4CFC-A870-DDC4D4926178}" type="presOf" srcId="{9D869BBA-2E53-45C0-A34F-A2B9E5133A79}" destId="{42954A6E-CF0C-456B-8695-3D38A228C055}" srcOrd="0" destOrd="0" presId="urn:microsoft.com/office/officeart/2008/layout/VerticalCurvedList"/>
    <dgm:cxn modelId="{D1E40FEA-D701-4E71-BA3D-76560AE570BF}" type="presOf" srcId="{9D46F23F-0FD9-40A1-A365-7BF0744E617F}" destId="{0C1294D6-ABF0-4F36-8A73-BC31A8797353}" srcOrd="0" destOrd="0" presId="urn:microsoft.com/office/officeart/2008/layout/VerticalCurvedList"/>
    <dgm:cxn modelId="{1BBFD9FD-6E3D-4FEC-B30A-9A1ACC5C80B0}" srcId="{62824FD7-B35F-41FB-958B-57AD57A2AA98}" destId="{C11BDC70-5080-47F4-A864-576945C29A9C}" srcOrd="3" destOrd="0" parTransId="{3DB23FBF-6F6F-4CC2-87F9-B5E83B8FA41D}" sibTransId="{C9BDED88-0524-4CE1-A036-CD7EC40BC529}"/>
    <dgm:cxn modelId="{12E10093-F848-40FD-B1A9-DF8FF57BCFD3}" type="presParOf" srcId="{A61430EC-64F1-40E6-92FF-E04FB2A1DEFC}" destId="{78C05BC4-75C1-4752-8CB1-21EB862CD266}" srcOrd="0" destOrd="0" presId="urn:microsoft.com/office/officeart/2008/layout/VerticalCurvedList"/>
    <dgm:cxn modelId="{F405105B-0A7A-4609-AE83-743A7073CD4E}" type="presParOf" srcId="{78C05BC4-75C1-4752-8CB1-21EB862CD266}" destId="{41703171-C7D7-412D-AB1E-EA3A00E9177D}" srcOrd="0" destOrd="0" presId="urn:microsoft.com/office/officeart/2008/layout/VerticalCurvedList"/>
    <dgm:cxn modelId="{2EAB2FBE-8EB6-4FEB-BA13-22F545418652}" type="presParOf" srcId="{41703171-C7D7-412D-AB1E-EA3A00E9177D}" destId="{0100A95F-1F1B-4EAD-8333-B9386F869709}" srcOrd="0" destOrd="0" presId="urn:microsoft.com/office/officeart/2008/layout/VerticalCurvedList"/>
    <dgm:cxn modelId="{7349B1F6-DCA8-4474-B215-6D10B5488ACD}" type="presParOf" srcId="{41703171-C7D7-412D-AB1E-EA3A00E9177D}" destId="{47860988-DA8F-4232-B2A5-493D6190F000}" srcOrd="1" destOrd="0" presId="urn:microsoft.com/office/officeart/2008/layout/VerticalCurvedList"/>
    <dgm:cxn modelId="{E32D6124-8B7F-42C6-9210-78DA39D4EC24}" type="presParOf" srcId="{41703171-C7D7-412D-AB1E-EA3A00E9177D}" destId="{CAE478F5-F169-4ABE-8667-973F64CD8C58}" srcOrd="2" destOrd="0" presId="urn:microsoft.com/office/officeart/2008/layout/VerticalCurvedList"/>
    <dgm:cxn modelId="{D7C4AAFC-B8AF-4119-B904-F430CE0364A4}" type="presParOf" srcId="{41703171-C7D7-412D-AB1E-EA3A00E9177D}" destId="{7AA98D51-AFAB-448E-B564-6A9ACF32FFDE}" srcOrd="3" destOrd="0" presId="urn:microsoft.com/office/officeart/2008/layout/VerticalCurvedList"/>
    <dgm:cxn modelId="{0C98D3D0-10E3-428E-9537-6702102E605D}" type="presParOf" srcId="{78C05BC4-75C1-4752-8CB1-21EB862CD266}" destId="{0C1294D6-ABF0-4F36-8A73-BC31A8797353}" srcOrd="1" destOrd="0" presId="urn:microsoft.com/office/officeart/2008/layout/VerticalCurvedList"/>
    <dgm:cxn modelId="{945815D1-3955-4268-9BD3-EF1D17BD8CC3}" type="presParOf" srcId="{78C05BC4-75C1-4752-8CB1-21EB862CD266}" destId="{91B77FE3-7821-4B0B-B036-A32CFFD06E83}" srcOrd="2" destOrd="0" presId="urn:microsoft.com/office/officeart/2008/layout/VerticalCurvedList"/>
    <dgm:cxn modelId="{792D4AFC-F8FA-420E-A1C0-BAC21CC5ADC0}" type="presParOf" srcId="{91B77FE3-7821-4B0B-B036-A32CFFD06E83}" destId="{75CBA971-EBF9-4DF9-966B-C4C7DF3D4437}" srcOrd="0" destOrd="0" presId="urn:microsoft.com/office/officeart/2008/layout/VerticalCurvedList"/>
    <dgm:cxn modelId="{BF7F132E-756D-4C3A-8721-A74A22B87003}" type="presParOf" srcId="{78C05BC4-75C1-4752-8CB1-21EB862CD266}" destId="{42954A6E-CF0C-456B-8695-3D38A228C055}" srcOrd="3" destOrd="0" presId="urn:microsoft.com/office/officeart/2008/layout/VerticalCurvedList"/>
    <dgm:cxn modelId="{6B2E99E5-1031-49FA-9D30-9A09E070E4E3}" type="presParOf" srcId="{78C05BC4-75C1-4752-8CB1-21EB862CD266}" destId="{4BFE9119-703F-4782-B6A0-3BB0F228B891}" srcOrd="4" destOrd="0" presId="urn:microsoft.com/office/officeart/2008/layout/VerticalCurvedList"/>
    <dgm:cxn modelId="{F4EC213C-D819-428A-A736-2FC3CD3FF9F3}" type="presParOf" srcId="{4BFE9119-703F-4782-B6A0-3BB0F228B891}" destId="{3C9346CD-7159-42D4-8F61-34CE10ADE4EC}" srcOrd="0" destOrd="0" presId="urn:microsoft.com/office/officeart/2008/layout/VerticalCurvedList"/>
    <dgm:cxn modelId="{6FB342FB-D2F4-4147-BDB1-6EDDDE5F1602}" type="presParOf" srcId="{78C05BC4-75C1-4752-8CB1-21EB862CD266}" destId="{849796DB-BD6B-49C1-9309-7A1229D43954}" srcOrd="5" destOrd="0" presId="urn:microsoft.com/office/officeart/2008/layout/VerticalCurvedList"/>
    <dgm:cxn modelId="{6C37BC32-4BAB-4551-BB27-C2FCF6AB7E59}" type="presParOf" srcId="{78C05BC4-75C1-4752-8CB1-21EB862CD266}" destId="{6C149F5C-BAC6-4102-9639-808C022B1A6D}" srcOrd="6" destOrd="0" presId="urn:microsoft.com/office/officeart/2008/layout/VerticalCurvedList"/>
    <dgm:cxn modelId="{D593B8CA-C907-4B29-AE6B-67E814549B4D}" type="presParOf" srcId="{6C149F5C-BAC6-4102-9639-808C022B1A6D}" destId="{6DBCAF09-914D-45C4-80BF-C74C6F117C8D}" srcOrd="0" destOrd="0" presId="urn:microsoft.com/office/officeart/2008/layout/VerticalCurvedList"/>
    <dgm:cxn modelId="{F421210C-9207-4FDE-9453-0F6FBD3DCFC7}" type="presParOf" srcId="{78C05BC4-75C1-4752-8CB1-21EB862CD266}" destId="{12C126A7-A0F0-4BB5-B520-9D19E01C6A60}" srcOrd="7" destOrd="0" presId="urn:microsoft.com/office/officeart/2008/layout/VerticalCurvedList"/>
    <dgm:cxn modelId="{9E743E6D-6211-4CA1-BDF5-F1ACF2A4A3E9}" type="presParOf" srcId="{78C05BC4-75C1-4752-8CB1-21EB862CD266}" destId="{A1CBEA38-4F26-45B4-86A6-BE1712621C5C}" srcOrd="8" destOrd="0" presId="urn:microsoft.com/office/officeart/2008/layout/VerticalCurvedList"/>
    <dgm:cxn modelId="{0460CDC9-52D6-4546-AA01-FB8E9F5326F3}" type="presParOf" srcId="{A1CBEA38-4F26-45B4-86A6-BE1712621C5C}" destId="{374BBC53-07BC-4B82-8C4B-6834185CB7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60988-DA8F-4232-B2A5-493D6190F00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294D6-ABF0-4F36-8A73-BC31A8797353}">
      <dsp:nvSpPr>
        <dsp:cNvPr id="0" name=""/>
        <dsp:cNvSpPr/>
      </dsp:nvSpPr>
      <dsp:spPr>
        <a:xfrm>
          <a:off x="610504" y="416587"/>
          <a:ext cx="11055084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Las esquinas deben bloquearse sólo cuando dos o más robots pueden querer acceder.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504" y="416587"/>
        <a:ext cx="11055084" cy="833607"/>
      </dsp:txXfrm>
    </dsp:sp>
    <dsp:sp modelId="{75CBA971-EBF9-4DF9-966B-C4C7DF3D4437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54A6E-CF0C-456B-8695-3D38A228C055}">
      <dsp:nvSpPr>
        <dsp:cNvPr id="0" name=""/>
        <dsp:cNvSpPr/>
      </dsp:nvSpPr>
      <dsp:spPr>
        <a:xfrm>
          <a:off x="1088431" y="1667215"/>
          <a:ext cx="10577157" cy="83360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Las esquinas deben permanecer bloqueadas el menor tiempo posible que garantice que el programa funcione.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8431" y="1667215"/>
        <a:ext cx="10577157" cy="833607"/>
      </dsp:txXfrm>
    </dsp:sp>
    <dsp:sp modelId="{3C9346CD-7159-42D4-8F61-34CE10ADE4EC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96DB-BD6B-49C1-9309-7A1229D43954}">
      <dsp:nvSpPr>
        <dsp:cNvPr id="0" name=""/>
        <dsp:cNvSpPr/>
      </dsp:nvSpPr>
      <dsp:spPr>
        <a:xfrm>
          <a:off x="1088431" y="2917843"/>
          <a:ext cx="10577157" cy="83360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Una esquina bloqueada siempre debe ser desbloqueada en algún momento del programa.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8431" y="2917843"/>
        <a:ext cx="10577157" cy="833607"/>
      </dsp:txXfrm>
    </dsp:sp>
    <dsp:sp modelId="{6DBCAF09-914D-45C4-80BF-C74C6F117C8D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126A7-A0F0-4BB5-B520-9D19E01C6A60}">
      <dsp:nvSpPr>
        <dsp:cNvPr id="0" name=""/>
        <dsp:cNvSpPr/>
      </dsp:nvSpPr>
      <dsp:spPr>
        <a:xfrm>
          <a:off x="610504" y="4071402"/>
          <a:ext cx="11055084" cy="102774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>
              <a:latin typeface="Calibri" panose="020F0502020204030204" pitchFamily="34" charset="0"/>
              <a:cs typeface="Calibri" panose="020F0502020204030204" pitchFamily="34" charset="0"/>
            </a:rPr>
            <a:t>No debe bloquearse la esquina en que el robot ya se encuentra parado (ya que podría estar bloqueada previamente y podría haber otro robot). Siempre debe bloquearse primero la esquina y luego posicionarse en ella.</a:t>
          </a:r>
          <a:endParaRPr lang="es-AR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504" y="4071402"/>
        <a:ext cx="11055084" cy="1027746"/>
      </dsp:txXfrm>
    </dsp:sp>
    <dsp:sp modelId="{374BBC53-07BC-4B82-8C4B-6834185CB753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20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116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498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88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5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32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76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22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5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body" idx="1"/>
          </p:nvPr>
        </p:nvSpPr>
        <p:spPr>
          <a:xfrm rot="5400000">
            <a:off x="3926682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title"/>
          </p:nvPr>
        </p:nvSpPr>
        <p:spPr>
          <a:xfrm rot="5400000">
            <a:off x="7133432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7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45127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6172200" y="1828802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2"/>
          </p:nvPr>
        </p:nvSpPr>
        <p:spPr>
          <a:xfrm>
            <a:off x="845127" y="2507552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3"/>
          </p:nvPr>
        </p:nvSpPr>
        <p:spPr>
          <a:xfrm>
            <a:off x="6172201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4"/>
          </p:nvPr>
        </p:nvSpPr>
        <p:spPr>
          <a:xfrm>
            <a:off x="6172201" y="2507552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5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2" name="Google Shape;342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1146175" y="273050"/>
            <a:ext cx="97361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COMPRATIDA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CD38E01-C809-5C59-D95E-224CF5842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094912"/>
              </p:ext>
            </p:extLst>
          </p:nvPr>
        </p:nvGraphicFramePr>
        <p:xfrm>
          <a:off x="221228" y="1164696"/>
          <a:ext cx="117421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575206DA-FFF8-1F26-B65E-B86882D273E9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3 -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1689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4" name="Google Shape;394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4"/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63B13-506F-6776-2D1D-3C6E4C594114}"/>
              </a:ext>
            </a:extLst>
          </p:cNvPr>
          <p:cNvSpPr txBox="1"/>
          <p:nvPr/>
        </p:nvSpPr>
        <p:spPr>
          <a:xfrm>
            <a:off x="152400" y="1140733"/>
            <a:ext cx="117892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20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Supongamos que tenemos un programa en el cual están declarados dos tipos robots y dos variables robot, una correspondiente a cada tipo. El robot 1 (de tipo 1) inicia su trabajo en la esquina (1,1) camina 5 cuadras y luego se posiciona en la esquina (10,10). El robot2 (de tipo 2) inicia su trabajo en la esquina (2,2) junta las flores de la esquina y luego se posiciona en la esquina (10,10).  Ambos robots después de su trabajo vuelven a su esquina original.</a:t>
            </a:r>
          </a:p>
        </p:txBody>
      </p:sp>
      <p:sp>
        <p:nvSpPr>
          <p:cNvPr id="3" name="Google Shape;301;p8">
            <a:extLst>
              <a:ext uri="{FF2B5EF4-FFF2-40B4-BE49-F238E27FC236}">
                <a16:creationId xmlns:a16="http://schemas.microsoft.com/office/drawing/2014/main" id="{338D8EB1-595B-A5D3-B8AE-F6AAD77FE676}"/>
              </a:ext>
            </a:extLst>
          </p:cNvPr>
          <p:cNvSpPr txBox="1"/>
          <p:nvPr/>
        </p:nvSpPr>
        <p:spPr>
          <a:xfrm>
            <a:off x="568793" y="4735869"/>
            <a:ext cx="36548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dirty="0">
                <a:solidFill>
                  <a:srgbClr val="002060"/>
                </a:solidFill>
                <a:latin typeface="Consolas"/>
                <a:sym typeface="Consolas"/>
              </a:rPr>
              <a:t>  mover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6" name="Google Shape;305;p8">
            <a:extLst>
              <a:ext uri="{FF2B5EF4-FFF2-40B4-BE49-F238E27FC236}">
                <a16:creationId xmlns:a16="http://schemas.microsoft.com/office/drawing/2014/main" id="{6081E18A-F0C3-9AFE-4D61-C694DCBABEAA}"/>
              </a:ext>
            </a:extLst>
          </p:cNvPr>
          <p:cNvGrpSpPr/>
          <p:nvPr/>
        </p:nvGrpSpPr>
        <p:grpSpPr>
          <a:xfrm rot="360000">
            <a:off x="1594465" y="3676843"/>
            <a:ext cx="861704" cy="798649"/>
            <a:chOff x="4731082" y="4584781"/>
            <a:chExt cx="836600" cy="789807"/>
          </a:xfrm>
        </p:grpSpPr>
        <p:sp>
          <p:nvSpPr>
            <p:cNvPr id="7" name="Google Shape;306;p8">
              <a:extLst>
                <a:ext uri="{FF2B5EF4-FFF2-40B4-BE49-F238E27FC236}">
                  <a16:creationId xmlns:a16="http://schemas.microsoft.com/office/drawing/2014/main" id="{8C5D50A4-00C6-D4AC-1BCF-3826E4CAE8CD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" name="Google Shape;307;p8">
              <a:extLst>
                <a:ext uri="{FF2B5EF4-FFF2-40B4-BE49-F238E27FC236}">
                  <a16:creationId xmlns:a16="http://schemas.microsoft.com/office/drawing/2014/main" id="{5FBE486C-1142-7125-1084-6011716F281F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8;p8">
              <a:extLst>
                <a:ext uri="{FF2B5EF4-FFF2-40B4-BE49-F238E27FC236}">
                  <a16:creationId xmlns:a16="http://schemas.microsoft.com/office/drawing/2014/main" id="{DC16574E-CB38-E42E-65ED-735D2612D7A9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0" name="Google Shape;309;p8">
              <a:extLst>
                <a:ext uri="{FF2B5EF4-FFF2-40B4-BE49-F238E27FC236}">
                  <a16:creationId xmlns:a16="http://schemas.microsoft.com/office/drawing/2014/main" id="{F40BA632-4CF2-6FF7-D93D-241E5179C1F4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310;p8">
              <a:extLst>
                <a:ext uri="{FF2B5EF4-FFF2-40B4-BE49-F238E27FC236}">
                  <a16:creationId xmlns:a16="http://schemas.microsoft.com/office/drawing/2014/main" id="{4A5AD27F-33FE-5115-BA5C-D7236A4AFAA4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EDC3450-C0D6-155C-2426-290BD35921C7}"/>
              </a:ext>
            </a:extLst>
          </p:cNvPr>
          <p:cNvGrpSpPr/>
          <p:nvPr/>
        </p:nvGrpSpPr>
        <p:grpSpPr>
          <a:xfrm>
            <a:off x="8706875" y="3633994"/>
            <a:ext cx="789195" cy="721615"/>
            <a:chOff x="6475936" y="3905726"/>
            <a:chExt cx="789195" cy="721615"/>
          </a:xfrm>
        </p:grpSpPr>
        <p:sp>
          <p:nvSpPr>
            <p:cNvPr id="13" name="Google Shape;306;p8">
              <a:extLst>
                <a:ext uri="{FF2B5EF4-FFF2-40B4-BE49-F238E27FC236}">
                  <a16:creationId xmlns:a16="http://schemas.microsoft.com/office/drawing/2014/main" id="{B34270F0-9962-3E0E-3E92-46F48E2B8136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307;p8">
              <a:extLst>
                <a:ext uri="{FF2B5EF4-FFF2-40B4-BE49-F238E27FC236}">
                  <a16:creationId xmlns:a16="http://schemas.microsoft.com/office/drawing/2014/main" id="{A611FA49-44E6-064D-DB2F-0CBDB0A59A3D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8;p8">
              <a:extLst>
                <a:ext uri="{FF2B5EF4-FFF2-40B4-BE49-F238E27FC236}">
                  <a16:creationId xmlns:a16="http://schemas.microsoft.com/office/drawing/2014/main" id="{4E361B00-DF52-AB1F-419D-1BCDB0CDB0EE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6" name="Google Shape;309;p8">
              <a:extLst>
                <a:ext uri="{FF2B5EF4-FFF2-40B4-BE49-F238E27FC236}">
                  <a16:creationId xmlns:a16="http://schemas.microsoft.com/office/drawing/2014/main" id="{83D1778C-782D-1358-D732-ABCC61E48BB5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310;p8">
              <a:extLst>
                <a:ext uri="{FF2B5EF4-FFF2-40B4-BE49-F238E27FC236}">
                  <a16:creationId xmlns:a16="http://schemas.microsoft.com/office/drawing/2014/main" id="{639D162F-2652-49F7-1A81-FFF2385A31E5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" name="Google Shape;301;p8">
            <a:extLst>
              <a:ext uri="{FF2B5EF4-FFF2-40B4-BE49-F238E27FC236}">
                <a16:creationId xmlns:a16="http://schemas.microsoft.com/office/drawing/2014/main" id="{C83C24B5-7CFC-7376-F346-9652AD9F1B45}"/>
              </a:ext>
            </a:extLst>
          </p:cNvPr>
          <p:cNvSpPr txBox="1"/>
          <p:nvPr/>
        </p:nvSpPr>
        <p:spPr>
          <a:xfrm>
            <a:off x="1034487" y="3197941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tipo1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150;p1">
            <a:extLst>
              <a:ext uri="{FF2B5EF4-FFF2-40B4-BE49-F238E27FC236}">
                <a16:creationId xmlns:a16="http://schemas.microsoft.com/office/drawing/2014/main" id="{CCDB1A08-04F0-AA86-C2E0-0E1196246792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2 –3-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267C7ED-2DB6-F22F-5F02-7A3D5907D753}"/>
              </a:ext>
            </a:extLst>
          </p:cNvPr>
          <p:cNvCxnSpPr>
            <a:cxnSpLocks/>
          </p:cNvCxnSpPr>
          <p:nvPr/>
        </p:nvCxnSpPr>
        <p:spPr>
          <a:xfrm>
            <a:off x="5786336" y="3548746"/>
            <a:ext cx="0" cy="2733903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01;p8">
            <a:extLst>
              <a:ext uri="{FF2B5EF4-FFF2-40B4-BE49-F238E27FC236}">
                <a16:creationId xmlns:a16="http://schemas.microsoft.com/office/drawing/2014/main" id="{2A5D1E2A-0DB2-AA07-4527-B17D17B63377}"/>
              </a:ext>
            </a:extLst>
          </p:cNvPr>
          <p:cNvSpPr txBox="1"/>
          <p:nvPr/>
        </p:nvSpPr>
        <p:spPr>
          <a:xfrm>
            <a:off x="7857979" y="3197941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0" name="Google Shape;301;p8">
            <a:extLst>
              <a:ext uri="{FF2B5EF4-FFF2-40B4-BE49-F238E27FC236}">
                <a16:creationId xmlns:a16="http://schemas.microsoft.com/office/drawing/2014/main" id="{BF098922-1295-FE4C-708A-7660B5775B86}"/>
              </a:ext>
            </a:extLst>
          </p:cNvPr>
          <p:cNvSpPr txBox="1"/>
          <p:nvPr/>
        </p:nvSpPr>
        <p:spPr>
          <a:xfrm>
            <a:off x="592482" y="5417351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(10,10)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E52F7C86-EE99-7E58-4509-2A4A980CFB8F}"/>
              </a:ext>
            </a:extLst>
          </p:cNvPr>
          <p:cNvSpPr txBox="1"/>
          <p:nvPr/>
        </p:nvSpPr>
        <p:spPr>
          <a:xfrm>
            <a:off x="6610365" y="4754789"/>
            <a:ext cx="53312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dirty="0" err="1">
                <a:solidFill>
                  <a:srgbClr val="002060"/>
                </a:solidFill>
                <a:latin typeface="Consolas"/>
                <a:sym typeface="Consolas"/>
              </a:rPr>
              <a:t>Mientras</a:t>
            </a:r>
            <a:r>
              <a:rPr lang="en-US" sz="1800" dirty="0">
                <a:solidFill>
                  <a:srgbClr val="002060"/>
                </a:solidFill>
                <a:latin typeface="Consolas"/>
                <a:sym typeface="Consolas"/>
              </a:rPr>
              <a:t> (hay </a:t>
            </a:r>
            <a:r>
              <a:rPr lang="en-US" sz="1800" dirty="0" err="1">
                <a:solidFill>
                  <a:srgbClr val="002060"/>
                </a:solidFill>
                <a:latin typeface="Consolas"/>
                <a:sym typeface="Consolas"/>
              </a:rPr>
              <a:t>flor</a:t>
            </a:r>
            <a:r>
              <a:rPr lang="en-US" sz="1800" dirty="0">
                <a:solidFill>
                  <a:srgbClr val="002060"/>
                </a:solidFill>
                <a:latin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nsolas"/>
                <a:sym typeface="Consolas"/>
              </a:rPr>
              <a:t>en</a:t>
            </a:r>
            <a:r>
              <a:rPr lang="en-US" sz="1800" dirty="0">
                <a:solidFill>
                  <a:srgbClr val="002060"/>
                </a:solidFill>
                <a:latin typeface="Consolas"/>
                <a:sym typeface="Consolas"/>
              </a:rPr>
              <a:t> la </a:t>
            </a:r>
            <a:r>
              <a:rPr lang="en-US" sz="1800" dirty="0" err="1">
                <a:solidFill>
                  <a:srgbClr val="002060"/>
                </a:solidFill>
                <a:latin typeface="Consolas"/>
                <a:sym typeface="Consolas"/>
              </a:rPr>
              <a:t>esquina</a:t>
            </a:r>
            <a:r>
              <a:rPr lang="en-US" sz="1800" dirty="0">
                <a:solidFill>
                  <a:srgbClr val="002060"/>
                </a:solidFill>
                <a:latin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sym typeface="Consolas"/>
              </a:rPr>
              <a:t> 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sym typeface="Consolas"/>
              </a:rPr>
              <a:t>tomarFlor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2" name="Google Shape;301;p8">
            <a:extLst>
              <a:ext uri="{FF2B5EF4-FFF2-40B4-BE49-F238E27FC236}">
                <a16:creationId xmlns:a16="http://schemas.microsoft.com/office/drawing/2014/main" id="{AC7A311B-6B4C-706B-FFB5-182A76640977}"/>
              </a:ext>
            </a:extLst>
          </p:cNvPr>
          <p:cNvSpPr txBox="1"/>
          <p:nvPr/>
        </p:nvSpPr>
        <p:spPr>
          <a:xfrm>
            <a:off x="6634054" y="5436271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(10,10)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3" name="Google Shape;301;p8">
            <a:extLst>
              <a:ext uri="{FF2B5EF4-FFF2-40B4-BE49-F238E27FC236}">
                <a16:creationId xmlns:a16="http://schemas.microsoft.com/office/drawing/2014/main" id="{92D0076E-229F-548F-3A86-F2093CDA7373}"/>
              </a:ext>
            </a:extLst>
          </p:cNvPr>
          <p:cNvSpPr txBox="1"/>
          <p:nvPr/>
        </p:nvSpPr>
        <p:spPr>
          <a:xfrm>
            <a:off x="592482" y="5869397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(1,1)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4" name="Google Shape;301;p8">
            <a:extLst>
              <a:ext uri="{FF2B5EF4-FFF2-40B4-BE49-F238E27FC236}">
                <a16:creationId xmlns:a16="http://schemas.microsoft.com/office/drawing/2014/main" id="{5A1E0D83-E33A-6364-79A0-AF22BA5F1BFC}"/>
              </a:ext>
            </a:extLst>
          </p:cNvPr>
          <p:cNvSpPr txBox="1"/>
          <p:nvPr/>
        </p:nvSpPr>
        <p:spPr>
          <a:xfrm>
            <a:off x="6653581" y="5869397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Posicionarse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(2,2)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6C824AC-82E4-1A5F-8315-2A6B38F958A1}"/>
              </a:ext>
            </a:extLst>
          </p:cNvPr>
          <p:cNvSpPr/>
          <p:nvPr/>
        </p:nvSpPr>
        <p:spPr>
          <a:xfrm>
            <a:off x="592482" y="5382159"/>
            <a:ext cx="11196746" cy="4683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71462" y="1282699"/>
            <a:ext cx="3952875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solucion1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(1,1,100,100)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robot1:tipo1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robot2: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224337" y="4021880"/>
            <a:ext cx="5545137" cy="24622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mientras</a:t>
            </a: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hayFlorEnLaEsquina</a:t>
            </a: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tomarFlor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(2,2)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sp>
        <p:nvSpPr>
          <p:cNvPr id="385" name="Google Shape;385;p11"/>
          <p:cNvSpPr txBox="1"/>
          <p:nvPr/>
        </p:nvSpPr>
        <p:spPr>
          <a:xfrm>
            <a:off x="4224337" y="1467345"/>
            <a:ext cx="2579234" cy="246221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 b="1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mover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 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(1,1)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200"/>
              <a:buFont typeface="Consolas"/>
              <a:buNone/>
            </a:pPr>
            <a:r>
              <a:rPr lang="en-US" sz="22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sym typeface="Arial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09E0E78-19FA-D3CE-B0C4-5D5BD48AFFDD}"/>
              </a:ext>
            </a:extLst>
          </p:cNvPr>
          <p:cNvCxnSpPr/>
          <p:nvPr/>
        </p:nvCxnSpPr>
        <p:spPr>
          <a:xfrm flipV="1">
            <a:off x="2079171" y="2899669"/>
            <a:ext cx="1807029" cy="376931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88EB586-A2DB-60A0-5186-E5FD3325690D}"/>
              </a:ext>
            </a:extLst>
          </p:cNvPr>
          <p:cNvCxnSpPr>
            <a:cxnSpLocks/>
          </p:cNvCxnSpPr>
          <p:nvPr/>
        </p:nvCxnSpPr>
        <p:spPr>
          <a:xfrm>
            <a:off x="2095839" y="4398811"/>
            <a:ext cx="1790361" cy="77190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28ABC757-792D-2548-EF7A-6E0DCAAEA5EF}"/>
              </a:ext>
            </a:extLst>
          </p:cNvPr>
          <p:cNvSpPr txBox="1"/>
          <p:nvPr/>
        </p:nvSpPr>
        <p:spPr>
          <a:xfrm rot="21248072">
            <a:off x="7521461" y="1605566"/>
            <a:ext cx="4262559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podrían chocarse al querer posicionarse en la esquina (10,10)</a:t>
            </a: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E5BAAC5-127C-7A27-CBE7-5478723F0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377" y="4104630"/>
            <a:ext cx="1929215" cy="1929215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C5BCF6EA-9C6A-02F3-5FEB-809FD1C4A33C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7A8C97A7-EC9A-366B-E919-D73B8F8127C2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71462" y="1282699"/>
            <a:ext cx="3952875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solucion2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(1,1,100,100)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robot1:tipo1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robot2: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224337" y="4153688"/>
            <a:ext cx="5545137" cy="2585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robot tipo2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mientras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hayFlorEnLaEsquina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tomarFlor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(2,2)  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sp>
        <p:nvSpPr>
          <p:cNvPr id="385" name="Google Shape;385;p11"/>
          <p:cNvSpPr txBox="1"/>
          <p:nvPr/>
        </p:nvSpPr>
        <p:spPr>
          <a:xfrm>
            <a:off x="4224337" y="1292202"/>
            <a:ext cx="4527777" cy="25852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robot tipo1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mover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(1,1)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09E0E78-19FA-D3CE-B0C4-5D5BD48AFFDD}"/>
              </a:ext>
            </a:extLst>
          </p:cNvPr>
          <p:cNvCxnSpPr/>
          <p:nvPr/>
        </p:nvCxnSpPr>
        <p:spPr>
          <a:xfrm flipV="1">
            <a:off x="2079171" y="2899669"/>
            <a:ext cx="1807029" cy="376931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88EB586-A2DB-60A0-5186-E5FD3325690D}"/>
              </a:ext>
            </a:extLst>
          </p:cNvPr>
          <p:cNvCxnSpPr>
            <a:cxnSpLocks/>
          </p:cNvCxnSpPr>
          <p:nvPr/>
        </p:nvCxnSpPr>
        <p:spPr>
          <a:xfrm>
            <a:off x="2095839" y="4398811"/>
            <a:ext cx="1790361" cy="77190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28ABC757-792D-2548-EF7A-6E0DCAAEA5EF}"/>
              </a:ext>
            </a:extLst>
          </p:cNvPr>
          <p:cNvSpPr txBox="1"/>
          <p:nvPr/>
        </p:nvSpPr>
        <p:spPr>
          <a:xfrm rot="21248072">
            <a:off x="8556996" y="1493611"/>
            <a:ext cx="3731164" cy="182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robots podrían chocarse al querer posicionarse en la esquina (10,10)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A54BDA0A-F55E-5B8A-0948-0AF0820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858" y="3711629"/>
            <a:ext cx="1949317" cy="1949317"/>
          </a:xfrm>
          <a:prstGeom prst="rect">
            <a:avLst/>
          </a:prstGeom>
        </p:spPr>
      </p:pic>
      <p:sp>
        <p:nvSpPr>
          <p:cNvPr id="8" name="Google Shape;393;p14">
            <a:extLst>
              <a:ext uri="{FF2B5EF4-FFF2-40B4-BE49-F238E27FC236}">
                <a16:creationId xmlns:a16="http://schemas.microsoft.com/office/drawing/2014/main" id="{7A0B9195-FD49-E034-173E-9B91113559B9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95;p14">
            <a:extLst>
              <a:ext uri="{FF2B5EF4-FFF2-40B4-BE49-F238E27FC236}">
                <a16:creationId xmlns:a16="http://schemas.microsoft.com/office/drawing/2014/main" id="{79277678-0875-A23A-EA77-1068C5154757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4748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71462" y="1282699"/>
            <a:ext cx="3952875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solucion2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(1,1,100,100)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robot1:tipo1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robot2: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082819" y="4153688"/>
            <a:ext cx="5545137" cy="2585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robot tipo2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mientras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hayFlorEnLaEsquina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tomarFlor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(2,2)</a:t>
            </a:r>
          </a:p>
          <a:p>
            <a:pPr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sp>
        <p:nvSpPr>
          <p:cNvPr id="385" name="Google Shape;385;p11"/>
          <p:cNvSpPr txBox="1"/>
          <p:nvPr/>
        </p:nvSpPr>
        <p:spPr>
          <a:xfrm>
            <a:off x="4082819" y="1292202"/>
            <a:ext cx="4527777" cy="25852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robot tipo1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mover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(1,1)</a:t>
            </a:r>
          </a:p>
          <a:p>
            <a:pPr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09E0E78-19FA-D3CE-B0C4-5D5BD48AFFDD}"/>
              </a:ext>
            </a:extLst>
          </p:cNvPr>
          <p:cNvCxnSpPr/>
          <p:nvPr/>
        </p:nvCxnSpPr>
        <p:spPr>
          <a:xfrm flipV="1">
            <a:off x="2079171" y="2899669"/>
            <a:ext cx="1807029" cy="376931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88EB586-A2DB-60A0-5186-E5FD3325690D}"/>
              </a:ext>
            </a:extLst>
          </p:cNvPr>
          <p:cNvCxnSpPr>
            <a:cxnSpLocks/>
          </p:cNvCxnSpPr>
          <p:nvPr/>
        </p:nvCxnSpPr>
        <p:spPr>
          <a:xfrm>
            <a:off x="2095839" y="4398811"/>
            <a:ext cx="1790361" cy="77190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182;p3">
            <a:extLst>
              <a:ext uri="{FF2B5EF4-FFF2-40B4-BE49-F238E27FC236}">
                <a16:creationId xmlns:a16="http://schemas.microsoft.com/office/drawing/2014/main" id="{28ABC757-792D-2548-EF7A-6E0DCAAEA5EF}"/>
              </a:ext>
            </a:extLst>
          </p:cNvPr>
          <p:cNvSpPr txBox="1"/>
          <p:nvPr/>
        </p:nvSpPr>
        <p:spPr>
          <a:xfrm rot="21248072">
            <a:off x="8579185" y="1492473"/>
            <a:ext cx="3731164" cy="226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33CCCC"/>
              </a:buClr>
              <a:buSzPts val="3000"/>
            </a:pPr>
            <a:r>
              <a:rPr lang="es-ES" sz="30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Los recursos deben ser bloqueados el menor tiempo posible que sea necesario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A54BDA0A-F55E-5B8A-0948-0AF0820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221" y="3810103"/>
            <a:ext cx="1949317" cy="1949317"/>
          </a:xfrm>
          <a:prstGeom prst="rect">
            <a:avLst/>
          </a:prstGeom>
        </p:spPr>
      </p:pic>
      <p:sp>
        <p:nvSpPr>
          <p:cNvPr id="5" name="Google Shape;393;p14">
            <a:extLst>
              <a:ext uri="{FF2B5EF4-FFF2-40B4-BE49-F238E27FC236}">
                <a16:creationId xmlns:a16="http://schemas.microsoft.com/office/drawing/2014/main" id="{24EA698E-760B-E33E-1665-5A02A699594B}"/>
              </a:ext>
            </a:extLst>
          </p:cNvPr>
          <p:cNvSpPr txBox="1"/>
          <p:nvPr/>
        </p:nvSpPr>
        <p:spPr>
          <a:xfrm>
            <a:off x="933450" y="180975"/>
            <a:ext cx="11104562" cy="741362"/>
          </a:xfrm>
          <a:prstGeom prst="rect">
            <a:avLst/>
          </a:prstGeom>
          <a:solidFill>
            <a:srgbClr val="7F7F7F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395;p14">
            <a:extLst>
              <a:ext uri="{FF2B5EF4-FFF2-40B4-BE49-F238E27FC236}">
                <a16:creationId xmlns:a16="http://schemas.microsoft.com/office/drawing/2014/main" id="{A122EC45-EF37-4C57-AEDD-D1E4C05D47E7}"/>
              </a:ext>
            </a:extLst>
          </p:cNvPr>
          <p:cNvSpPr txBox="1"/>
          <p:nvPr/>
        </p:nvSpPr>
        <p:spPr>
          <a:xfrm>
            <a:off x="1146175" y="273050"/>
            <a:ext cx="65198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PARA ANALIZAR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2713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1"/>
          <p:cNvSpPr txBox="1"/>
          <p:nvPr/>
        </p:nvSpPr>
        <p:spPr>
          <a:xfrm>
            <a:off x="1146175" y="273050"/>
            <a:ext cx="1092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01;p8">
            <a:extLst>
              <a:ext uri="{FF2B5EF4-FFF2-40B4-BE49-F238E27FC236}">
                <a16:creationId xmlns:a16="http://schemas.microsoft.com/office/drawing/2014/main" id="{B8E259F5-28FB-3B17-4999-6AEFF6E989A1}"/>
              </a:ext>
            </a:extLst>
          </p:cNvPr>
          <p:cNvSpPr txBox="1"/>
          <p:nvPr/>
        </p:nvSpPr>
        <p:spPr>
          <a:xfrm>
            <a:off x="568793" y="3549325"/>
            <a:ext cx="36548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7" name="Google Shape;305;p8">
            <a:extLst>
              <a:ext uri="{FF2B5EF4-FFF2-40B4-BE49-F238E27FC236}">
                <a16:creationId xmlns:a16="http://schemas.microsoft.com/office/drawing/2014/main" id="{39394A99-4045-4425-8A7C-2334D4E9522F}"/>
              </a:ext>
            </a:extLst>
          </p:cNvPr>
          <p:cNvGrpSpPr/>
          <p:nvPr/>
        </p:nvGrpSpPr>
        <p:grpSpPr>
          <a:xfrm rot="360000">
            <a:off x="1594465" y="2490299"/>
            <a:ext cx="861704" cy="798649"/>
            <a:chOff x="4731082" y="4584781"/>
            <a:chExt cx="836600" cy="789807"/>
          </a:xfrm>
        </p:grpSpPr>
        <p:sp>
          <p:nvSpPr>
            <p:cNvPr id="8" name="Google Shape;306;p8">
              <a:extLst>
                <a:ext uri="{FF2B5EF4-FFF2-40B4-BE49-F238E27FC236}">
                  <a16:creationId xmlns:a16="http://schemas.microsoft.com/office/drawing/2014/main" id="{DFA50D8A-E5A4-312D-FBF4-D66B5359488B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307;p8">
              <a:extLst>
                <a:ext uri="{FF2B5EF4-FFF2-40B4-BE49-F238E27FC236}">
                  <a16:creationId xmlns:a16="http://schemas.microsoft.com/office/drawing/2014/main" id="{62CFA1E9-B61A-B4DA-5494-D7D2EC1B75D0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308;p8">
              <a:extLst>
                <a:ext uri="{FF2B5EF4-FFF2-40B4-BE49-F238E27FC236}">
                  <a16:creationId xmlns:a16="http://schemas.microsoft.com/office/drawing/2014/main" id="{0E52EF7F-F961-998D-A0AD-63CA64ECFB8C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1" name="Google Shape;309;p8">
              <a:extLst>
                <a:ext uri="{FF2B5EF4-FFF2-40B4-BE49-F238E27FC236}">
                  <a16:creationId xmlns:a16="http://schemas.microsoft.com/office/drawing/2014/main" id="{A51F0BB8-CA90-32C1-1329-C087DF3FB4AA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310;p8">
              <a:extLst>
                <a:ext uri="{FF2B5EF4-FFF2-40B4-BE49-F238E27FC236}">
                  <a16:creationId xmlns:a16="http://schemas.microsoft.com/office/drawing/2014/main" id="{DA8D5EB9-EC32-A483-9018-5FAB3BEA120D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57C5811-1BCB-17B8-8B94-6FAE5872D416}"/>
              </a:ext>
            </a:extLst>
          </p:cNvPr>
          <p:cNvGrpSpPr/>
          <p:nvPr/>
        </p:nvGrpSpPr>
        <p:grpSpPr>
          <a:xfrm>
            <a:off x="8706875" y="2447450"/>
            <a:ext cx="789195" cy="721615"/>
            <a:chOff x="8706875" y="2447450"/>
            <a:chExt cx="789195" cy="721615"/>
          </a:xfrm>
        </p:grpSpPr>
        <p:sp>
          <p:nvSpPr>
            <p:cNvPr id="14" name="Google Shape;306;p8">
              <a:extLst>
                <a:ext uri="{FF2B5EF4-FFF2-40B4-BE49-F238E27FC236}">
                  <a16:creationId xmlns:a16="http://schemas.microsoft.com/office/drawing/2014/main" id="{DA91B8A8-7AC2-0A81-113D-94740E3687EB}"/>
                </a:ext>
              </a:extLst>
            </p:cNvPr>
            <p:cNvSpPr/>
            <p:nvPr/>
          </p:nvSpPr>
          <p:spPr>
            <a:xfrm>
              <a:off x="8706875" y="2447450"/>
              <a:ext cx="789195" cy="7216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307;p8">
              <a:extLst>
                <a:ext uri="{FF2B5EF4-FFF2-40B4-BE49-F238E27FC236}">
                  <a16:creationId xmlns:a16="http://schemas.microsoft.com/office/drawing/2014/main" id="{B48EA58A-1F4A-7C43-923E-AB84F8E7865D}"/>
                </a:ext>
              </a:extLst>
            </p:cNvPr>
            <p:cNvSpPr/>
            <p:nvPr/>
          </p:nvSpPr>
          <p:spPr>
            <a:xfrm>
              <a:off x="8870696" y="2584134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308;p8">
              <a:extLst>
                <a:ext uri="{FF2B5EF4-FFF2-40B4-BE49-F238E27FC236}">
                  <a16:creationId xmlns:a16="http://schemas.microsoft.com/office/drawing/2014/main" id="{F5E64A39-23DF-5A34-2BC4-6A048D6E4E10}"/>
                </a:ext>
              </a:extLst>
            </p:cNvPr>
            <p:cNvSpPr/>
            <p:nvPr/>
          </p:nvSpPr>
          <p:spPr>
            <a:xfrm>
              <a:off x="9195928" y="2596330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" name="Google Shape;309;p8">
              <a:extLst>
                <a:ext uri="{FF2B5EF4-FFF2-40B4-BE49-F238E27FC236}">
                  <a16:creationId xmlns:a16="http://schemas.microsoft.com/office/drawing/2014/main" id="{9E7856EF-902A-AC67-0F1D-B6F084FF5B29}"/>
                </a:ext>
              </a:extLst>
            </p:cNvPr>
            <p:cNvCxnSpPr/>
            <p:nvPr/>
          </p:nvCxnSpPr>
          <p:spPr>
            <a:xfrm rot="60000" flipH="1">
              <a:off x="9097986" y="2476348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310;p8">
              <a:extLst>
                <a:ext uri="{FF2B5EF4-FFF2-40B4-BE49-F238E27FC236}">
                  <a16:creationId xmlns:a16="http://schemas.microsoft.com/office/drawing/2014/main" id="{F49964D2-A030-838F-8B47-8CBD83AA9DC8}"/>
                </a:ext>
              </a:extLst>
            </p:cNvPr>
            <p:cNvCxnSpPr/>
            <p:nvPr/>
          </p:nvCxnSpPr>
          <p:spPr>
            <a:xfrm rot="10860000">
              <a:off x="8731015" y="2774622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" name="Google Shape;301;p8">
            <a:extLst>
              <a:ext uri="{FF2B5EF4-FFF2-40B4-BE49-F238E27FC236}">
                <a16:creationId xmlns:a16="http://schemas.microsoft.com/office/drawing/2014/main" id="{01A15DC7-E88A-935A-9054-69B359459692}"/>
              </a:ext>
            </a:extLst>
          </p:cNvPr>
          <p:cNvSpPr txBox="1"/>
          <p:nvPr/>
        </p:nvSpPr>
        <p:spPr>
          <a:xfrm>
            <a:off x="1034487" y="2011397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robot1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BFCF56-4D2A-C463-E96B-4A78105C228D}"/>
              </a:ext>
            </a:extLst>
          </p:cNvPr>
          <p:cNvCxnSpPr>
            <a:cxnSpLocks/>
          </p:cNvCxnSpPr>
          <p:nvPr/>
        </p:nvCxnSpPr>
        <p:spPr>
          <a:xfrm>
            <a:off x="6091136" y="2797430"/>
            <a:ext cx="0" cy="3517676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01;p8">
            <a:extLst>
              <a:ext uri="{FF2B5EF4-FFF2-40B4-BE49-F238E27FC236}">
                <a16:creationId xmlns:a16="http://schemas.microsoft.com/office/drawing/2014/main" id="{2DBADD49-C152-4824-2946-5B937F5CA2F2}"/>
              </a:ext>
            </a:extLst>
          </p:cNvPr>
          <p:cNvSpPr txBox="1"/>
          <p:nvPr/>
        </p:nvSpPr>
        <p:spPr>
          <a:xfrm>
            <a:off x="7857979" y="2011397"/>
            <a:ext cx="29221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ROBOT robot2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2" name="Google Shape;301;p8">
            <a:extLst>
              <a:ext uri="{FF2B5EF4-FFF2-40B4-BE49-F238E27FC236}">
                <a16:creationId xmlns:a16="http://schemas.microsoft.com/office/drawing/2014/main" id="{0F9C3288-4EB4-64D0-F046-F26BD7A20B6D}"/>
              </a:ext>
            </a:extLst>
          </p:cNvPr>
          <p:cNvSpPr txBox="1"/>
          <p:nvPr/>
        </p:nvSpPr>
        <p:spPr>
          <a:xfrm>
            <a:off x="592482" y="4119968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8" name="Google Shape;301;p8">
            <a:extLst>
              <a:ext uri="{FF2B5EF4-FFF2-40B4-BE49-F238E27FC236}">
                <a16:creationId xmlns:a16="http://schemas.microsoft.com/office/drawing/2014/main" id="{2E956C27-9627-9CDB-AFCE-23A0B168D1E0}"/>
              </a:ext>
            </a:extLst>
          </p:cNvPr>
          <p:cNvSpPr txBox="1"/>
          <p:nvPr/>
        </p:nvSpPr>
        <p:spPr>
          <a:xfrm>
            <a:off x="601230" y="4690611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tarea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Google Shape;301;p8">
            <a:extLst>
              <a:ext uri="{FF2B5EF4-FFF2-40B4-BE49-F238E27FC236}">
                <a16:creationId xmlns:a16="http://schemas.microsoft.com/office/drawing/2014/main" id="{F336B6F4-5234-849D-FB4B-A580998609AB}"/>
              </a:ext>
            </a:extLst>
          </p:cNvPr>
          <p:cNvSpPr txBox="1"/>
          <p:nvPr/>
        </p:nvSpPr>
        <p:spPr>
          <a:xfrm>
            <a:off x="601230" y="5261254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Moverme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0" name="Google Shape;301;p8">
            <a:extLst>
              <a:ext uri="{FF2B5EF4-FFF2-40B4-BE49-F238E27FC236}">
                <a16:creationId xmlns:a16="http://schemas.microsoft.com/office/drawing/2014/main" id="{1C3E519D-90A4-1671-BD5E-97035A5D8A13}"/>
              </a:ext>
            </a:extLst>
          </p:cNvPr>
          <p:cNvSpPr txBox="1"/>
          <p:nvPr/>
        </p:nvSpPr>
        <p:spPr>
          <a:xfrm>
            <a:off x="601230" y="5831898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2" name="Google Shape;301;p8">
            <a:extLst>
              <a:ext uri="{FF2B5EF4-FFF2-40B4-BE49-F238E27FC236}">
                <a16:creationId xmlns:a16="http://schemas.microsoft.com/office/drawing/2014/main" id="{590816F9-164F-AEFB-CD6C-00915130A62F}"/>
              </a:ext>
            </a:extLst>
          </p:cNvPr>
          <p:cNvSpPr txBox="1"/>
          <p:nvPr/>
        </p:nvSpPr>
        <p:spPr>
          <a:xfrm>
            <a:off x="6680400" y="3581076"/>
            <a:ext cx="36548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seguro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3" name="Google Shape;301;p8">
            <a:extLst>
              <a:ext uri="{FF2B5EF4-FFF2-40B4-BE49-F238E27FC236}">
                <a16:creationId xmlns:a16="http://schemas.microsoft.com/office/drawing/2014/main" id="{4B99BA32-1690-C9DB-8EB9-03C96DAACC45}"/>
              </a:ext>
            </a:extLst>
          </p:cNvPr>
          <p:cNvSpPr txBox="1"/>
          <p:nvPr/>
        </p:nvSpPr>
        <p:spPr>
          <a:xfrm>
            <a:off x="6704089" y="4151719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4" name="Google Shape;301;p8">
            <a:extLst>
              <a:ext uri="{FF2B5EF4-FFF2-40B4-BE49-F238E27FC236}">
                <a16:creationId xmlns:a16="http://schemas.microsoft.com/office/drawing/2014/main" id="{B8C6D1A0-08EF-38A6-2006-FE8F957FEBC1}"/>
              </a:ext>
            </a:extLst>
          </p:cNvPr>
          <p:cNvSpPr txBox="1"/>
          <p:nvPr/>
        </p:nvSpPr>
        <p:spPr>
          <a:xfrm>
            <a:off x="6712837" y="4722362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tarea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5" name="Google Shape;301;p8">
            <a:extLst>
              <a:ext uri="{FF2B5EF4-FFF2-40B4-BE49-F238E27FC236}">
                <a16:creationId xmlns:a16="http://schemas.microsoft.com/office/drawing/2014/main" id="{E198BFBF-DB4E-0478-35C8-68010D74E989}"/>
              </a:ext>
            </a:extLst>
          </p:cNvPr>
          <p:cNvSpPr txBox="1"/>
          <p:nvPr/>
        </p:nvSpPr>
        <p:spPr>
          <a:xfrm>
            <a:off x="6712837" y="5293005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Moverme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una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segura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01;p8">
            <a:extLst>
              <a:ext uri="{FF2B5EF4-FFF2-40B4-BE49-F238E27FC236}">
                <a16:creationId xmlns:a16="http://schemas.microsoft.com/office/drawing/2014/main" id="{B241AF11-509E-C745-BBEC-46E740E85F19}"/>
              </a:ext>
            </a:extLst>
          </p:cNvPr>
          <p:cNvSpPr txBox="1"/>
          <p:nvPr/>
        </p:nvSpPr>
        <p:spPr>
          <a:xfrm>
            <a:off x="6712837" y="5863649"/>
            <a:ext cx="488303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18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compartida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1048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1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1"/>
          <p:cNvSpPr txBox="1"/>
          <p:nvPr/>
        </p:nvSpPr>
        <p:spPr>
          <a:xfrm>
            <a:off x="271462" y="1282699"/>
            <a:ext cx="3952875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solucion2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(1,1,100,100)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robot 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robot1:tipo1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robot2: tipo2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1"/>
          <p:cNvSpPr txBox="1"/>
          <p:nvPr/>
        </p:nvSpPr>
        <p:spPr>
          <a:xfrm>
            <a:off x="4082819" y="4153688"/>
            <a:ext cx="5545137" cy="258528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robot tipo2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mientras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hayFlorEnLaEsquina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tomarFlor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(2,2)</a:t>
            </a:r>
          </a:p>
          <a:p>
            <a:pPr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chemeClr val="accent1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sp>
        <p:nvSpPr>
          <p:cNvPr id="385" name="Google Shape;385;p11"/>
          <p:cNvSpPr txBox="1"/>
          <p:nvPr/>
        </p:nvSpPr>
        <p:spPr>
          <a:xfrm>
            <a:off x="4082819" y="1292202"/>
            <a:ext cx="4527777" cy="25852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robot tipo1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5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  mover</a:t>
            </a:r>
          </a:p>
          <a:p>
            <a:pPr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BloquearEsquina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(10,10) 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Pos (1,1)</a:t>
            </a:r>
          </a:p>
          <a:p>
            <a:pPr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(10,10)</a:t>
            </a:r>
          </a:p>
          <a:p>
            <a:pPr lvl="0" algn="just">
              <a:buClr>
                <a:srgbClr val="70AD47"/>
              </a:buClr>
              <a:buSzPts val="2200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 fin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09E0E78-19FA-D3CE-B0C4-5D5BD48AFFDD}"/>
              </a:ext>
            </a:extLst>
          </p:cNvPr>
          <p:cNvCxnSpPr/>
          <p:nvPr/>
        </p:nvCxnSpPr>
        <p:spPr>
          <a:xfrm flipV="1">
            <a:off x="2079171" y="2899669"/>
            <a:ext cx="1807029" cy="376931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88EB586-A2DB-60A0-5186-E5FD3325690D}"/>
              </a:ext>
            </a:extLst>
          </p:cNvPr>
          <p:cNvCxnSpPr>
            <a:cxnSpLocks/>
          </p:cNvCxnSpPr>
          <p:nvPr/>
        </p:nvCxnSpPr>
        <p:spPr>
          <a:xfrm>
            <a:off x="2095839" y="4398811"/>
            <a:ext cx="1790361" cy="771903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378;p11">
            <a:extLst>
              <a:ext uri="{FF2B5EF4-FFF2-40B4-BE49-F238E27FC236}">
                <a16:creationId xmlns:a16="http://schemas.microsoft.com/office/drawing/2014/main" id="{FB697F5A-D138-CD20-7D08-42913ADF3923}"/>
              </a:ext>
            </a:extLst>
          </p:cNvPr>
          <p:cNvSpPr txBox="1"/>
          <p:nvPr/>
        </p:nvSpPr>
        <p:spPr>
          <a:xfrm>
            <a:off x="936625" y="176663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380;p11">
            <a:extLst>
              <a:ext uri="{FF2B5EF4-FFF2-40B4-BE49-F238E27FC236}">
                <a16:creationId xmlns:a16="http://schemas.microsoft.com/office/drawing/2014/main" id="{93567E29-088C-E24F-2873-EDB9A5D5F232}"/>
              </a:ext>
            </a:extLst>
          </p:cNvPr>
          <p:cNvSpPr txBox="1"/>
          <p:nvPr/>
        </p:nvSpPr>
        <p:spPr>
          <a:xfrm>
            <a:off x="1146175" y="175076"/>
            <a:ext cx="1092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385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7" name="Google Shape;157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490050" y="2006779"/>
            <a:ext cx="113862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40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- Memoria </a:t>
            </a: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57882" y="3242648"/>
            <a:ext cx="2081212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936625" y="11134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"/>
          <p:cNvSpPr txBox="1"/>
          <p:nvPr/>
        </p:nvSpPr>
        <p:spPr>
          <a:xfrm>
            <a:off x="958102" y="191546"/>
            <a:ext cx="108950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Mecanismos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MEMORIA COMPARTIDA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3201059" y="2678749"/>
            <a:ext cx="712787" cy="1393825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2050122" y="2678749"/>
            <a:ext cx="712787" cy="1393825"/>
          </a:xfrm>
          <a:prstGeom prst="rect">
            <a:avLst/>
          </a:prstGeom>
          <a:noFill/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837397" y="4037649"/>
            <a:ext cx="43973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2,2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2556534" y="2437449"/>
            <a:ext cx="43815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7,7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3034372" y="4047174"/>
            <a:ext cx="4397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8,2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3753509" y="2448561"/>
            <a:ext cx="523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13,7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50BFDA-22F5-C2B1-73F9-F7391ABFB279}"/>
              </a:ext>
            </a:extLst>
          </p:cNvPr>
          <p:cNvSpPr txBox="1"/>
          <p:nvPr/>
        </p:nvSpPr>
        <p:spPr>
          <a:xfrm>
            <a:off x="6921724" y="1044415"/>
            <a:ext cx="50169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16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16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s-ES" sz="16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16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llamado avenida debe recorrer la avenida 10 y juntar las flores que encuentre. El robot 2 </a:t>
            </a:r>
            <a:r>
              <a:rPr lang="es-ES" sz="16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llamado calle debe recorrer la calle 5 </a:t>
            </a:r>
            <a:r>
              <a:rPr lang="es-ES" sz="16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juntando los papeles que encuentre.</a:t>
            </a:r>
            <a:endParaRPr lang="es-ES" sz="16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F55FCB-903A-AF4D-0D4C-AD539E9C7CC6}"/>
              </a:ext>
            </a:extLst>
          </p:cNvPr>
          <p:cNvSpPr txBox="1"/>
          <p:nvPr/>
        </p:nvSpPr>
        <p:spPr>
          <a:xfrm>
            <a:off x="223035" y="1044415"/>
            <a:ext cx="6127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s-ES" sz="16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Realizar un programa donde existen </a:t>
            </a:r>
            <a:r>
              <a:rPr lang="es-ES" sz="1600" b="1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dos robots</a:t>
            </a:r>
            <a:r>
              <a:rPr lang="es-ES" sz="1600" dirty="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.</a:t>
            </a:r>
            <a:r>
              <a:rPr lang="es-ES" sz="160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El robot 1 trabaja en su área privada delimitada por las esquinas  (2,2) y (7,7) contando esquinas vacías y el robot 1 trabaja en su área privada delimitada por las esquinas  (8,2) y (13,7) contando esquinas vacías.</a:t>
            </a:r>
            <a:endParaRPr lang="es-ES" sz="1600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grpSp>
        <p:nvGrpSpPr>
          <p:cNvPr id="4" name="Google Shape;196;p4">
            <a:extLst>
              <a:ext uri="{FF2B5EF4-FFF2-40B4-BE49-F238E27FC236}">
                <a16:creationId xmlns:a16="http://schemas.microsoft.com/office/drawing/2014/main" id="{0CB1893D-3095-8007-2861-BE693A52C0C2}"/>
              </a:ext>
            </a:extLst>
          </p:cNvPr>
          <p:cNvGrpSpPr/>
          <p:nvPr/>
        </p:nvGrpSpPr>
        <p:grpSpPr>
          <a:xfrm>
            <a:off x="8998173" y="3097968"/>
            <a:ext cx="2162630" cy="1456250"/>
            <a:chOff x="2408663" y="1895708"/>
            <a:chExt cx="4252333" cy="3849028"/>
          </a:xfrm>
        </p:grpSpPr>
        <p:sp>
          <p:nvSpPr>
            <p:cNvPr id="5" name="Google Shape;197;p4">
              <a:extLst>
                <a:ext uri="{FF2B5EF4-FFF2-40B4-BE49-F238E27FC236}">
                  <a16:creationId xmlns:a16="http://schemas.microsoft.com/office/drawing/2014/main" id="{D57A65B8-749E-E68E-23A7-C1914BFC6588}"/>
                </a:ext>
              </a:extLst>
            </p:cNvPr>
            <p:cNvSpPr txBox="1"/>
            <p:nvPr/>
          </p:nvSpPr>
          <p:spPr>
            <a:xfrm>
              <a:off x="2408663" y="1906824"/>
              <a:ext cx="4252333" cy="3791864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" name="Google Shape;198;p4">
              <a:extLst>
                <a:ext uri="{FF2B5EF4-FFF2-40B4-BE49-F238E27FC236}">
                  <a16:creationId xmlns:a16="http://schemas.microsoft.com/office/drawing/2014/main" id="{80417E76-959E-7CE0-06A8-70ECF071110C}"/>
                </a:ext>
              </a:extLst>
            </p:cNvPr>
            <p:cNvCxnSpPr/>
            <p:nvPr/>
          </p:nvCxnSpPr>
          <p:spPr>
            <a:xfrm>
              <a:off x="3065798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99;p4">
              <a:extLst>
                <a:ext uri="{FF2B5EF4-FFF2-40B4-BE49-F238E27FC236}">
                  <a16:creationId xmlns:a16="http://schemas.microsoft.com/office/drawing/2014/main" id="{296311F8-B391-8349-0876-4BEF7CD2330B}"/>
                </a:ext>
              </a:extLst>
            </p:cNvPr>
            <p:cNvCxnSpPr/>
            <p:nvPr/>
          </p:nvCxnSpPr>
          <p:spPr>
            <a:xfrm>
              <a:off x="3776901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200;p4">
              <a:extLst>
                <a:ext uri="{FF2B5EF4-FFF2-40B4-BE49-F238E27FC236}">
                  <a16:creationId xmlns:a16="http://schemas.microsoft.com/office/drawing/2014/main" id="{2F1ACB4C-7CD2-1763-15B5-8A8211E701BB}"/>
                </a:ext>
              </a:extLst>
            </p:cNvPr>
            <p:cNvCxnSpPr/>
            <p:nvPr/>
          </p:nvCxnSpPr>
          <p:spPr>
            <a:xfrm>
              <a:off x="4478481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201;p4">
              <a:extLst>
                <a:ext uri="{FF2B5EF4-FFF2-40B4-BE49-F238E27FC236}">
                  <a16:creationId xmlns:a16="http://schemas.microsoft.com/office/drawing/2014/main" id="{1E108761-735B-2B4A-20B1-6829F87D9A09}"/>
                </a:ext>
              </a:extLst>
            </p:cNvPr>
            <p:cNvCxnSpPr/>
            <p:nvPr/>
          </p:nvCxnSpPr>
          <p:spPr>
            <a:xfrm>
              <a:off x="5189584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202;p4">
              <a:extLst>
                <a:ext uri="{FF2B5EF4-FFF2-40B4-BE49-F238E27FC236}">
                  <a16:creationId xmlns:a16="http://schemas.microsoft.com/office/drawing/2014/main" id="{ED474E06-5852-BB58-3640-02C763EEB3C9}"/>
                </a:ext>
              </a:extLst>
            </p:cNvPr>
            <p:cNvCxnSpPr/>
            <p:nvPr/>
          </p:nvCxnSpPr>
          <p:spPr>
            <a:xfrm>
              <a:off x="5951480" y="1906824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203;p4">
              <a:extLst>
                <a:ext uri="{FF2B5EF4-FFF2-40B4-BE49-F238E27FC236}">
                  <a16:creationId xmlns:a16="http://schemas.microsoft.com/office/drawing/2014/main" id="{D6C856ED-98AB-76BB-9C09-5CAD4006D889}"/>
                </a:ext>
              </a:extLst>
            </p:cNvPr>
            <p:cNvCxnSpPr/>
            <p:nvPr/>
          </p:nvCxnSpPr>
          <p:spPr>
            <a:xfrm>
              <a:off x="6660996" y="1952872"/>
              <a:ext cx="0" cy="3791864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204;p4">
              <a:extLst>
                <a:ext uri="{FF2B5EF4-FFF2-40B4-BE49-F238E27FC236}">
                  <a16:creationId xmlns:a16="http://schemas.microsoft.com/office/drawing/2014/main" id="{EBACE54B-293F-2B59-FAAB-0B7624FC8D60}"/>
                </a:ext>
              </a:extLst>
            </p:cNvPr>
            <p:cNvCxnSpPr/>
            <p:nvPr/>
          </p:nvCxnSpPr>
          <p:spPr>
            <a:xfrm rot="10800000">
              <a:off x="2408663" y="5092117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205;p4">
              <a:extLst>
                <a:ext uri="{FF2B5EF4-FFF2-40B4-BE49-F238E27FC236}">
                  <a16:creationId xmlns:a16="http://schemas.microsoft.com/office/drawing/2014/main" id="{3FE10B92-B1B6-BECB-ECD0-5D3A8F586601}"/>
                </a:ext>
              </a:extLst>
            </p:cNvPr>
            <p:cNvCxnSpPr/>
            <p:nvPr/>
          </p:nvCxnSpPr>
          <p:spPr>
            <a:xfrm rot="10800000">
              <a:off x="2408663" y="4476018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206;p4">
              <a:extLst>
                <a:ext uri="{FF2B5EF4-FFF2-40B4-BE49-F238E27FC236}">
                  <a16:creationId xmlns:a16="http://schemas.microsoft.com/office/drawing/2014/main" id="{EA5A3522-874B-CBE5-7E59-8CCC655D4F25}"/>
                </a:ext>
              </a:extLst>
            </p:cNvPr>
            <p:cNvCxnSpPr/>
            <p:nvPr/>
          </p:nvCxnSpPr>
          <p:spPr>
            <a:xfrm rot="10800000">
              <a:off x="2408663" y="3805932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207;p4">
              <a:extLst>
                <a:ext uri="{FF2B5EF4-FFF2-40B4-BE49-F238E27FC236}">
                  <a16:creationId xmlns:a16="http://schemas.microsoft.com/office/drawing/2014/main" id="{19FDBA59-B06A-9BB2-A500-8075B99F992E}"/>
                </a:ext>
              </a:extLst>
            </p:cNvPr>
            <p:cNvCxnSpPr/>
            <p:nvPr/>
          </p:nvCxnSpPr>
          <p:spPr>
            <a:xfrm rot="10800000">
              <a:off x="2408663" y="3189833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208;p4">
              <a:extLst>
                <a:ext uri="{FF2B5EF4-FFF2-40B4-BE49-F238E27FC236}">
                  <a16:creationId xmlns:a16="http://schemas.microsoft.com/office/drawing/2014/main" id="{E9CB346B-152A-1188-D695-2009D9C22BD5}"/>
                </a:ext>
              </a:extLst>
            </p:cNvPr>
            <p:cNvCxnSpPr/>
            <p:nvPr/>
          </p:nvCxnSpPr>
          <p:spPr>
            <a:xfrm rot="10800000">
              <a:off x="2408663" y="2513395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209;p4">
              <a:extLst>
                <a:ext uri="{FF2B5EF4-FFF2-40B4-BE49-F238E27FC236}">
                  <a16:creationId xmlns:a16="http://schemas.microsoft.com/office/drawing/2014/main" id="{DF406701-C6A1-EEE8-818A-7E5D1516044C}"/>
                </a:ext>
              </a:extLst>
            </p:cNvPr>
            <p:cNvCxnSpPr/>
            <p:nvPr/>
          </p:nvCxnSpPr>
          <p:spPr>
            <a:xfrm rot="10800000">
              <a:off x="2408663" y="1895708"/>
              <a:ext cx="4252333" cy="0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37D98510-4E63-0574-502B-E10E5BF25542}"/>
              </a:ext>
            </a:extLst>
          </p:cNvPr>
          <p:cNvSpPr/>
          <p:nvPr/>
        </p:nvSpPr>
        <p:spPr>
          <a:xfrm>
            <a:off x="9941479" y="3474195"/>
            <a:ext cx="250372" cy="2503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7100459-9CAF-0136-318B-180E8FB544D6}"/>
              </a:ext>
            </a:extLst>
          </p:cNvPr>
          <p:cNvGrpSpPr/>
          <p:nvPr/>
        </p:nvGrpSpPr>
        <p:grpSpPr>
          <a:xfrm>
            <a:off x="7242330" y="3188266"/>
            <a:ext cx="2048597" cy="798649"/>
            <a:chOff x="7242330" y="3188266"/>
            <a:chExt cx="2048597" cy="798649"/>
          </a:xfrm>
        </p:grpSpPr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DA7DB3A0-E080-2B13-C8E8-499207104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15983" y="3191171"/>
              <a:ext cx="0" cy="827314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2CB546-B94C-EF62-FAFA-AFD4417E844A}"/>
                </a:ext>
              </a:extLst>
            </p:cNvPr>
            <p:cNvSpPr txBox="1"/>
            <p:nvPr/>
          </p:nvSpPr>
          <p:spPr>
            <a:xfrm rot="5400000">
              <a:off x="8494033" y="2801060"/>
              <a:ext cx="400110" cy="1193678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lang="es-ES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Calle 5</a:t>
              </a:r>
              <a:endParaRPr lang="es-ES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25" name="Google Shape;305;p8">
              <a:extLst>
                <a:ext uri="{FF2B5EF4-FFF2-40B4-BE49-F238E27FC236}">
                  <a16:creationId xmlns:a16="http://schemas.microsoft.com/office/drawing/2014/main" id="{B7297FA2-DD2D-0001-F119-C5F871AB525E}"/>
                </a:ext>
              </a:extLst>
            </p:cNvPr>
            <p:cNvGrpSpPr/>
            <p:nvPr/>
          </p:nvGrpSpPr>
          <p:grpSpPr>
            <a:xfrm rot="360000">
              <a:off x="7242330" y="3188266"/>
              <a:ext cx="861704" cy="798649"/>
              <a:chOff x="4731082" y="4584781"/>
              <a:chExt cx="836600" cy="789807"/>
            </a:xfrm>
          </p:grpSpPr>
          <p:sp>
            <p:nvSpPr>
              <p:cNvPr id="26" name="Google Shape;306;p8">
                <a:extLst>
                  <a:ext uri="{FF2B5EF4-FFF2-40B4-BE49-F238E27FC236}">
                    <a16:creationId xmlns:a16="http://schemas.microsoft.com/office/drawing/2014/main" id="{2513C0AA-933C-5E74-78F0-27D6E4583DB9}"/>
                  </a:ext>
                </a:extLst>
              </p:cNvPr>
              <p:cNvSpPr/>
              <p:nvPr/>
            </p:nvSpPr>
            <p:spPr>
              <a:xfrm rot="-360000">
                <a:off x="4766280" y="4622871"/>
                <a:ext cx="766203" cy="71362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307;p8">
                <a:extLst>
                  <a:ext uri="{FF2B5EF4-FFF2-40B4-BE49-F238E27FC236}">
                    <a16:creationId xmlns:a16="http://schemas.microsoft.com/office/drawing/2014/main" id="{06A48EA1-B2B3-9B17-A900-813EF9E2A9AA}"/>
                  </a:ext>
                </a:extLst>
              </p:cNvPr>
              <p:cNvSpPr/>
              <p:nvPr/>
            </p:nvSpPr>
            <p:spPr>
              <a:xfrm rot="-360000">
                <a:off x="4909505" y="4776426"/>
                <a:ext cx="119528" cy="1173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308;p8">
                <a:extLst>
                  <a:ext uri="{FF2B5EF4-FFF2-40B4-BE49-F238E27FC236}">
                    <a16:creationId xmlns:a16="http://schemas.microsoft.com/office/drawing/2014/main" id="{5C5F3DC9-A7FA-5DD9-DF40-8E266C4EC5B4}"/>
                  </a:ext>
                </a:extLst>
              </p:cNvPr>
              <p:cNvSpPr/>
              <p:nvPr/>
            </p:nvSpPr>
            <p:spPr>
              <a:xfrm rot="-360000">
                <a:off x="5224824" y="4754799"/>
                <a:ext cx="119527" cy="118409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9" name="Google Shape;309;p8">
                <a:extLst>
                  <a:ext uri="{FF2B5EF4-FFF2-40B4-BE49-F238E27FC236}">
                    <a16:creationId xmlns:a16="http://schemas.microsoft.com/office/drawing/2014/main" id="{0008E47C-ED14-DDBF-B055-4587E6417AA8}"/>
                  </a:ext>
                </a:extLst>
              </p:cNvPr>
              <p:cNvCxnSpPr/>
              <p:nvPr/>
            </p:nvCxnSpPr>
            <p:spPr>
              <a:xfrm rot="-300000" flipH="1">
                <a:off x="5127612" y="4652464"/>
                <a:ext cx="6130" cy="298137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10;p8">
                <a:extLst>
                  <a:ext uri="{FF2B5EF4-FFF2-40B4-BE49-F238E27FC236}">
                    <a16:creationId xmlns:a16="http://schemas.microsoft.com/office/drawing/2014/main" id="{8F395CFC-2A19-F3BF-FBF5-83AF5DF389B3}"/>
                  </a:ext>
                </a:extLst>
              </p:cNvPr>
              <p:cNvCxnSpPr/>
              <p:nvPr/>
            </p:nvCxnSpPr>
            <p:spPr>
              <a:xfrm rot="10500000">
                <a:off x="4786337" y="4947262"/>
                <a:ext cx="706950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8B73ED47-4140-BD2B-4BFA-2A059695CA81}"/>
              </a:ext>
            </a:extLst>
          </p:cNvPr>
          <p:cNvGrpSpPr/>
          <p:nvPr/>
        </p:nvGrpSpPr>
        <p:grpSpPr>
          <a:xfrm>
            <a:off x="9671586" y="4350737"/>
            <a:ext cx="789195" cy="1920950"/>
            <a:chOff x="9671586" y="4350737"/>
            <a:chExt cx="789195" cy="1920950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81BAE27E-5A86-811F-B5A8-2407B925A5E5}"/>
                </a:ext>
              </a:extLst>
            </p:cNvPr>
            <p:cNvCxnSpPr/>
            <p:nvPr/>
          </p:nvCxnSpPr>
          <p:spPr>
            <a:xfrm flipV="1">
              <a:off x="10050831" y="4606595"/>
              <a:ext cx="0" cy="827314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220896A-557A-2D9B-83AF-AE3A0F414E56}"/>
                </a:ext>
              </a:extLst>
            </p:cNvPr>
            <p:cNvSpPr txBox="1"/>
            <p:nvPr/>
          </p:nvSpPr>
          <p:spPr>
            <a:xfrm>
              <a:off x="9705953" y="4350737"/>
              <a:ext cx="400110" cy="1193678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lang="es-ES" dirty="0">
                  <a:latin typeface="Consolas" panose="020B0609020204030204" pitchFamily="49" charset="0"/>
                  <a:ea typeface="Calibri"/>
                  <a:cs typeface="Calibri"/>
                  <a:sym typeface="Calibri"/>
                </a:rPr>
                <a:t>Avenida 4</a:t>
              </a:r>
              <a:endParaRPr lang="es-ES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sym typeface="Arial"/>
              </a:endParaRPr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95DE034-ABB2-AF71-B0B5-1C5D32B46BF5}"/>
                </a:ext>
              </a:extLst>
            </p:cNvPr>
            <p:cNvGrpSpPr/>
            <p:nvPr/>
          </p:nvGrpSpPr>
          <p:grpSpPr>
            <a:xfrm>
              <a:off x="9671586" y="5550072"/>
              <a:ext cx="789195" cy="721615"/>
              <a:chOff x="6475936" y="3905726"/>
              <a:chExt cx="789195" cy="721615"/>
            </a:xfrm>
          </p:grpSpPr>
          <p:sp>
            <p:nvSpPr>
              <p:cNvPr id="32" name="Google Shape;306;p8">
                <a:extLst>
                  <a:ext uri="{FF2B5EF4-FFF2-40B4-BE49-F238E27FC236}">
                    <a16:creationId xmlns:a16="http://schemas.microsoft.com/office/drawing/2014/main" id="{74C1C0C8-C706-FCFD-098B-18D1C857C0E2}"/>
                  </a:ext>
                </a:extLst>
              </p:cNvPr>
              <p:cNvSpPr/>
              <p:nvPr/>
            </p:nvSpPr>
            <p:spPr>
              <a:xfrm>
                <a:off x="6475936" y="3905726"/>
                <a:ext cx="789195" cy="72161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07;p8">
                <a:extLst>
                  <a:ext uri="{FF2B5EF4-FFF2-40B4-BE49-F238E27FC236}">
                    <a16:creationId xmlns:a16="http://schemas.microsoft.com/office/drawing/2014/main" id="{7399788C-78D1-E821-7243-8CD8D5F732A3}"/>
                  </a:ext>
                </a:extLst>
              </p:cNvPr>
              <p:cNvSpPr/>
              <p:nvPr/>
            </p:nvSpPr>
            <p:spPr>
              <a:xfrm>
                <a:off x="6639757" y="4042410"/>
                <a:ext cx="123115" cy="118666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08;p8">
                <a:extLst>
                  <a:ext uri="{FF2B5EF4-FFF2-40B4-BE49-F238E27FC236}">
                    <a16:creationId xmlns:a16="http://schemas.microsoft.com/office/drawing/2014/main" id="{3F13AD60-95AB-40E5-B514-EAAE5783B3B6}"/>
                  </a:ext>
                </a:extLst>
              </p:cNvPr>
              <p:cNvSpPr/>
              <p:nvPr/>
            </p:nvSpPr>
            <p:spPr>
              <a:xfrm>
                <a:off x="6964989" y="4054606"/>
                <a:ext cx="123114" cy="119735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5" name="Google Shape;309;p8">
                <a:extLst>
                  <a:ext uri="{FF2B5EF4-FFF2-40B4-BE49-F238E27FC236}">
                    <a16:creationId xmlns:a16="http://schemas.microsoft.com/office/drawing/2014/main" id="{41C15010-2A4A-FF53-0857-FB84812AD443}"/>
                  </a:ext>
                </a:extLst>
              </p:cNvPr>
              <p:cNvCxnSpPr/>
              <p:nvPr/>
            </p:nvCxnSpPr>
            <p:spPr>
              <a:xfrm rot="60000" flipH="1">
                <a:off x="6867047" y="3934624"/>
                <a:ext cx="6314" cy="301475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" name="Google Shape;310;p8">
                <a:extLst>
                  <a:ext uri="{FF2B5EF4-FFF2-40B4-BE49-F238E27FC236}">
                    <a16:creationId xmlns:a16="http://schemas.microsoft.com/office/drawing/2014/main" id="{DB1F3B08-855F-C004-161C-21F86B7585CA}"/>
                  </a:ext>
                </a:extLst>
              </p:cNvPr>
              <p:cNvCxnSpPr/>
              <p:nvPr/>
            </p:nvCxnSpPr>
            <p:spPr>
              <a:xfrm rot="10860000">
                <a:off x="6500076" y="4232898"/>
                <a:ext cx="728164" cy="0"/>
              </a:xfrm>
              <a:prstGeom prst="straightConnector1">
                <a:avLst/>
              </a:prstGeom>
              <a:solidFill>
                <a:srgbClr val="003399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7" name="Google Shape;305;p8">
            <a:extLst>
              <a:ext uri="{FF2B5EF4-FFF2-40B4-BE49-F238E27FC236}">
                <a16:creationId xmlns:a16="http://schemas.microsoft.com/office/drawing/2014/main" id="{5E754027-9B9E-4095-009B-C998765F3F91}"/>
              </a:ext>
            </a:extLst>
          </p:cNvPr>
          <p:cNvGrpSpPr/>
          <p:nvPr/>
        </p:nvGrpSpPr>
        <p:grpSpPr>
          <a:xfrm rot="360000">
            <a:off x="1149036" y="3056601"/>
            <a:ext cx="861704" cy="798649"/>
            <a:chOff x="4731082" y="4584781"/>
            <a:chExt cx="836600" cy="789807"/>
          </a:xfrm>
        </p:grpSpPr>
        <p:sp>
          <p:nvSpPr>
            <p:cNvPr id="38" name="Google Shape;306;p8">
              <a:extLst>
                <a:ext uri="{FF2B5EF4-FFF2-40B4-BE49-F238E27FC236}">
                  <a16:creationId xmlns:a16="http://schemas.microsoft.com/office/drawing/2014/main" id="{8381B8B6-8522-0E27-BBB5-7D1DCDDDFBD3}"/>
                </a:ext>
              </a:extLst>
            </p:cNvPr>
            <p:cNvSpPr/>
            <p:nvPr/>
          </p:nvSpPr>
          <p:spPr>
            <a:xfrm rot="-360000">
              <a:off x="4766280" y="4622871"/>
              <a:ext cx="766203" cy="71362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07;p8">
              <a:extLst>
                <a:ext uri="{FF2B5EF4-FFF2-40B4-BE49-F238E27FC236}">
                  <a16:creationId xmlns:a16="http://schemas.microsoft.com/office/drawing/2014/main" id="{AD975947-2717-B95D-8FFF-622EE8057CA2}"/>
                </a:ext>
              </a:extLst>
            </p:cNvPr>
            <p:cNvSpPr/>
            <p:nvPr/>
          </p:nvSpPr>
          <p:spPr>
            <a:xfrm rot="-360000">
              <a:off x="4909505" y="4776426"/>
              <a:ext cx="119528" cy="11735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" name="Google Shape;308;p8">
              <a:extLst>
                <a:ext uri="{FF2B5EF4-FFF2-40B4-BE49-F238E27FC236}">
                  <a16:creationId xmlns:a16="http://schemas.microsoft.com/office/drawing/2014/main" id="{B1FC31B1-6FD8-B0A2-0F94-36979E57E04F}"/>
                </a:ext>
              </a:extLst>
            </p:cNvPr>
            <p:cNvSpPr/>
            <p:nvPr/>
          </p:nvSpPr>
          <p:spPr>
            <a:xfrm rot="-360000">
              <a:off x="5224824" y="4754799"/>
              <a:ext cx="119527" cy="11840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1" name="Google Shape;309;p8">
              <a:extLst>
                <a:ext uri="{FF2B5EF4-FFF2-40B4-BE49-F238E27FC236}">
                  <a16:creationId xmlns:a16="http://schemas.microsoft.com/office/drawing/2014/main" id="{EBAC1805-52F7-B41D-65FE-A0CA6239923A}"/>
                </a:ext>
              </a:extLst>
            </p:cNvPr>
            <p:cNvCxnSpPr/>
            <p:nvPr/>
          </p:nvCxnSpPr>
          <p:spPr>
            <a:xfrm rot="-300000" flipH="1">
              <a:off x="5127612" y="4652464"/>
              <a:ext cx="6130" cy="298137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310;p8">
              <a:extLst>
                <a:ext uri="{FF2B5EF4-FFF2-40B4-BE49-F238E27FC236}">
                  <a16:creationId xmlns:a16="http://schemas.microsoft.com/office/drawing/2014/main" id="{4BF85E60-C99A-D76F-C376-CFA8F8C93DA8}"/>
                </a:ext>
              </a:extLst>
            </p:cNvPr>
            <p:cNvCxnSpPr/>
            <p:nvPr/>
          </p:nvCxnSpPr>
          <p:spPr>
            <a:xfrm rot="10500000">
              <a:off x="4786337" y="4947262"/>
              <a:ext cx="706950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4DFC173-62F9-483E-67CD-F64C86F1D65D}"/>
              </a:ext>
            </a:extLst>
          </p:cNvPr>
          <p:cNvGrpSpPr/>
          <p:nvPr/>
        </p:nvGrpSpPr>
        <p:grpSpPr>
          <a:xfrm>
            <a:off x="4033514" y="3147478"/>
            <a:ext cx="789195" cy="721615"/>
            <a:chOff x="6475936" y="3905726"/>
            <a:chExt cx="789195" cy="721615"/>
          </a:xfrm>
        </p:grpSpPr>
        <p:sp>
          <p:nvSpPr>
            <p:cNvPr id="44" name="Google Shape;306;p8">
              <a:extLst>
                <a:ext uri="{FF2B5EF4-FFF2-40B4-BE49-F238E27FC236}">
                  <a16:creationId xmlns:a16="http://schemas.microsoft.com/office/drawing/2014/main" id="{8C6EDFAA-AA8E-6BA4-483B-639DB3721A07}"/>
                </a:ext>
              </a:extLst>
            </p:cNvPr>
            <p:cNvSpPr/>
            <p:nvPr/>
          </p:nvSpPr>
          <p:spPr>
            <a:xfrm>
              <a:off x="6475936" y="3905726"/>
              <a:ext cx="789195" cy="7216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" name="Google Shape;307;p8">
              <a:extLst>
                <a:ext uri="{FF2B5EF4-FFF2-40B4-BE49-F238E27FC236}">
                  <a16:creationId xmlns:a16="http://schemas.microsoft.com/office/drawing/2014/main" id="{D6CE71EE-7A7C-7651-00F1-669433A4AF7A}"/>
                </a:ext>
              </a:extLst>
            </p:cNvPr>
            <p:cNvSpPr/>
            <p:nvPr/>
          </p:nvSpPr>
          <p:spPr>
            <a:xfrm>
              <a:off x="6639757" y="4042410"/>
              <a:ext cx="123115" cy="118666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" name="Google Shape;308;p8">
              <a:extLst>
                <a:ext uri="{FF2B5EF4-FFF2-40B4-BE49-F238E27FC236}">
                  <a16:creationId xmlns:a16="http://schemas.microsoft.com/office/drawing/2014/main" id="{992E1459-C65D-9F35-596A-3C6A09EA752B}"/>
                </a:ext>
              </a:extLst>
            </p:cNvPr>
            <p:cNvSpPr/>
            <p:nvPr/>
          </p:nvSpPr>
          <p:spPr>
            <a:xfrm>
              <a:off x="6964989" y="4054606"/>
              <a:ext cx="123114" cy="11973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7" name="Google Shape;309;p8">
              <a:extLst>
                <a:ext uri="{FF2B5EF4-FFF2-40B4-BE49-F238E27FC236}">
                  <a16:creationId xmlns:a16="http://schemas.microsoft.com/office/drawing/2014/main" id="{F7A636DD-E92B-8316-BE8D-F9D0DEB24200}"/>
                </a:ext>
              </a:extLst>
            </p:cNvPr>
            <p:cNvCxnSpPr/>
            <p:nvPr/>
          </p:nvCxnSpPr>
          <p:spPr>
            <a:xfrm rot="60000" flipH="1">
              <a:off x="6867047" y="3934624"/>
              <a:ext cx="6314" cy="301475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310;p8">
              <a:extLst>
                <a:ext uri="{FF2B5EF4-FFF2-40B4-BE49-F238E27FC236}">
                  <a16:creationId xmlns:a16="http://schemas.microsoft.com/office/drawing/2014/main" id="{BA45B36C-632D-4190-7EC2-94FDA0711FA3}"/>
                </a:ext>
              </a:extLst>
            </p:cNvPr>
            <p:cNvCxnSpPr/>
            <p:nvPr/>
          </p:nvCxnSpPr>
          <p:spPr>
            <a:xfrm rot="10860000">
              <a:off x="6500076" y="4232898"/>
              <a:ext cx="728164" cy="0"/>
            </a:xfrm>
            <a:prstGeom prst="straightConnector1">
              <a:avLst/>
            </a:prstGeom>
            <a:solidFill>
              <a:srgbClr val="003399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13CCA9F-C546-7D68-FFAB-57C3D06F10AF}"/>
              </a:ext>
            </a:extLst>
          </p:cNvPr>
          <p:cNvGrpSpPr/>
          <p:nvPr/>
        </p:nvGrpSpPr>
        <p:grpSpPr>
          <a:xfrm>
            <a:off x="248747" y="4643425"/>
            <a:ext cx="5050470" cy="1597902"/>
            <a:chOff x="248747" y="4643425"/>
            <a:chExt cx="5050470" cy="1597902"/>
          </a:xfrm>
        </p:grpSpPr>
        <p:sp>
          <p:nvSpPr>
            <p:cNvPr id="49" name="Google Shape;374;p12">
              <a:extLst>
                <a:ext uri="{FF2B5EF4-FFF2-40B4-BE49-F238E27FC236}">
                  <a16:creationId xmlns:a16="http://schemas.microsoft.com/office/drawing/2014/main" id="{9DAB50D2-E28C-31AA-2924-A70B7AAF25AC}"/>
                </a:ext>
              </a:extLst>
            </p:cNvPr>
            <p:cNvSpPr txBox="1"/>
            <p:nvPr/>
          </p:nvSpPr>
          <p:spPr>
            <a:xfrm rot="-420000">
              <a:off x="248747" y="4643425"/>
              <a:ext cx="3507153" cy="120028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¿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Ocurre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lo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mismo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si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se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declara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una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única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area </a:t>
              </a:r>
              <a:r>
                <a:rPr lang="en-US" sz="2400" b="1" dirty="0" err="1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compartida</a:t>
              </a:r>
              <a:r>
                <a:rPr lang="en-US" sz="2400" b="1" dirty="0">
                  <a:solidFill>
                    <a:srgbClr val="33CCCC"/>
                  </a:solidFill>
                  <a:latin typeface="Aptos Narrow" panose="020B0004020202020204" pitchFamily="34" charset="0"/>
                  <a:ea typeface="Calibri"/>
                  <a:cs typeface="Calibri"/>
                  <a:sym typeface="Calibri"/>
                </a:rPr>
                <a:t> (2,2) (13,7)?</a:t>
              </a:r>
              <a:endParaRPr sz="24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</a:endParaRPr>
            </a:p>
          </p:txBody>
        </p:sp>
        <p:sp>
          <p:nvSpPr>
            <p:cNvPr id="50" name="Google Shape;175;p3">
              <a:extLst>
                <a:ext uri="{FF2B5EF4-FFF2-40B4-BE49-F238E27FC236}">
                  <a16:creationId xmlns:a16="http://schemas.microsoft.com/office/drawing/2014/main" id="{BA0284BD-F4D0-7CD9-4490-D2D84D60F362}"/>
                </a:ext>
              </a:extLst>
            </p:cNvPr>
            <p:cNvSpPr txBox="1"/>
            <p:nvPr/>
          </p:nvSpPr>
          <p:spPr>
            <a:xfrm>
              <a:off x="4180254" y="4847502"/>
              <a:ext cx="1118963" cy="1393825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51" name="Google Shape;180;p3">
            <a:extLst>
              <a:ext uri="{FF2B5EF4-FFF2-40B4-BE49-F238E27FC236}">
                <a16:creationId xmlns:a16="http://schemas.microsoft.com/office/drawing/2014/main" id="{9A7221F5-FF8C-4748-7A68-0D5F4433CDC6}"/>
              </a:ext>
            </a:extLst>
          </p:cNvPr>
          <p:cNvSpPr txBox="1"/>
          <p:nvPr/>
        </p:nvSpPr>
        <p:spPr>
          <a:xfrm>
            <a:off x="4013567" y="6215927"/>
            <a:ext cx="4397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2,2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81;p3">
            <a:extLst>
              <a:ext uri="{FF2B5EF4-FFF2-40B4-BE49-F238E27FC236}">
                <a16:creationId xmlns:a16="http://schemas.microsoft.com/office/drawing/2014/main" id="{ED8BFC69-25E8-368C-1B82-CA7DCB274E10}"/>
              </a:ext>
            </a:extLst>
          </p:cNvPr>
          <p:cNvSpPr txBox="1"/>
          <p:nvPr/>
        </p:nvSpPr>
        <p:spPr>
          <a:xfrm>
            <a:off x="5167834" y="4615451"/>
            <a:ext cx="52387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13,7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5" name="Google Shape;22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Compartida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72AE70-23EB-0E94-A8E3-ABE43726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347486" y="1546936"/>
            <a:ext cx="2232924" cy="172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240;p6">
            <a:extLst>
              <a:ext uri="{FF2B5EF4-FFF2-40B4-BE49-F238E27FC236}">
                <a16:creationId xmlns:a16="http://schemas.microsoft.com/office/drawing/2014/main" id="{C9FEC189-482E-DFFC-A851-EB80B8D46AE1}"/>
              </a:ext>
            </a:extLst>
          </p:cNvPr>
          <p:cNvSpPr txBox="1"/>
          <p:nvPr/>
        </p:nvSpPr>
        <p:spPr>
          <a:xfrm>
            <a:off x="4405780" y="1391764"/>
            <a:ext cx="38957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BLOQUEAR RECURSO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75996B19-A607-1E4A-2035-1845D164E200}"/>
              </a:ext>
            </a:extLst>
          </p:cNvPr>
          <p:cNvSpPr txBox="1"/>
          <p:nvPr/>
        </p:nvSpPr>
        <p:spPr>
          <a:xfrm>
            <a:off x="4813949" y="2008330"/>
            <a:ext cx="72272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Dado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compratido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DISPONIBLE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para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otro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accederlo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</a:p>
        </p:txBody>
      </p:sp>
      <p:sp>
        <p:nvSpPr>
          <p:cNvPr id="5" name="Google Shape;240;p6">
            <a:extLst>
              <a:ext uri="{FF2B5EF4-FFF2-40B4-BE49-F238E27FC236}">
                <a16:creationId xmlns:a16="http://schemas.microsoft.com/office/drawing/2014/main" id="{E954168C-3F08-9F81-59F7-D29A3AAF77F9}"/>
              </a:ext>
            </a:extLst>
          </p:cNvPr>
          <p:cNvSpPr txBox="1"/>
          <p:nvPr/>
        </p:nvSpPr>
        <p:spPr>
          <a:xfrm>
            <a:off x="4405780" y="3867883"/>
            <a:ext cx="580502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LIBERAR UN RECURSO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6" name="Google Shape;301;p8">
            <a:extLst>
              <a:ext uri="{FF2B5EF4-FFF2-40B4-BE49-F238E27FC236}">
                <a16:creationId xmlns:a16="http://schemas.microsoft.com/office/drawing/2014/main" id="{0A7DEEB3-D10D-5E66-8911-7D5E05EC367D}"/>
              </a:ext>
            </a:extLst>
          </p:cNvPr>
          <p:cNvSpPr txBox="1"/>
          <p:nvPr/>
        </p:nvSpPr>
        <p:spPr>
          <a:xfrm>
            <a:off x="4813949" y="4428821"/>
            <a:ext cx="638129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rgbClr val="002060"/>
              </a:buClr>
              <a:buSzPts val="2000"/>
            </a:pP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Dado un recurso compartido 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2 o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2000" b="1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s-E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el programador libera dicho recurso para que cualquier proceso pueda bloquearlo.</a:t>
            </a:r>
          </a:p>
        </p:txBody>
      </p:sp>
      <p:grpSp>
        <p:nvGrpSpPr>
          <p:cNvPr id="234" name="Google Shape;234;p5"/>
          <p:cNvGrpSpPr/>
          <p:nvPr/>
        </p:nvGrpSpPr>
        <p:grpSpPr>
          <a:xfrm rot="-360007">
            <a:off x="671555" y="2036114"/>
            <a:ext cx="3724110" cy="1475269"/>
            <a:chOff x="3888024" y="-119124"/>
            <a:chExt cx="4673584" cy="2270423"/>
          </a:xfrm>
        </p:grpSpPr>
        <p:grpSp>
          <p:nvGrpSpPr>
            <p:cNvPr id="235" name="Google Shape;235;p5"/>
            <p:cNvGrpSpPr/>
            <p:nvPr/>
          </p:nvGrpSpPr>
          <p:grpSpPr>
            <a:xfrm>
              <a:off x="3888024" y="-119124"/>
              <a:ext cx="4673584" cy="2270423"/>
              <a:chOff x="360210" y="1655246"/>
              <a:chExt cx="4673584" cy="2270423"/>
            </a:xfrm>
          </p:grpSpPr>
          <p:pic>
            <p:nvPicPr>
              <p:cNvPr id="236" name="Google Shape;23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-419999">
                <a:off x="360210" y="1655246"/>
                <a:ext cx="4673584" cy="2270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300000">
                <a:off x="781577" y="2408864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5"/>
              <p:cNvSpPr/>
              <p:nvPr/>
            </p:nvSpPr>
            <p:spPr>
              <a:xfrm rot="-1140000" flipH="1">
                <a:off x="2925356" y="2056605"/>
                <a:ext cx="828212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374991" extrusionOk="0">
                    <a:moveTo>
                      <a:pt x="0" y="346416"/>
                    </a:moveTo>
                    <a:cubicBezTo>
                      <a:pt x="414337" y="253547"/>
                      <a:pt x="828675" y="160679"/>
                      <a:pt x="1285875" y="103529"/>
                    </a:cubicBezTo>
                    <a:cubicBezTo>
                      <a:pt x="1743075" y="46379"/>
                      <a:pt x="2288381" y="-15534"/>
                      <a:pt x="2743200" y="3516"/>
                    </a:cubicBezTo>
                    <a:cubicBezTo>
                      <a:pt x="3198019" y="22566"/>
                      <a:pt x="3709987" y="155916"/>
                      <a:pt x="4014787" y="217829"/>
                    </a:cubicBezTo>
                    <a:cubicBezTo>
                      <a:pt x="4319587" y="279741"/>
                      <a:pt x="4445793" y="327366"/>
                      <a:pt x="4572000" y="37499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 txBox="1"/>
              <p:nvPr/>
            </p:nvSpPr>
            <p:spPr>
              <a:xfrm rot="20879533">
                <a:off x="1023268" y="3025804"/>
                <a:ext cx="706564" cy="66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200" b="0" i="0" u="none" strike="noStrike" cap="none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R1</a:t>
                </a:r>
                <a:endParaRPr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 txBox="1"/>
              <p:nvPr/>
            </p:nvSpPr>
            <p:spPr>
              <a:xfrm rot="20940665">
                <a:off x="4014208" y="2554903"/>
                <a:ext cx="609068" cy="66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R2</a:t>
                </a:r>
                <a:endParaRPr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300000">
                <a:off x="3750520" y="2001990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480000">
              <a:off x="5471213" y="784761"/>
              <a:ext cx="1704967" cy="903781"/>
              <a:chOff x="3629109" y="2260472"/>
              <a:chExt cx="1857300" cy="1317621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3909176" y="2260472"/>
                <a:ext cx="1299631" cy="119152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D0D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3629109" y="2292313"/>
                <a:ext cx="1857300" cy="1285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7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0D0D"/>
                  </a:buClr>
                  <a:buSzPts val="2800"/>
                  <a:buFont typeface="Arial Narrow"/>
                  <a:buNone/>
                </a:pPr>
                <a:r>
                  <a:rPr lang="en-US" sz="22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Esquina</a:t>
                </a:r>
                <a:r>
                  <a:rPr lang="en-US" sz="2200" b="0" i="0" u="none" strike="noStrike" cap="none" dirty="0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22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común</a:t>
                </a:r>
                <a:endParaRPr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5"/>
            <p:cNvSpPr/>
            <p:nvPr/>
          </p:nvSpPr>
          <p:spPr>
            <a:xfrm rot="-360000">
              <a:off x="5110467" y="549898"/>
              <a:ext cx="828211" cy="199744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5" name="Google Shape;225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"/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3 – Módulo Concurrente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72AE70-23EB-0E94-A8E3-ABE43726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8797">
            <a:off x="249513" y="1546936"/>
            <a:ext cx="2232924" cy="1720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Google Shape;240;p6">
            <a:extLst>
              <a:ext uri="{FF2B5EF4-FFF2-40B4-BE49-F238E27FC236}">
                <a16:creationId xmlns:a16="http://schemas.microsoft.com/office/drawing/2014/main" id="{C9FEC189-482E-DFFC-A851-EB80B8D46AE1}"/>
              </a:ext>
            </a:extLst>
          </p:cNvPr>
          <p:cNvSpPr txBox="1"/>
          <p:nvPr/>
        </p:nvSpPr>
        <p:spPr>
          <a:xfrm>
            <a:off x="3845984" y="1412475"/>
            <a:ext cx="747053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BLOQUEAR RECURSO - CONSIDERACIONES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sp>
        <p:nvSpPr>
          <p:cNvPr id="4" name="Google Shape;301;p8">
            <a:extLst>
              <a:ext uri="{FF2B5EF4-FFF2-40B4-BE49-F238E27FC236}">
                <a16:creationId xmlns:a16="http://schemas.microsoft.com/office/drawing/2014/main" id="{75996B19-A607-1E4A-2035-1845D164E200}"/>
              </a:ext>
            </a:extLst>
          </p:cNvPr>
          <p:cNvSpPr txBox="1"/>
          <p:nvPr/>
        </p:nvSpPr>
        <p:spPr>
          <a:xfrm>
            <a:off x="4137337" y="1974611"/>
            <a:ext cx="79629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programador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Sistema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Operativo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libre. Si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ya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intentarse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hacerlo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Hay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cuando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ser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dos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5" name="Google Shape;240;p6">
            <a:extLst>
              <a:ext uri="{FF2B5EF4-FFF2-40B4-BE49-F238E27FC236}">
                <a16:creationId xmlns:a16="http://schemas.microsoft.com/office/drawing/2014/main" id="{E954168C-3F08-9F81-59F7-D29A3AAF77F9}"/>
              </a:ext>
            </a:extLst>
          </p:cNvPr>
          <p:cNvSpPr txBox="1"/>
          <p:nvPr/>
        </p:nvSpPr>
        <p:spPr>
          <a:xfrm>
            <a:off x="4405780" y="4237995"/>
            <a:ext cx="76354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200" b="1" dirty="0">
                <a:solidFill>
                  <a:srgbClr val="1F4E79"/>
                </a:solidFill>
                <a:latin typeface="Calibri"/>
                <a:cs typeface="Calibri"/>
                <a:sym typeface="Calibri"/>
              </a:rPr>
              <a:t>LIBERAR UN RECURSO - CONSIDERACIONES </a:t>
            </a:r>
            <a:endParaRPr sz="3200" b="1" dirty="0">
              <a:solidFill>
                <a:srgbClr val="1F4E79"/>
              </a:solidFill>
              <a:latin typeface="Calibri"/>
              <a:cs typeface="Calibri"/>
            </a:endParaRPr>
          </a:p>
        </p:txBody>
      </p:sp>
      <p:grpSp>
        <p:nvGrpSpPr>
          <p:cNvPr id="234" name="Google Shape;234;p5"/>
          <p:cNvGrpSpPr/>
          <p:nvPr/>
        </p:nvGrpSpPr>
        <p:grpSpPr>
          <a:xfrm rot="-360007">
            <a:off x="378275" y="1786333"/>
            <a:ext cx="3491964" cy="1475269"/>
            <a:chOff x="3888024" y="-119124"/>
            <a:chExt cx="4673584" cy="2270423"/>
          </a:xfrm>
        </p:grpSpPr>
        <p:grpSp>
          <p:nvGrpSpPr>
            <p:cNvPr id="235" name="Google Shape;235;p5"/>
            <p:cNvGrpSpPr/>
            <p:nvPr/>
          </p:nvGrpSpPr>
          <p:grpSpPr>
            <a:xfrm>
              <a:off x="3888024" y="-119124"/>
              <a:ext cx="4673584" cy="2270423"/>
              <a:chOff x="360210" y="1655246"/>
              <a:chExt cx="4673584" cy="2270423"/>
            </a:xfrm>
          </p:grpSpPr>
          <p:pic>
            <p:nvPicPr>
              <p:cNvPr id="236" name="Google Shape;23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-419999">
                <a:off x="360210" y="1655246"/>
                <a:ext cx="4673584" cy="22704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7" name="Google Shape;237;p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300000">
                <a:off x="781577" y="2408864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8" name="Google Shape;238;p5"/>
              <p:cNvSpPr/>
              <p:nvPr/>
            </p:nvSpPr>
            <p:spPr>
              <a:xfrm rot="-1140000" flipH="1">
                <a:off x="2925356" y="2056605"/>
                <a:ext cx="828212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4572000" h="374991" extrusionOk="0">
                    <a:moveTo>
                      <a:pt x="0" y="346416"/>
                    </a:moveTo>
                    <a:cubicBezTo>
                      <a:pt x="414337" y="253547"/>
                      <a:pt x="828675" y="160679"/>
                      <a:pt x="1285875" y="103529"/>
                    </a:cubicBezTo>
                    <a:cubicBezTo>
                      <a:pt x="1743075" y="46379"/>
                      <a:pt x="2288381" y="-15534"/>
                      <a:pt x="2743200" y="3516"/>
                    </a:cubicBezTo>
                    <a:cubicBezTo>
                      <a:pt x="3198019" y="22566"/>
                      <a:pt x="3709987" y="155916"/>
                      <a:pt x="4014787" y="217829"/>
                    </a:cubicBezTo>
                    <a:cubicBezTo>
                      <a:pt x="4319587" y="279741"/>
                      <a:pt x="4445793" y="327366"/>
                      <a:pt x="4572000" y="37499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lang="en-US" sz="18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 txBox="1"/>
              <p:nvPr/>
            </p:nvSpPr>
            <p:spPr>
              <a:xfrm rot="20879533">
                <a:off x="1023267" y="3049488"/>
                <a:ext cx="706564" cy="615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000" b="0" i="0" u="none" strike="noStrike" cap="none" dirty="0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R1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 txBox="1"/>
              <p:nvPr/>
            </p:nvSpPr>
            <p:spPr>
              <a:xfrm rot="20940665">
                <a:off x="4014208" y="2578586"/>
                <a:ext cx="609068" cy="615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 Narrow"/>
                  <a:buNone/>
                </a:pPr>
                <a:r>
                  <a:rPr lang="en-US" sz="2000" b="0" i="0" u="none" strike="noStrike" cap="non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R2</a:t>
                </a:r>
                <a:endParaRPr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41" name="Google Shape;241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300000">
                <a:off x="3750520" y="2001990"/>
                <a:ext cx="768251" cy="7286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5"/>
            <p:cNvGrpSpPr/>
            <p:nvPr/>
          </p:nvGrpSpPr>
          <p:grpSpPr>
            <a:xfrm rot="-480000">
              <a:off x="5468872" y="784925"/>
              <a:ext cx="1704967" cy="870132"/>
              <a:chOff x="3629109" y="2260472"/>
              <a:chExt cx="1857300" cy="1268564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3909176" y="2260472"/>
                <a:ext cx="1299631" cy="119152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D0D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3629109" y="2341372"/>
                <a:ext cx="1857300" cy="1187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7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0D0D"/>
                  </a:buClr>
                  <a:buSzPts val="2800"/>
                  <a:buFont typeface="Arial Narrow"/>
                  <a:buNone/>
                </a:pPr>
                <a:r>
                  <a:rPr lang="en-US" sz="20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Esquina</a:t>
                </a:r>
                <a:r>
                  <a:rPr lang="en-US" sz="2000" b="0" i="0" u="none" strike="noStrike" cap="none" dirty="0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0D0D0D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común</a:t>
                </a:r>
                <a:endParaRPr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5"/>
            <p:cNvSpPr/>
            <p:nvPr/>
          </p:nvSpPr>
          <p:spPr>
            <a:xfrm rot="-360000">
              <a:off x="5110467" y="549898"/>
              <a:ext cx="828211" cy="199744"/>
            </a:xfrm>
            <a:custGeom>
              <a:avLst/>
              <a:gdLst/>
              <a:ahLst/>
              <a:cxnLst/>
              <a:rect l="l" t="t" r="r" b="b"/>
              <a:pathLst>
                <a:path w="4572000" h="374991" extrusionOk="0">
                  <a:moveTo>
                    <a:pt x="0" y="346416"/>
                  </a:moveTo>
                  <a:cubicBezTo>
                    <a:pt x="414337" y="253547"/>
                    <a:pt x="828675" y="160679"/>
                    <a:pt x="1285875" y="103529"/>
                  </a:cubicBezTo>
                  <a:cubicBezTo>
                    <a:pt x="1743075" y="46379"/>
                    <a:pt x="2288381" y="-15534"/>
                    <a:pt x="2743200" y="3516"/>
                  </a:cubicBezTo>
                  <a:cubicBezTo>
                    <a:pt x="3198019" y="22566"/>
                    <a:pt x="3709987" y="155916"/>
                    <a:pt x="4014787" y="217829"/>
                  </a:cubicBezTo>
                  <a:cubicBezTo>
                    <a:pt x="4319587" y="279741"/>
                    <a:pt x="4445793" y="327366"/>
                    <a:pt x="4572000" y="37499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301;p8">
            <a:extLst>
              <a:ext uri="{FF2B5EF4-FFF2-40B4-BE49-F238E27FC236}">
                <a16:creationId xmlns:a16="http://schemas.microsoft.com/office/drawing/2014/main" id="{E30ACD71-EB9F-7A3B-03BE-2BCE2E0A2E92}"/>
              </a:ext>
            </a:extLst>
          </p:cNvPr>
          <p:cNvSpPr txBox="1"/>
          <p:nvPr/>
        </p:nvSpPr>
        <p:spPr>
          <a:xfrm>
            <a:off x="4137336" y="4766644"/>
            <a:ext cx="796295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realizarlo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programador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Sistema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Operativo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Sólo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libera un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ocupado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 Si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no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debe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intentarse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hacerlo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Hay que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liberar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recurso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cuando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puede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ser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accedido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por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dos o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más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un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8" name="Google Shape;374;p12">
            <a:extLst>
              <a:ext uri="{FF2B5EF4-FFF2-40B4-BE49-F238E27FC236}">
                <a16:creationId xmlns:a16="http://schemas.microsoft.com/office/drawing/2014/main" id="{0A02484B-20D0-5E65-E863-122AF6FDD6C0}"/>
              </a:ext>
            </a:extLst>
          </p:cNvPr>
          <p:cNvSpPr txBox="1"/>
          <p:nvPr/>
        </p:nvSpPr>
        <p:spPr>
          <a:xfrm rot="-420000">
            <a:off x="1231430" y="4422753"/>
            <a:ext cx="2218514" cy="9540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¿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es </a:t>
            </a:r>
            <a:r>
              <a:rPr lang="en-US" sz="2800" b="1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en</a:t>
            </a:r>
            <a:r>
              <a:rPr lang="en-US" sz="2800" b="1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CRME?</a:t>
            </a:r>
            <a:endParaRPr sz="2800" b="1" dirty="0">
              <a:solidFill>
                <a:srgbClr val="33CCCC"/>
              </a:solidFill>
              <a:latin typeface="Aptos Narrow" panose="020B0004020202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98015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/>
        </p:nvSpPr>
        <p:spPr>
          <a:xfrm>
            <a:off x="5122855" y="1236941"/>
            <a:ext cx="6675172" cy="21236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2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avenida,calle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2,8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posAv+1,posCa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BloquearEsquina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ave,ca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348039" y="1482333"/>
            <a:ext cx="3952875" cy="527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ejemploBloqueo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s-ES"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fin</a:t>
            </a:r>
            <a:endParaRPr lang="es-ES"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2097547" y="3278605"/>
            <a:ext cx="4847697" cy="1810132"/>
            <a:chOff x="1665125" y="3948380"/>
            <a:chExt cx="4847697" cy="1810132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 rot="2212989">
              <a:off x="1665125" y="3948380"/>
              <a:ext cx="978408" cy="661038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2559947" y="4496668"/>
              <a:ext cx="3952875" cy="1261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19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 1, y el robot 2 deben acceder a la esquina (5,10) en algún momento</a:t>
              </a:r>
              <a:endParaRPr sz="19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queda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146175" y="1113369"/>
            <a:ext cx="3952875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ejemploBloqueo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900" b="1" dirty="0" err="1">
                <a:solidFill>
                  <a:schemeClr val="accent4"/>
                </a:solidFill>
                <a:latin typeface="Consolas"/>
                <a:sym typeface="Consolas"/>
              </a:rPr>
              <a:t>BloquearEsquina</a:t>
            </a:r>
            <a:r>
              <a:rPr lang="en-US" sz="1900" b="1" dirty="0">
                <a:solidFill>
                  <a:schemeClr val="accent4"/>
                </a:solidFill>
                <a:latin typeface="Consolas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   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s-E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1" dirty="0">
                <a:solidFill>
                  <a:schemeClr val="dk1"/>
                </a:solidFill>
                <a:latin typeface="Consolas"/>
                <a:sym typeface="Consolas"/>
              </a:rPr>
              <a:t>fin</a:t>
            </a:r>
            <a:endParaRPr sz="1900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256654" y="5263039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se libera un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esquina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1;p8">
            <a:extLst>
              <a:ext uri="{FF2B5EF4-FFF2-40B4-BE49-F238E27FC236}">
                <a16:creationId xmlns:a16="http://schemas.microsoft.com/office/drawing/2014/main" id="{4F93F22B-6AE4-0F84-A406-99C794A3434F}"/>
              </a:ext>
            </a:extLst>
          </p:cNvPr>
          <p:cNvSpPr txBox="1"/>
          <p:nvPr/>
        </p:nvSpPr>
        <p:spPr>
          <a:xfrm>
            <a:off x="5287123" y="2670407"/>
            <a:ext cx="637826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(5,10)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desbloqueada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entonces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como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continua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ejecutando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su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código</a:t>
            </a:r>
            <a:r>
              <a:rPr lang="en-US" sz="2000" b="0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indent="-342900" algn="just"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Si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(5,10)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entonces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“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queda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esperando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” hasta que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ejecutar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instrucción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bloqueo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299355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9"/>
          <p:cNvSpPr txBox="1"/>
          <p:nvPr/>
        </p:nvSpPr>
        <p:spPr>
          <a:xfrm>
            <a:off x="5122855" y="1236941"/>
            <a:ext cx="6675172" cy="21236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2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200" b="1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i="0" u="none" strike="noStrike" cap="none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avenida,calle</a:t>
            </a:r>
            <a:r>
              <a:rPr lang="en-US" sz="2200" b="1" i="0" u="none" strike="noStrike" cap="none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endParaRPr lang="en-US" sz="2200" b="1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	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2,8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posAv+1,posCa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</a:p>
          <a:p>
            <a:pPr>
              <a:buClr>
                <a:srgbClr val="FF0066"/>
              </a:buClr>
              <a:buSzPts val="2400"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     </a:t>
            </a:r>
            <a:r>
              <a:rPr lang="en-US" sz="2200" b="1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LiberarEsquina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(</a:t>
            </a:r>
            <a:r>
              <a:rPr lang="en-US" sz="22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ave,ca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)</a:t>
            </a:r>
            <a:endParaRPr sz="2200" b="1" i="0" u="none" strike="noStrike" cap="none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348039" y="1482333"/>
            <a:ext cx="3952875" cy="5278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ejemploBloqueo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ahoma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lang="es-ES"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fin</a:t>
            </a:r>
            <a:endParaRPr lang="es-ES"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900" dirty="0">
              <a:solidFill>
                <a:schemeClr val="dk1"/>
              </a:solidFill>
              <a:latin typeface="Consola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D1C5A9B1-3F94-8E83-6643-533C80DB54D9}"/>
              </a:ext>
            </a:extLst>
          </p:cNvPr>
          <p:cNvGrpSpPr/>
          <p:nvPr/>
        </p:nvGrpSpPr>
        <p:grpSpPr>
          <a:xfrm>
            <a:off x="2097547" y="3278605"/>
            <a:ext cx="4847697" cy="1810132"/>
            <a:chOff x="1665125" y="3948380"/>
            <a:chExt cx="4847697" cy="1810132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C4E3A526-208C-3C30-36B2-77821DA47AC6}"/>
                </a:ext>
              </a:extLst>
            </p:cNvPr>
            <p:cNvSpPr/>
            <p:nvPr/>
          </p:nvSpPr>
          <p:spPr>
            <a:xfrm rot="2212989">
              <a:off x="1665125" y="3948380"/>
              <a:ext cx="978408" cy="661038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Google Shape;326;p9">
              <a:extLst>
                <a:ext uri="{FF2B5EF4-FFF2-40B4-BE49-F238E27FC236}">
                  <a16:creationId xmlns:a16="http://schemas.microsoft.com/office/drawing/2014/main" id="{E408D8BE-FF23-805F-0C9C-CB6D06CA598C}"/>
                </a:ext>
              </a:extLst>
            </p:cNvPr>
            <p:cNvSpPr txBox="1"/>
            <p:nvPr/>
          </p:nvSpPr>
          <p:spPr>
            <a:xfrm>
              <a:off x="2559947" y="4496668"/>
              <a:ext cx="3952875" cy="1261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olas"/>
                <a:buNone/>
              </a:pPr>
              <a:r>
                <a:rPr lang="es-ES" sz="1900" b="0" i="0" u="none" strike="noStrike" cap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Supongamos que el robot 1, y el robot 2 deben liberar la esquina (5,10) en algún momento</a:t>
              </a:r>
              <a:endParaRPr sz="1900" dirty="0">
                <a:solidFill>
                  <a:schemeClr val="dk1"/>
                </a:solidFill>
                <a:latin typeface="Consolas"/>
              </a:endParaRPr>
            </a:p>
          </p:txBody>
        </p:sp>
      </p:grpSp>
      <p:sp>
        <p:nvSpPr>
          <p:cNvPr id="4" name="Google Shape;182;p3">
            <a:extLst>
              <a:ext uri="{FF2B5EF4-FFF2-40B4-BE49-F238E27FC236}">
                <a16:creationId xmlns:a16="http://schemas.microsoft.com/office/drawing/2014/main" id="{A9405ED3-C0EE-55FC-0DF7-E81F1DB54F96}"/>
              </a:ext>
            </a:extLst>
          </p:cNvPr>
          <p:cNvSpPr txBox="1"/>
          <p:nvPr/>
        </p:nvSpPr>
        <p:spPr>
          <a:xfrm rot="20930134">
            <a:off x="8554185" y="4842950"/>
            <a:ext cx="3054214" cy="126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CC"/>
              </a:buClr>
              <a:buSzPts val="3000"/>
              <a:buFont typeface="Calibri"/>
              <a:buNone/>
            </a:pP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Cómo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queda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el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dirty="0" err="1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programa</a:t>
            </a:r>
            <a:r>
              <a:rPr lang="en-US" sz="3600" b="1" i="0" u="none" dirty="0">
                <a:solidFill>
                  <a:srgbClr val="33CCCC"/>
                </a:solidFill>
                <a:latin typeface="Aptos Narrow" panose="020B0004020202020204" pitchFamily="34" charset="0"/>
                <a:ea typeface="Calibri"/>
                <a:cs typeface="Calibri"/>
                <a:sym typeface="Calibri"/>
              </a:rPr>
              <a:t>?</a:t>
            </a:r>
            <a:endParaRPr sz="3600" dirty="0">
              <a:latin typeface="Aptos Narrow" panose="020B0004020202020204" pitchFamily="34" charset="0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448425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1526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3" name="Google Shape;323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2357211" y="1071841"/>
            <a:ext cx="3952875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ejemploBloqueo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area1: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(1,1,20,20)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robots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robot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tipo1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9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n-US"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   </a:t>
            </a:r>
            <a:r>
              <a:rPr lang="en-US" sz="1900" b="1" dirty="0" err="1">
                <a:solidFill>
                  <a:schemeClr val="accent4"/>
                </a:solidFill>
                <a:latin typeface="Consolas"/>
                <a:sym typeface="Consolas"/>
              </a:rPr>
              <a:t>BloquearEsquina</a:t>
            </a:r>
            <a:r>
              <a:rPr lang="en-US" sz="1900" b="1" dirty="0">
                <a:solidFill>
                  <a:schemeClr val="accent4"/>
                </a:solidFill>
                <a:latin typeface="Consolas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dirty="0">
                <a:solidFill>
                  <a:schemeClr val="accent4"/>
                </a:solidFill>
                <a:latin typeface="Consolas"/>
                <a:sym typeface="Consolas"/>
              </a:rPr>
              <a:t>    ….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dirty="0">
                <a:solidFill>
                  <a:schemeClr val="accent4"/>
                </a:solidFill>
                <a:latin typeface="Consolas"/>
                <a:sym typeface="Consolas"/>
              </a:rPr>
              <a:t>    </a:t>
            </a:r>
            <a:r>
              <a:rPr lang="en-US" sz="1900" b="1" dirty="0" err="1">
                <a:solidFill>
                  <a:schemeClr val="accent4"/>
                </a:solidFill>
                <a:latin typeface="Consolas"/>
                <a:sym typeface="Consolas"/>
              </a:rPr>
              <a:t>LiberarEsquina</a:t>
            </a:r>
            <a:r>
              <a:rPr lang="en-US" sz="1900" b="1" dirty="0">
                <a:solidFill>
                  <a:schemeClr val="accent4"/>
                </a:solidFill>
                <a:latin typeface="Consolas"/>
                <a:sym typeface="Consolas"/>
              </a:rPr>
              <a:t>(5,10)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Arial"/>
                <a:cs typeface="Arial"/>
                <a:sym typeface="Consolas"/>
              </a:rPr>
              <a:t>    ….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robot1:tipo1</a:t>
            </a:r>
            <a:endParaRPr sz="1900" dirty="0">
              <a:solidFill>
                <a:schemeClr val="dk1"/>
              </a:solidFill>
              <a:latin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sym typeface="Consolas"/>
              </a:rPr>
              <a:t> robot2: tipo1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 lang="es-ES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dirty="0">
                <a:solidFill>
                  <a:schemeClr val="dk1"/>
                </a:solidFill>
                <a:latin typeface="Consolas"/>
                <a:sym typeface="Consolas"/>
              </a:rPr>
              <a:t> …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s-ES" sz="1900" b="1" dirty="0">
                <a:solidFill>
                  <a:schemeClr val="dk1"/>
                </a:solidFill>
                <a:latin typeface="Consolas"/>
                <a:sym typeface="Consolas"/>
              </a:rPr>
              <a:t>fin</a:t>
            </a:r>
            <a:endParaRPr sz="1900" b="1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5" name="Google Shape;150;p1">
            <a:extLst>
              <a:ext uri="{FF2B5EF4-FFF2-40B4-BE49-F238E27FC236}">
                <a16:creationId xmlns:a16="http://schemas.microsoft.com/office/drawing/2014/main" id="{848CBD66-F330-6A97-01F9-8297F81B1E66}"/>
              </a:ext>
            </a:extLst>
          </p:cNvPr>
          <p:cNvSpPr txBox="1"/>
          <p:nvPr/>
        </p:nvSpPr>
        <p:spPr>
          <a:xfrm>
            <a:off x="47625" y="6317793"/>
            <a:ext cx="2447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3- 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Módulo</a:t>
            </a:r>
            <a:r>
              <a:rPr lang="en-US" sz="1200" b="0" i="0" u="none" strike="noStrike" cap="none" dirty="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200" b="0" i="0" u="none" strike="noStrike" cap="none" dirty="0" err="1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Concurrente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5">
            <a:extLst>
              <a:ext uri="{FF2B5EF4-FFF2-40B4-BE49-F238E27FC236}">
                <a16:creationId xmlns:a16="http://schemas.microsoft.com/office/drawing/2014/main" id="{5ACBEE44-A729-9807-4B1E-439666959FD1}"/>
              </a:ext>
            </a:extLst>
          </p:cNvPr>
          <p:cNvSpPr txBox="1"/>
          <p:nvPr/>
        </p:nvSpPr>
        <p:spPr>
          <a:xfrm>
            <a:off x="1146175" y="273050"/>
            <a:ext cx="86375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– Memoria </a:t>
            </a:r>
            <a:r>
              <a:rPr lang="en-US" sz="40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Compartida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1;p8">
            <a:extLst>
              <a:ext uri="{FF2B5EF4-FFF2-40B4-BE49-F238E27FC236}">
                <a16:creationId xmlns:a16="http://schemas.microsoft.com/office/drawing/2014/main" id="{4F93F22B-6AE4-0F84-A406-99C794A3434F}"/>
              </a:ext>
            </a:extLst>
          </p:cNvPr>
          <p:cNvSpPr txBox="1"/>
          <p:nvPr/>
        </p:nvSpPr>
        <p:spPr>
          <a:xfrm>
            <a:off x="6310086" y="2670407"/>
            <a:ext cx="5355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lr>
                <a:srgbClr val="00206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La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(5,10)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está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entonces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robot al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ejecutar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LiberarEsquina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permite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que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pueda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ser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bloqueada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nuevamente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lang="en-US" sz="2000" b="0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74189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1494</Words>
  <Application>Microsoft Office PowerPoint</Application>
  <PresentationFormat>Panorámica</PresentationFormat>
  <Paragraphs>348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16</vt:i4>
      </vt:variant>
    </vt:vector>
  </HeadingPairs>
  <TitlesOfParts>
    <vt:vector size="35" baseType="lpstr">
      <vt:lpstr>Calibri</vt:lpstr>
      <vt:lpstr>Arial</vt:lpstr>
      <vt:lpstr>Tahoma</vt:lpstr>
      <vt:lpstr>Consolas</vt:lpstr>
      <vt:lpstr>Noto Sans Symbols</vt:lpstr>
      <vt:lpstr>Aptos Narrow</vt:lpstr>
      <vt:lpstr>Times New Roman</vt:lpstr>
      <vt:lpstr>Arial Narrow</vt:lpstr>
      <vt:lpstr>1_HDOfficeLightV0</vt:lpstr>
      <vt:lpstr>2_HDOfficeLightV0</vt:lpstr>
      <vt:lpstr>HDOfficeLightV0</vt:lpstr>
      <vt:lpstr>3_HDOfficeLightV0</vt:lpstr>
      <vt:lpstr>4_HDOfficeLightV0</vt:lpstr>
      <vt:lpstr>5_HDOfficeLightV0</vt:lpstr>
      <vt:lpstr>6_HDOfficeLightV0</vt:lpstr>
      <vt:lpstr>7_HDOfficeLightV0</vt:lpstr>
      <vt:lpstr>8_HDOfficeLightV0</vt:lpstr>
      <vt:lpstr>9_HDOfficeLightV0</vt:lpstr>
      <vt:lpstr>10_HDOfficeLightV0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Laura Cristina De Giusti</cp:lastModifiedBy>
  <cp:revision>5</cp:revision>
  <dcterms:created xsi:type="dcterms:W3CDTF">2004-03-08T16:29:06Z</dcterms:created>
  <dcterms:modified xsi:type="dcterms:W3CDTF">2023-10-27T11:51:55Z</dcterms:modified>
</cp:coreProperties>
</file>