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7" r:id="rId1"/>
  </p:sldMasterIdLst>
  <p:notesMasterIdLst>
    <p:notesMasterId r:id="rId33"/>
  </p:notesMasterIdLst>
  <p:sldIdLst>
    <p:sldId id="256" r:id="rId2"/>
    <p:sldId id="273" r:id="rId3"/>
    <p:sldId id="274" r:id="rId4"/>
    <p:sldId id="275" r:id="rId5"/>
    <p:sldId id="258" r:id="rId6"/>
    <p:sldId id="303" r:id="rId7"/>
    <p:sldId id="304" r:id="rId8"/>
    <p:sldId id="305" r:id="rId9"/>
    <p:sldId id="306" r:id="rId10"/>
    <p:sldId id="259" r:id="rId11"/>
    <p:sldId id="276" r:id="rId12"/>
    <p:sldId id="277" r:id="rId13"/>
    <p:sldId id="278" r:id="rId14"/>
    <p:sldId id="279" r:id="rId15"/>
    <p:sldId id="280" r:id="rId16"/>
    <p:sldId id="302" r:id="rId17"/>
    <p:sldId id="282" r:id="rId18"/>
    <p:sldId id="283" r:id="rId19"/>
    <p:sldId id="284" r:id="rId20"/>
    <p:sldId id="285" r:id="rId21"/>
    <p:sldId id="286" r:id="rId22"/>
    <p:sldId id="287" r:id="rId23"/>
    <p:sldId id="301" r:id="rId24"/>
    <p:sldId id="288" r:id="rId25"/>
    <p:sldId id="289" r:id="rId26"/>
    <p:sldId id="290" r:id="rId27"/>
    <p:sldId id="291" r:id="rId28"/>
    <p:sldId id="292" r:id="rId29"/>
    <p:sldId id="293" r:id="rId30"/>
    <p:sldId id="307" r:id="rId31"/>
    <p:sldId id="298" r:id="rId32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32NJ5Gme2I2VwOQqwXtqxYiY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LiveId" clId="{0F3D5C1F-C0D5-4D2E-93C3-64D82249B5CD}"/>
    <pc:docChg chg="undo custSel addSld delSld modSld sldOrd">
      <pc:chgData name="silvia Esponda" userId="c9d3f95fa1a785ef" providerId="LiveId" clId="{0F3D5C1F-C0D5-4D2E-93C3-64D82249B5CD}" dt="2022-09-26T15:17:23.193" v="1869" actId="20577"/>
      <pc:docMkLst>
        <pc:docMk/>
      </pc:docMkLst>
      <pc:sldChg chg="modSp mod modClrScheme chgLayout">
        <pc:chgData name="silvia Esponda" userId="c9d3f95fa1a785ef" providerId="LiveId" clId="{0F3D5C1F-C0D5-4D2E-93C3-64D82249B5CD}" dt="2022-09-23T13:03:12.049" v="0" actId="700"/>
        <pc:sldMkLst>
          <pc:docMk/>
          <pc:sldMk cId="0" sldId="257"/>
        </pc:sldMkLst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2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3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4" creationId="{00000000-0000-0000-0000-000000000000}"/>
          </ac:spMkLst>
        </pc:spChg>
      </pc:sldChg>
      <pc:sldChg chg="addSp modSp mod modClrScheme chgLayout">
        <pc:chgData name="silvia Esponda" userId="c9d3f95fa1a785ef" providerId="LiveId" clId="{0F3D5C1F-C0D5-4D2E-93C3-64D82249B5CD}" dt="2022-09-23T13:03:41.116" v="6" actId="403"/>
        <pc:sldMkLst>
          <pc:docMk/>
          <pc:sldMk cId="0" sldId="259"/>
        </pc:sldMkLst>
        <pc:spChg chg="add 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2" creationId="{35696041-20FA-CC67-B02E-1B1EE1C8FDBD}"/>
          </ac:spMkLst>
        </pc:spChg>
        <pc:spChg chg="add 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3" creationId="{00C1852B-8E93-D642-C600-2F1173F2AF4B}"/>
          </ac:spMkLst>
        </pc:spChg>
        <pc:spChg chg="mod ord">
          <ac:chgData name="silvia Esponda" userId="c9d3f95fa1a785ef" providerId="LiveId" clId="{0F3D5C1F-C0D5-4D2E-93C3-64D82249B5CD}" dt="2022-09-23T13:03:41.116" v="6" actId="403"/>
          <ac:spMkLst>
            <pc:docMk/>
            <pc:sldMk cId="0" sldId="259"/>
            <ac:spMk id="79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79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792" creationId="{00000000-0000-0000-0000-000000000000}"/>
          </ac:spMkLst>
        </pc:spChg>
      </pc:sldChg>
      <pc:sldChg chg="addSp delSp modSp mod modClrScheme chgLayout">
        <pc:chgData name="silvia Esponda" userId="c9d3f95fa1a785ef" providerId="LiveId" clId="{0F3D5C1F-C0D5-4D2E-93C3-64D82249B5CD}" dt="2022-09-23T13:03:59.988" v="10" actId="404"/>
        <pc:sldMkLst>
          <pc:docMk/>
          <pc:sldMk cId="0" sldId="260"/>
        </pc:sldMkLst>
        <pc:spChg chg="add del 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2" creationId="{14223C84-59D1-7D61-7C54-8FE176C0F68A}"/>
          </ac:spMkLst>
        </pc:spChg>
        <pc:spChg chg="mod ord">
          <ac:chgData name="silvia Esponda" userId="c9d3f95fa1a785ef" providerId="LiveId" clId="{0F3D5C1F-C0D5-4D2E-93C3-64D82249B5CD}" dt="2022-09-23T13:03:59.988" v="10" actId="404"/>
          <ac:spMkLst>
            <pc:docMk/>
            <pc:sldMk cId="0" sldId="260"/>
            <ac:spMk id="81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3.585" v="9" actId="1076"/>
          <ac:spMkLst>
            <pc:docMk/>
            <pc:sldMk cId="0" sldId="260"/>
            <ac:spMk id="81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812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81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3T13:05:03.449" v="20" actId="1076"/>
        <pc:sldMkLst>
          <pc:docMk/>
          <pc:sldMk cId="0" sldId="261"/>
        </pc:sldMkLst>
        <pc:spChg chg="mod">
          <ac:chgData name="silvia Esponda" userId="c9d3f95fa1a785ef" providerId="LiveId" clId="{0F3D5C1F-C0D5-4D2E-93C3-64D82249B5CD}" dt="2022-09-23T13:04:28.794" v="13" actId="1076"/>
          <ac:spMkLst>
            <pc:docMk/>
            <pc:sldMk cId="0" sldId="261"/>
            <ac:spMk id="2" creationId="{C3BC6707-26B0-21DF-51E8-BC16BCB726F1}"/>
          </ac:spMkLst>
        </pc:spChg>
        <pc:spChg chg="mod">
          <ac:chgData name="silvia Esponda" userId="c9d3f95fa1a785ef" providerId="LiveId" clId="{0F3D5C1F-C0D5-4D2E-93C3-64D82249B5CD}" dt="2022-09-23T13:04:33.545" v="15" actId="1076"/>
          <ac:spMkLst>
            <pc:docMk/>
            <pc:sldMk cId="0" sldId="261"/>
            <ac:spMk id="4" creationId="{6D2B5503-8E53-0BF7-18B6-47FDC7B89AD3}"/>
          </ac:spMkLst>
        </pc:spChg>
        <pc:spChg chg="mod">
          <ac:chgData name="silvia Esponda" userId="c9d3f95fa1a785ef" providerId="LiveId" clId="{0F3D5C1F-C0D5-4D2E-93C3-64D82249B5CD}" dt="2022-09-23T13:04:59.777" v="19" actId="1076"/>
          <ac:spMkLst>
            <pc:docMk/>
            <pc:sldMk cId="0" sldId="261"/>
            <ac:spMk id="10" creationId="{1574B8DC-E560-9729-A9EC-033FBECF6347}"/>
          </ac:spMkLst>
        </pc:spChg>
        <pc:spChg chg="mod">
          <ac:chgData name="silvia Esponda" userId="c9d3f95fa1a785ef" providerId="LiveId" clId="{0F3D5C1F-C0D5-4D2E-93C3-64D82249B5CD}" dt="2022-09-23T13:04:45.385" v="17" actId="1076"/>
          <ac:spMkLst>
            <pc:docMk/>
            <pc:sldMk cId="0" sldId="261"/>
            <ac:spMk id="11" creationId="{E692C415-343D-4C2C-A8C9-0C09B8808D29}"/>
          </ac:spMkLst>
        </pc:spChg>
        <pc:spChg chg="mod">
          <ac:chgData name="silvia Esponda" userId="c9d3f95fa1a785ef" providerId="LiveId" clId="{0F3D5C1F-C0D5-4D2E-93C3-64D82249B5CD}" dt="2022-09-23T13:05:03.449" v="20" actId="1076"/>
          <ac:spMkLst>
            <pc:docMk/>
            <pc:sldMk cId="0" sldId="261"/>
            <ac:spMk id="821" creationId="{00000000-0000-0000-0000-000000000000}"/>
          </ac:spMkLst>
        </pc:spChg>
        <pc:cxnChg chg="mod">
          <ac:chgData name="silvia Esponda" userId="c9d3f95fa1a785ef" providerId="LiveId" clId="{0F3D5C1F-C0D5-4D2E-93C3-64D82249B5CD}" dt="2022-09-23T13:04:45.385" v="17" actId="1076"/>
          <ac:cxnSpMkLst>
            <pc:docMk/>
            <pc:sldMk cId="0" sldId="261"/>
            <ac:cxnSpMk id="6" creationId="{99C213AA-7829-BDB8-E9C9-A8B97FC3DC17}"/>
          </ac:cxnSpMkLst>
        </pc:cxnChg>
        <pc:cxnChg chg="mod">
          <ac:chgData name="silvia Esponda" userId="c9d3f95fa1a785ef" providerId="LiveId" clId="{0F3D5C1F-C0D5-4D2E-93C3-64D82249B5CD}" dt="2022-09-23T13:04:59.777" v="19" actId="1076"/>
          <ac:cxnSpMkLst>
            <pc:docMk/>
            <pc:sldMk cId="0" sldId="261"/>
            <ac:cxnSpMk id="8" creationId="{FD958D98-ED20-3AC3-A131-8BF2AFFEE610}"/>
          </ac:cxnSpMkLst>
        </pc:cxnChg>
        <pc:cxnChg chg="mod">
          <ac:chgData name="silvia Esponda" userId="c9d3f95fa1a785ef" providerId="LiveId" clId="{0F3D5C1F-C0D5-4D2E-93C3-64D82249B5CD}" dt="2022-09-23T13:04:59.777" v="19" actId="1076"/>
          <ac:cxnSpMkLst>
            <pc:docMk/>
            <pc:sldMk cId="0" sldId="261"/>
            <ac:cxnSpMk id="9" creationId="{2C7D873E-5E21-FD98-7EEE-DE89B513D43A}"/>
          </ac:cxnSpMkLst>
        </pc:cxnChg>
      </pc:sldChg>
      <pc:sldChg chg="ord">
        <pc:chgData name="silvia Esponda" userId="c9d3f95fa1a785ef" providerId="LiveId" clId="{0F3D5C1F-C0D5-4D2E-93C3-64D82249B5CD}" dt="2022-09-23T13:05:30.372" v="22"/>
        <pc:sldMkLst>
          <pc:docMk/>
          <pc:sldMk cId="0" sldId="262"/>
        </pc:sldMkLst>
      </pc:sldChg>
      <pc:sldChg chg="modSp del mod">
        <pc:chgData name="silvia Esponda" userId="c9d3f95fa1a785ef" providerId="LiveId" clId="{0F3D5C1F-C0D5-4D2E-93C3-64D82249B5CD}" dt="2022-09-23T15:37:08.634" v="1324" actId="47"/>
        <pc:sldMkLst>
          <pc:docMk/>
          <pc:sldMk cId="0" sldId="263"/>
        </pc:sldMkLst>
        <pc:spChg chg="mod">
          <ac:chgData name="silvia Esponda" userId="c9d3f95fa1a785ef" providerId="LiveId" clId="{0F3D5C1F-C0D5-4D2E-93C3-64D82249B5CD}" dt="2022-09-23T15:37:05.115" v="1323" actId="14100"/>
          <ac:spMkLst>
            <pc:docMk/>
            <pc:sldMk cId="0" sldId="263"/>
            <ac:spMk id="845" creationId="{00000000-0000-0000-0000-000000000000}"/>
          </ac:spMkLst>
        </pc:spChg>
        <pc:spChg chg="mod">
          <ac:chgData name="silvia Esponda" userId="c9d3f95fa1a785ef" providerId="LiveId" clId="{0F3D5C1F-C0D5-4D2E-93C3-64D82249B5CD}" dt="2022-09-23T15:37:00.628" v="1322" actId="1076"/>
          <ac:spMkLst>
            <pc:docMk/>
            <pc:sldMk cId="0" sldId="263"/>
            <ac:spMk id="850" creationId="{00000000-0000-0000-0000-000000000000}"/>
          </ac:spMkLst>
        </pc:spChg>
      </pc:sldChg>
      <pc:sldChg chg="addSp delSp modSp mod ord modClrScheme chgLayout">
        <pc:chgData name="silvia Esponda" userId="c9d3f95fa1a785ef" providerId="LiveId" clId="{0F3D5C1F-C0D5-4D2E-93C3-64D82249B5CD}" dt="2022-09-23T13:48:29.456" v="626" actId="20577"/>
        <pc:sldMkLst>
          <pc:docMk/>
          <pc:sldMk cId="0" sldId="264"/>
        </pc:sldMkLst>
        <pc:spChg chg="add mod ord">
          <ac:chgData name="silvia Esponda" userId="c9d3f95fa1a785ef" providerId="LiveId" clId="{0F3D5C1F-C0D5-4D2E-93C3-64D82249B5CD}" dt="2022-09-23T13:48:29.456" v="626" actId="20577"/>
          <ac:spMkLst>
            <pc:docMk/>
            <pc:sldMk cId="0" sldId="264"/>
            <ac:spMk id="2" creationId="{0B8E4B55-7BB6-B12A-9C9A-AEAE8C1E4B62}"/>
          </ac:spMkLst>
        </pc:spChg>
        <pc:spChg chg="add mod">
          <ac:chgData name="silvia Esponda" userId="c9d3f95fa1a785ef" providerId="LiveId" clId="{0F3D5C1F-C0D5-4D2E-93C3-64D82249B5CD}" dt="2022-09-23T13:32:56.545" v="59" actId="478"/>
          <ac:spMkLst>
            <pc:docMk/>
            <pc:sldMk cId="0" sldId="264"/>
            <ac:spMk id="4" creationId="{E0B4E23E-66C5-14B0-9215-B8BB0EA0F152}"/>
          </ac:spMkLst>
        </pc:spChg>
        <pc:spChg chg="mod ord">
          <ac:chgData name="silvia Esponda" userId="c9d3f95fa1a785ef" providerId="LiveId" clId="{0F3D5C1F-C0D5-4D2E-93C3-64D82249B5CD}" dt="2022-09-23T13:32:06.103" v="56" actId="20577"/>
          <ac:spMkLst>
            <pc:docMk/>
            <pc:sldMk cId="0" sldId="264"/>
            <ac:spMk id="856" creationId="{00000000-0000-0000-0000-000000000000}"/>
          </ac:spMkLst>
        </pc:spChg>
        <pc:spChg chg="del mod ord">
          <ac:chgData name="silvia Esponda" userId="c9d3f95fa1a785ef" providerId="LiveId" clId="{0F3D5C1F-C0D5-4D2E-93C3-64D82249B5CD}" dt="2022-09-23T13:32:56.545" v="59" actId="478"/>
          <ac:spMkLst>
            <pc:docMk/>
            <pc:sldMk cId="0" sldId="264"/>
            <ac:spMk id="857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30:54.101" v="28" actId="700"/>
          <ac:spMkLst>
            <pc:docMk/>
            <pc:sldMk cId="0" sldId="264"/>
            <ac:spMk id="85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30:54.101" v="28" actId="700"/>
          <ac:spMkLst>
            <pc:docMk/>
            <pc:sldMk cId="0" sldId="264"/>
            <ac:spMk id="859" creationId="{00000000-0000-0000-0000-000000000000}"/>
          </ac:spMkLst>
        </pc:spChg>
      </pc:sldChg>
      <pc:sldChg chg="addSp delSp modSp mod ord modClrScheme chgLayout">
        <pc:chgData name="silvia Esponda" userId="c9d3f95fa1a785ef" providerId="LiveId" clId="{0F3D5C1F-C0D5-4D2E-93C3-64D82249B5CD}" dt="2022-09-23T15:24:09.314" v="866" actId="20577"/>
        <pc:sldMkLst>
          <pc:docMk/>
          <pc:sldMk cId="0" sldId="265"/>
        </pc:sldMkLst>
        <pc:spChg chg="add 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2" creationId="{C60D0FFC-376C-BCFE-75F1-EF9526F5DB86}"/>
          </ac:spMkLst>
        </pc:spChg>
        <pc:spChg chg="add mod ord">
          <ac:chgData name="silvia Esponda" userId="c9d3f95fa1a785ef" providerId="LiveId" clId="{0F3D5C1F-C0D5-4D2E-93C3-64D82249B5CD}" dt="2022-09-23T15:24:09.314" v="866" actId="20577"/>
          <ac:spMkLst>
            <pc:docMk/>
            <pc:sldMk cId="0" sldId="265"/>
            <ac:spMk id="3" creationId="{004162A5-D1B4-6083-9D36-ADCD5683BF73}"/>
          </ac:spMkLst>
        </pc:spChg>
        <pc:spChg chg="mod ord">
          <ac:chgData name="silvia Esponda" userId="c9d3f95fa1a785ef" providerId="LiveId" clId="{0F3D5C1F-C0D5-4D2E-93C3-64D82249B5CD}" dt="2022-09-23T13:54:26.396" v="675" actId="20577"/>
          <ac:spMkLst>
            <pc:docMk/>
            <pc:sldMk cId="0" sldId="265"/>
            <ac:spMk id="864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865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866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8:56.333" v="630" actId="478"/>
          <ac:spMkLst>
            <pc:docMk/>
            <pc:sldMk cId="0" sldId="265"/>
            <ac:spMk id="867" creationId="{00000000-0000-0000-0000-000000000000}"/>
          </ac:spMkLst>
        </pc:spChg>
        <pc:spChg chg="del mod">
          <ac:chgData name="silvia Esponda" userId="c9d3f95fa1a785ef" providerId="LiveId" clId="{0F3D5C1F-C0D5-4D2E-93C3-64D82249B5CD}" dt="2022-09-23T13:48:59.963" v="632" actId="478"/>
          <ac:spMkLst>
            <pc:docMk/>
            <pc:sldMk cId="0" sldId="265"/>
            <ac:spMk id="868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09.827" v="636" actId="478"/>
          <ac:spMkLst>
            <pc:docMk/>
            <pc:sldMk cId="0" sldId="265"/>
            <ac:spMk id="870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12.046" v="637" actId="478"/>
          <ac:spMkLst>
            <pc:docMk/>
            <pc:sldMk cId="0" sldId="265"/>
            <ac:spMk id="873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03.522" v="633" actId="478"/>
          <ac:spMkLst>
            <pc:docMk/>
            <pc:sldMk cId="0" sldId="265"/>
            <ac:spMk id="874" creationId="{00000000-0000-0000-0000-000000000000}"/>
          </ac:spMkLst>
        </pc:spChg>
        <pc:picChg chg="add mod">
          <ac:chgData name="silvia Esponda" userId="c9d3f95fa1a785ef" providerId="LiveId" clId="{0F3D5C1F-C0D5-4D2E-93C3-64D82249B5CD}" dt="2022-09-23T13:56:54.907" v="682" actId="1076"/>
          <ac:picMkLst>
            <pc:docMk/>
            <pc:sldMk cId="0" sldId="265"/>
            <ac:picMk id="5" creationId="{BE2718C8-6DE8-0A3F-DB32-4011D2834C16}"/>
          </ac:picMkLst>
        </pc:picChg>
        <pc:picChg chg="add del mod">
          <ac:chgData name="silvia Esponda" userId="c9d3f95fa1a785ef" providerId="LiveId" clId="{0F3D5C1F-C0D5-4D2E-93C3-64D82249B5CD}" dt="2022-09-23T13:56:48.974" v="680" actId="478"/>
          <ac:picMkLst>
            <pc:docMk/>
            <pc:sldMk cId="0" sldId="265"/>
            <ac:picMk id="1026" creationId="{64CA6281-4A96-11B7-A780-71B96BC1CA20}"/>
          </ac:picMkLst>
        </pc:picChg>
        <pc:cxnChg chg="del">
          <ac:chgData name="silvia Esponda" userId="c9d3f95fa1a785ef" providerId="LiveId" clId="{0F3D5C1F-C0D5-4D2E-93C3-64D82249B5CD}" dt="2022-09-23T13:49:05.047" v="634" actId="478"/>
          <ac:cxnSpMkLst>
            <pc:docMk/>
            <pc:sldMk cId="0" sldId="265"/>
            <ac:cxnSpMk id="871" creationId="{00000000-0000-0000-0000-000000000000}"/>
          </ac:cxnSpMkLst>
        </pc:cxnChg>
        <pc:cxnChg chg="del">
          <ac:chgData name="silvia Esponda" userId="c9d3f95fa1a785ef" providerId="LiveId" clId="{0F3D5C1F-C0D5-4D2E-93C3-64D82249B5CD}" dt="2022-09-23T13:49:06.431" v="635" actId="478"/>
          <ac:cxnSpMkLst>
            <pc:docMk/>
            <pc:sldMk cId="0" sldId="265"/>
            <ac:cxnSpMk id="872" creationId="{00000000-0000-0000-0000-000000000000}"/>
          </ac:cxnSpMkLst>
        </pc:cxnChg>
      </pc:sldChg>
      <pc:sldChg chg="del">
        <pc:chgData name="silvia Esponda" userId="c9d3f95fa1a785ef" providerId="LiveId" clId="{0F3D5C1F-C0D5-4D2E-93C3-64D82249B5CD}" dt="2022-09-23T13:49:28.075" v="639" actId="47"/>
        <pc:sldMkLst>
          <pc:docMk/>
          <pc:sldMk cId="0" sldId="266"/>
        </pc:sldMkLst>
      </pc:sldChg>
      <pc:sldChg chg="del">
        <pc:chgData name="silvia Esponda" userId="c9d3f95fa1a785ef" providerId="LiveId" clId="{0F3D5C1F-C0D5-4D2E-93C3-64D82249B5CD}" dt="2022-09-23T13:49:30.578" v="640" actId="47"/>
        <pc:sldMkLst>
          <pc:docMk/>
          <pc:sldMk cId="0" sldId="267"/>
        </pc:sldMkLst>
      </pc:sldChg>
      <pc:sldChg chg="del">
        <pc:chgData name="silvia Esponda" userId="c9d3f95fa1a785ef" providerId="LiveId" clId="{0F3D5C1F-C0D5-4D2E-93C3-64D82249B5CD}" dt="2022-09-23T13:49:32.971" v="641" actId="47"/>
        <pc:sldMkLst>
          <pc:docMk/>
          <pc:sldMk cId="0" sldId="268"/>
        </pc:sldMkLst>
      </pc:sldChg>
      <pc:sldChg chg="del">
        <pc:chgData name="silvia Esponda" userId="c9d3f95fa1a785ef" providerId="LiveId" clId="{0F3D5C1F-C0D5-4D2E-93C3-64D82249B5CD}" dt="2022-09-23T13:49:34.649" v="642" actId="47"/>
        <pc:sldMkLst>
          <pc:docMk/>
          <pc:sldMk cId="0" sldId="269"/>
        </pc:sldMkLst>
      </pc:sldChg>
      <pc:sldChg chg="del">
        <pc:chgData name="silvia Esponda" userId="c9d3f95fa1a785ef" providerId="LiveId" clId="{0F3D5C1F-C0D5-4D2E-93C3-64D82249B5CD}" dt="2022-09-23T13:49:37.496" v="643" actId="47"/>
        <pc:sldMkLst>
          <pc:docMk/>
          <pc:sldMk cId="0" sldId="270"/>
        </pc:sldMkLst>
      </pc:sldChg>
      <pc:sldChg chg="del">
        <pc:chgData name="silvia Esponda" userId="c9d3f95fa1a785ef" providerId="LiveId" clId="{0F3D5C1F-C0D5-4D2E-93C3-64D82249B5CD}" dt="2022-09-23T13:49:39.535" v="644" actId="47"/>
        <pc:sldMkLst>
          <pc:docMk/>
          <pc:sldMk cId="0" sldId="271"/>
        </pc:sldMkLst>
      </pc:sldChg>
      <pc:sldChg chg="addSp delSp modSp mod ord modClrScheme chgLayout">
        <pc:chgData name="silvia Esponda" userId="c9d3f95fa1a785ef" providerId="LiveId" clId="{0F3D5C1F-C0D5-4D2E-93C3-64D82249B5CD}" dt="2022-09-23T15:34:20.221" v="1242" actId="6549"/>
        <pc:sldMkLst>
          <pc:docMk/>
          <pc:sldMk cId="0" sldId="272"/>
        </pc:sldMkLst>
        <pc:spChg chg="add mod ord">
          <ac:chgData name="silvia Esponda" userId="c9d3f95fa1a785ef" providerId="LiveId" clId="{0F3D5C1F-C0D5-4D2E-93C3-64D82249B5CD}" dt="2022-09-23T15:34:20.221" v="1242" actId="6549"/>
          <ac:spMkLst>
            <pc:docMk/>
            <pc:sldMk cId="0" sldId="272"/>
            <ac:spMk id="2" creationId="{713DFAB1-2027-7AC7-29A2-B762EA2A04D4}"/>
          </ac:spMkLst>
        </pc:spChg>
        <pc:spChg chg="add mod">
          <ac:chgData name="silvia Esponda" userId="c9d3f95fa1a785ef" providerId="LiveId" clId="{0F3D5C1F-C0D5-4D2E-93C3-64D82249B5CD}" dt="2022-09-23T15:31:31.496" v="1133" actId="1076"/>
          <ac:spMkLst>
            <pc:docMk/>
            <pc:sldMk cId="0" sldId="272"/>
            <ac:spMk id="4" creationId="{7BF227B5-B756-8209-9AA7-C6DC5C392EB7}"/>
          </ac:spMkLst>
        </pc:spChg>
        <pc:spChg chg="add del">
          <ac:chgData name="silvia Esponda" userId="c9d3f95fa1a785ef" providerId="LiveId" clId="{0F3D5C1F-C0D5-4D2E-93C3-64D82249B5CD}" dt="2022-09-23T15:24:59.800" v="871" actId="22"/>
          <ac:spMkLst>
            <pc:docMk/>
            <pc:sldMk cId="0" sldId="272"/>
            <ac:spMk id="6" creationId="{DC152D15-C323-95ED-8879-5632BB8AC874}"/>
          </ac:spMkLst>
        </pc:spChg>
        <pc:spChg chg="add mod">
          <ac:chgData name="silvia Esponda" userId="c9d3f95fa1a785ef" providerId="LiveId" clId="{0F3D5C1F-C0D5-4D2E-93C3-64D82249B5CD}" dt="2022-09-23T15:25:19.375" v="876" actId="478"/>
          <ac:spMkLst>
            <pc:docMk/>
            <pc:sldMk cId="0" sldId="272"/>
            <ac:spMk id="8" creationId="{6B3FA929-BB34-3C87-E23E-8C1EE0816F85}"/>
          </ac:spMkLst>
        </pc:spChg>
        <pc:spChg chg="del mod ord">
          <ac:chgData name="silvia Esponda" userId="c9d3f95fa1a785ef" providerId="LiveId" clId="{0F3D5C1F-C0D5-4D2E-93C3-64D82249B5CD}" dt="2022-09-23T15:24:55.017" v="869" actId="478"/>
          <ac:spMkLst>
            <pc:docMk/>
            <pc:sldMk cId="0" sldId="272"/>
            <ac:spMk id="929" creationId="{00000000-0000-0000-0000-000000000000}"/>
          </ac:spMkLst>
        </pc:spChg>
        <pc:spChg chg="del mod ord">
          <ac:chgData name="silvia Esponda" userId="c9d3f95fa1a785ef" providerId="LiveId" clId="{0F3D5C1F-C0D5-4D2E-93C3-64D82249B5CD}" dt="2022-09-23T15:25:19.375" v="876" actId="478"/>
          <ac:spMkLst>
            <pc:docMk/>
            <pc:sldMk cId="0" sldId="272"/>
            <ac:spMk id="93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24:39.683" v="867" actId="700"/>
          <ac:spMkLst>
            <pc:docMk/>
            <pc:sldMk cId="0" sldId="272"/>
            <ac:spMk id="93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24:39.683" v="867" actId="700"/>
          <ac:spMkLst>
            <pc:docMk/>
            <pc:sldMk cId="0" sldId="272"/>
            <ac:spMk id="932" creationId="{00000000-0000-0000-0000-000000000000}"/>
          </ac:spMkLst>
        </pc:spChg>
        <pc:picChg chg="add mod">
          <ac:chgData name="silvia Esponda" userId="c9d3f95fa1a785ef" providerId="LiveId" clId="{0F3D5C1F-C0D5-4D2E-93C3-64D82249B5CD}" dt="2022-09-23T15:26:07.990" v="884" actId="1076"/>
          <ac:picMkLst>
            <pc:docMk/>
            <pc:sldMk cId="0" sldId="272"/>
            <ac:picMk id="2050" creationId="{082FC53F-8924-9DDB-DC4A-511D79D07E7D}"/>
          </ac:picMkLst>
        </pc:picChg>
      </pc:sldChg>
      <pc:sldChg chg="addSp modSp mod modClrScheme chgLayout">
        <pc:chgData name="silvia Esponda" userId="c9d3f95fa1a785ef" providerId="LiveId" clId="{0F3D5C1F-C0D5-4D2E-93C3-64D82249B5CD}" dt="2022-09-23T15:41:21.932" v="1325" actId="700"/>
        <pc:sldMkLst>
          <pc:docMk/>
          <pc:sldMk cId="0" sldId="273"/>
        </pc:sldMkLst>
        <pc:spChg chg="add 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2" creationId="{D3FCE523-9EB2-0B49-379C-E5B1DA7BFDE5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7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9" creationId="{00000000-0000-0000-0000-000000000000}"/>
          </ac:spMkLst>
        </pc:spChg>
      </pc:sldChg>
      <pc:sldChg chg="modSp mod chgLayout">
        <pc:chgData name="silvia Esponda" userId="c9d3f95fa1a785ef" providerId="LiveId" clId="{0F3D5C1F-C0D5-4D2E-93C3-64D82249B5CD}" dt="2022-09-23T16:21:09.932" v="1360" actId="12"/>
        <pc:sldMkLst>
          <pc:docMk/>
          <pc:sldMk cId="0" sldId="274"/>
        </pc:sldMkLst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4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49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5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21:09.932" v="1360" actId="12"/>
          <ac:spMkLst>
            <pc:docMk/>
            <pc:sldMk cId="0" sldId="274"/>
            <ac:spMk id="95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52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15:58.176" v="1327" actId="1076"/>
          <ac:picMkLst>
            <pc:docMk/>
            <pc:sldMk cId="0" sldId="274"/>
            <ac:picMk id="953" creationId="{00000000-0000-0000-0000-000000000000}"/>
          </ac:picMkLst>
        </pc:picChg>
      </pc:sldChg>
      <pc:sldChg chg="modSp">
        <pc:chgData name="silvia Esponda" userId="c9d3f95fa1a785ef" providerId="LiveId" clId="{0F3D5C1F-C0D5-4D2E-93C3-64D82249B5CD}" dt="2022-09-23T16:21:21.787" v="1361" actId="12"/>
        <pc:sldMkLst>
          <pc:docMk/>
          <pc:sldMk cId="0" sldId="275"/>
        </pc:sldMkLst>
        <pc:spChg chg="mod">
          <ac:chgData name="silvia Esponda" userId="c9d3f95fa1a785ef" providerId="LiveId" clId="{0F3D5C1F-C0D5-4D2E-93C3-64D82249B5CD}" dt="2022-09-23T16:21:21.787" v="1361" actId="12"/>
          <ac:spMkLst>
            <pc:docMk/>
            <pc:sldMk cId="0" sldId="275"/>
            <ac:spMk id="962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5:51.024" v="1799" actId="404"/>
        <pc:sldMkLst>
          <pc:docMk/>
          <pc:sldMk cId="0" sldId="276"/>
        </pc:sldMkLst>
        <pc:spChg chg="mod">
          <ac:chgData name="silvia Esponda" userId="c9d3f95fa1a785ef" providerId="LiveId" clId="{0F3D5C1F-C0D5-4D2E-93C3-64D82249B5CD}" dt="2022-09-26T15:05:51.024" v="1799" actId="404"/>
          <ac:spMkLst>
            <pc:docMk/>
            <pc:sldMk cId="0" sldId="276"/>
            <ac:spMk id="974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20:41.520" v="1357" actId="1076"/>
          <ac:picMkLst>
            <pc:docMk/>
            <pc:sldMk cId="0" sldId="276"/>
            <ac:picMk id="976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3T16:23:05.028" v="1367" actId="12"/>
        <pc:sldMkLst>
          <pc:docMk/>
          <pc:sldMk cId="0" sldId="277"/>
        </pc:sldMkLst>
        <pc:spChg chg="mod">
          <ac:chgData name="silvia Esponda" userId="c9d3f95fa1a785ef" providerId="LiveId" clId="{0F3D5C1F-C0D5-4D2E-93C3-64D82249B5CD}" dt="2022-09-23T16:23:05.028" v="1367" actId="12"/>
          <ac:spMkLst>
            <pc:docMk/>
            <pc:sldMk cId="0" sldId="277"/>
            <ac:spMk id="988" creationId="{00000000-0000-0000-0000-000000000000}"/>
          </ac:spMkLst>
        </pc:spChg>
      </pc:sldChg>
      <pc:sldChg chg="modSp mod modAnim">
        <pc:chgData name="silvia Esponda" userId="c9d3f95fa1a785ef" providerId="LiveId" clId="{0F3D5C1F-C0D5-4D2E-93C3-64D82249B5CD}" dt="2022-09-23T16:23:11.056" v="1368" actId="1076"/>
        <pc:sldMkLst>
          <pc:docMk/>
          <pc:sldMk cId="0" sldId="278"/>
        </pc:sldMkLst>
        <pc:spChg chg="mod">
          <ac:chgData name="silvia Esponda" userId="c9d3f95fa1a785ef" providerId="LiveId" clId="{0F3D5C1F-C0D5-4D2E-93C3-64D82249B5CD}" dt="2022-09-23T16:23:11.056" v="1368" actId="1076"/>
          <ac:spMkLst>
            <pc:docMk/>
            <pc:sldMk cId="0" sldId="278"/>
            <ac:spMk id="997" creationId="{00000000-0000-0000-0000-000000000000}"/>
          </ac:spMkLst>
        </pc:spChg>
      </pc:sldChg>
      <pc:sldChg chg="modSp modAnim">
        <pc:chgData name="silvia Esponda" userId="c9d3f95fa1a785ef" providerId="LiveId" clId="{0F3D5C1F-C0D5-4D2E-93C3-64D82249B5CD}" dt="2022-09-23T16:17:34.952" v="1339" actId="12"/>
        <pc:sldMkLst>
          <pc:docMk/>
          <pc:sldMk cId="0" sldId="279"/>
        </pc:sldMkLst>
        <pc:spChg chg="mod">
          <ac:chgData name="silvia Esponda" userId="c9d3f95fa1a785ef" providerId="LiveId" clId="{0F3D5C1F-C0D5-4D2E-93C3-64D82249B5CD}" dt="2022-09-23T16:17:34.952" v="1339" actId="12"/>
          <ac:spMkLst>
            <pc:docMk/>
            <pc:sldMk cId="0" sldId="279"/>
            <ac:spMk id="1013" creationId="{00000000-0000-0000-0000-000000000000}"/>
          </ac:spMkLst>
        </pc:spChg>
      </pc:sldChg>
      <pc:sldChg chg="addSp modSp mod">
        <pc:chgData name="silvia Esponda" userId="c9d3f95fa1a785ef" providerId="LiveId" clId="{0F3D5C1F-C0D5-4D2E-93C3-64D82249B5CD}" dt="2022-09-26T15:05:33.013" v="1798" actId="1076"/>
        <pc:sldMkLst>
          <pc:docMk/>
          <pc:sldMk cId="0" sldId="280"/>
        </pc:sldMkLst>
        <pc:spChg chg="add mod">
          <ac:chgData name="silvia Esponda" userId="c9d3f95fa1a785ef" providerId="LiveId" clId="{0F3D5C1F-C0D5-4D2E-93C3-64D82249B5CD}" dt="2022-09-26T15:02:44.805" v="1795" actId="1076"/>
          <ac:spMkLst>
            <pc:docMk/>
            <pc:sldMk cId="0" sldId="280"/>
            <ac:spMk id="2" creationId="{26319ABF-0087-1BC2-4E12-EC56351DD62B}"/>
          </ac:spMkLst>
        </pc:spChg>
        <pc:spChg chg="add mod">
          <ac:chgData name="silvia Esponda" userId="c9d3f95fa1a785ef" providerId="LiveId" clId="{0F3D5C1F-C0D5-4D2E-93C3-64D82249B5CD}" dt="2022-09-26T15:02:48.509" v="1796" actId="1076"/>
          <ac:spMkLst>
            <pc:docMk/>
            <pc:sldMk cId="0" sldId="280"/>
            <ac:spMk id="3" creationId="{A904C64C-AAEF-D9E5-E246-65A2602630B6}"/>
          </ac:spMkLst>
        </pc:spChg>
        <pc:spChg chg="mod">
          <ac:chgData name="silvia Esponda" userId="c9d3f95fa1a785ef" providerId="LiveId" clId="{0F3D5C1F-C0D5-4D2E-93C3-64D82249B5CD}" dt="2022-09-26T15:05:28.460" v="1797" actId="403"/>
          <ac:spMkLst>
            <pc:docMk/>
            <pc:sldMk cId="0" sldId="280"/>
            <ac:spMk id="102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5:05:33.013" v="1798" actId="1076"/>
          <ac:picMkLst>
            <pc:docMk/>
            <pc:sldMk cId="0" sldId="280"/>
            <ac:picMk id="1029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10.401" v="1801" actId="12"/>
        <pc:sldMkLst>
          <pc:docMk/>
          <pc:sldMk cId="0" sldId="281"/>
        </pc:sldMkLst>
        <pc:spChg chg="mod">
          <ac:chgData name="silvia Esponda" userId="c9d3f95fa1a785ef" providerId="LiveId" clId="{0F3D5C1F-C0D5-4D2E-93C3-64D82249B5CD}" dt="2022-09-26T15:06:10.401" v="1801" actId="12"/>
          <ac:spMkLst>
            <pc:docMk/>
            <pc:sldMk cId="0" sldId="281"/>
            <ac:spMk id="104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6:25.110" v="1803" actId="12"/>
        <pc:sldMkLst>
          <pc:docMk/>
          <pc:sldMk cId="0" sldId="282"/>
        </pc:sldMkLst>
        <pc:spChg chg="mod">
          <ac:chgData name="silvia Esponda" userId="c9d3f95fa1a785ef" providerId="LiveId" clId="{0F3D5C1F-C0D5-4D2E-93C3-64D82249B5CD}" dt="2022-09-26T15:06:25.110" v="1803" actId="12"/>
          <ac:spMkLst>
            <pc:docMk/>
            <pc:sldMk cId="0" sldId="282"/>
            <ac:spMk id="1055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3T16:43:51.903" v="1522" actId="1076"/>
        <pc:sldMkLst>
          <pc:docMk/>
          <pc:sldMk cId="0" sldId="284"/>
        </pc:sldMkLst>
        <pc:spChg chg="mod">
          <ac:chgData name="silvia Esponda" userId="c9d3f95fa1a785ef" providerId="LiveId" clId="{0F3D5C1F-C0D5-4D2E-93C3-64D82249B5CD}" dt="2022-09-23T16:43:51.903" v="1522" actId="1076"/>
          <ac:spMkLst>
            <pc:docMk/>
            <pc:sldMk cId="0" sldId="284"/>
            <ac:spMk id="1083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43:38.023" v="1519" actId="1076"/>
          <ac:picMkLst>
            <pc:docMk/>
            <pc:sldMk cId="0" sldId="284"/>
            <ac:picMk id="1079" creationId="{00000000-0000-0000-0000-000000000000}"/>
          </ac:picMkLst>
        </pc:picChg>
      </pc:sldChg>
      <pc:sldChg chg="modSp add del mod chgLayout">
        <pc:chgData name="silvia Esponda" userId="c9d3f95fa1a785ef" providerId="LiveId" clId="{0F3D5C1F-C0D5-4D2E-93C3-64D82249B5CD}" dt="2022-09-26T14:31:45.164" v="1764" actId="700"/>
        <pc:sldMkLst>
          <pc:docMk/>
          <pc:sldMk cId="0" sldId="285"/>
        </pc:sldMkLst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3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4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5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6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4:31:39.114" v="1763" actId="1076"/>
          <ac:picMkLst>
            <pc:docMk/>
            <pc:sldMk cId="0" sldId="285"/>
            <ac:picMk id="1098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3T16:44:33.263" v="1526" actId="1076"/>
        <pc:sldMkLst>
          <pc:docMk/>
          <pc:sldMk cId="0" sldId="287"/>
        </pc:sldMkLst>
        <pc:picChg chg="mod">
          <ac:chgData name="silvia Esponda" userId="c9d3f95fa1a785ef" providerId="LiveId" clId="{0F3D5C1F-C0D5-4D2E-93C3-64D82249B5CD}" dt="2022-09-23T16:44:33.263" v="1526" actId="1076"/>
          <ac:picMkLst>
            <pc:docMk/>
            <pc:sldMk cId="0" sldId="287"/>
            <ac:picMk id="1126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42.027" v="1804" actId="12"/>
        <pc:sldMkLst>
          <pc:docMk/>
          <pc:sldMk cId="0" sldId="288"/>
        </pc:sldMkLst>
        <pc:spChg chg="mod">
          <ac:chgData name="silvia Esponda" userId="c9d3f95fa1a785ef" providerId="LiveId" clId="{0F3D5C1F-C0D5-4D2E-93C3-64D82249B5CD}" dt="2022-09-26T15:06:42.027" v="1804" actId="12"/>
          <ac:spMkLst>
            <pc:docMk/>
            <pc:sldMk cId="0" sldId="288"/>
            <ac:spMk id="1138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6:48.939" v="1805" actId="12"/>
        <pc:sldMkLst>
          <pc:docMk/>
          <pc:sldMk cId="0" sldId="289"/>
        </pc:sldMkLst>
        <pc:spChg chg="mod">
          <ac:chgData name="silvia Esponda" userId="c9d3f95fa1a785ef" providerId="LiveId" clId="{0F3D5C1F-C0D5-4D2E-93C3-64D82249B5CD}" dt="2022-09-26T15:06:48.939" v="1805" actId="12"/>
          <ac:spMkLst>
            <pc:docMk/>
            <pc:sldMk cId="0" sldId="289"/>
            <ac:spMk id="1152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4:59:46.885" v="1779" actId="1076"/>
        <pc:sldMkLst>
          <pc:docMk/>
          <pc:sldMk cId="0" sldId="290"/>
        </pc:sldMkLst>
        <pc:picChg chg="mod">
          <ac:chgData name="silvia Esponda" userId="c9d3f95fa1a785ef" providerId="LiveId" clId="{0F3D5C1F-C0D5-4D2E-93C3-64D82249B5CD}" dt="2022-09-26T14:59:46.885" v="1779" actId="1076"/>
          <ac:picMkLst>
            <pc:docMk/>
            <pc:sldMk cId="0" sldId="290"/>
            <ac:picMk id="1168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58.016" v="1806" actId="5793"/>
        <pc:sldMkLst>
          <pc:docMk/>
          <pc:sldMk cId="0" sldId="291"/>
        </pc:sldMkLst>
        <pc:spChg chg="mod">
          <ac:chgData name="silvia Esponda" userId="c9d3f95fa1a785ef" providerId="LiveId" clId="{0F3D5C1F-C0D5-4D2E-93C3-64D82249B5CD}" dt="2022-09-26T15:06:58.016" v="1806" actId="5793"/>
          <ac:spMkLst>
            <pc:docMk/>
            <pc:sldMk cId="0" sldId="291"/>
            <ac:spMk id="1180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7:12.591" v="1809" actId="12"/>
        <pc:sldMkLst>
          <pc:docMk/>
          <pc:sldMk cId="0" sldId="292"/>
        </pc:sldMkLst>
        <pc:spChg chg="mod">
          <ac:chgData name="silvia Esponda" userId="c9d3f95fa1a785ef" providerId="LiveId" clId="{0F3D5C1F-C0D5-4D2E-93C3-64D82249B5CD}" dt="2022-09-26T15:07:12.591" v="1809" actId="12"/>
          <ac:spMkLst>
            <pc:docMk/>
            <pc:sldMk cId="0" sldId="292"/>
            <ac:spMk id="119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7:51.528" v="1814" actId="12"/>
        <pc:sldMkLst>
          <pc:docMk/>
          <pc:sldMk cId="0" sldId="293"/>
        </pc:sldMkLst>
        <pc:spChg chg="mod">
          <ac:chgData name="silvia Esponda" userId="c9d3f95fa1a785ef" providerId="LiveId" clId="{0F3D5C1F-C0D5-4D2E-93C3-64D82249B5CD}" dt="2022-09-26T15:07:51.528" v="1814" actId="12"/>
          <ac:spMkLst>
            <pc:docMk/>
            <pc:sldMk cId="0" sldId="293"/>
            <ac:spMk id="121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5:07:47.197" v="1813" actId="14100"/>
          <ac:picMkLst>
            <pc:docMk/>
            <pc:sldMk cId="0" sldId="293"/>
            <ac:picMk id="1219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17:23.193" v="1869" actId="20577"/>
        <pc:sldMkLst>
          <pc:docMk/>
          <pc:sldMk cId="0" sldId="298"/>
        </pc:sldMkLst>
        <pc:spChg chg="mod">
          <ac:chgData name="silvia Esponda" userId="c9d3f95fa1a785ef" providerId="LiveId" clId="{0F3D5C1F-C0D5-4D2E-93C3-64D82249B5CD}" dt="2022-09-26T15:17:23.193" v="1869" actId="20577"/>
          <ac:spMkLst>
            <pc:docMk/>
            <pc:sldMk cId="0" sldId="298"/>
            <ac:spMk id="1280" creationId="{00000000-0000-0000-0000-000000000000}"/>
          </ac:spMkLst>
        </pc:spChg>
      </pc:sldChg>
      <pc:sldChg chg="addSp delSp modSp new mod ord modClrScheme chgLayout">
        <pc:chgData name="silvia Esponda" userId="c9d3f95fa1a785ef" providerId="LiveId" clId="{0F3D5C1F-C0D5-4D2E-93C3-64D82249B5CD}" dt="2022-09-23T15:36:45.479" v="1321" actId="403"/>
        <pc:sldMkLst>
          <pc:docMk/>
          <pc:sldMk cId="863003634" sldId="299"/>
        </pc:sldMkLst>
        <pc:spChg chg="del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2" creationId="{059F1BAA-8C9B-8943-C490-5E62C08D92B9}"/>
          </ac:spMkLst>
        </pc:spChg>
        <pc:spChg chg="del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3" creationId="{667439AF-6FD8-F529-A642-EF0855848CBE}"/>
          </ac:spMkLst>
        </pc:spChg>
        <pc:spChg chg="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4" creationId="{EE8C0E88-B9A7-75F6-7A3D-464029F4B5D6}"/>
          </ac:spMkLst>
        </pc:spChg>
        <pc:spChg chg="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5" creationId="{257B302B-12AE-3DC1-8FA6-D6C030AC906D}"/>
          </ac:spMkLst>
        </pc:spChg>
        <pc:spChg chg="add mod ord">
          <ac:chgData name="silvia Esponda" userId="c9d3f95fa1a785ef" providerId="LiveId" clId="{0F3D5C1F-C0D5-4D2E-93C3-64D82249B5CD}" dt="2022-09-23T15:36:45.479" v="1321" actId="403"/>
          <ac:spMkLst>
            <pc:docMk/>
            <pc:sldMk cId="863003634" sldId="299"/>
            <ac:spMk id="6" creationId="{6F1A25CE-E8D4-5362-8945-9B654536368F}"/>
          </ac:spMkLst>
        </pc:spChg>
        <pc:spChg chg="add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7" creationId="{5A67ED75-5667-7823-7373-81438E70DB91}"/>
          </ac:spMkLst>
        </pc:spChg>
        <pc:spChg chg="add mod ord">
          <ac:chgData name="silvia Esponda" userId="c9d3f95fa1a785ef" providerId="LiveId" clId="{0F3D5C1F-C0D5-4D2E-93C3-64D82249B5CD}" dt="2022-09-23T15:35:31.776" v="1286" actId="20577"/>
          <ac:spMkLst>
            <pc:docMk/>
            <pc:sldMk cId="863003634" sldId="299"/>
            <ac:spMk id="8" creationId="{34711D46-C734-111E-1C28-08A2FDB9E7D2}"/>
          </ac:spMkLst>
        </pc:spChg>
        <pc:picChg chg="add mod">
          <ac:chgData name="silvia Esponda" userId="c9d3f95fa1a785ef" providerId="LiveId" clId="{0F3D5C1F-C0D5-4D2E-93C3-64D82249B5CD}" dt="2022-09-23T15:32:09.760" v="1143" actId="14100"/>
          <ac:picMkLst>
            <pc:docMk/>
            <pc:sldMk cId="863003634" sldId="299"/>
            <ac:picMk id="3074" creationId="{1FC99CE0-F5FD-2E67-EE27-DA9B59A114A4}"/>
          </ac:picMkLst>
        </pc:picChg>
      </pc:sldChg>
      <pc:sldChg chg="del">
        <pc:chgData name="silvia Esponda" userId="c9d3f95fa1a785ef" providerId="LiveId" clId="{0F3D5C1F-C0D5-4D2E-93C3-64D82249B5CD}" dt="2022-09-23T13:05:55.238" v="23" actId="47"/>
        <pc:sldMkLst>
          <pc:docMk/>
          <pc:sldMk cId="2420018820" sldId="299"/>
        </pc:sldMkLst>
      </pc:sldChg>
      <pc:sldChg chg="modSp add del mod">
        <pc:chgData name="silvia Esponda" userId="c9d3f95fa1a785ef" providerId="LiveId" clId="{0F3D5C1F-C0D5-4D2E-93C3-64D82249B5CD}" dt="2022-09-26T15:01:40.764" v="1785" actId="47"/>
        <pc:sldMkLst>
          <pc:docMk/>
          <pc:sldMk cId="2539944802" sldId="300"/>
        </pc:sldMkLst>
        <pc:spChg chg="mod">
          <ac:chgData name="silvia Esponda" userId="c9d3f95fa1a785ef" providerId="LiveId" clId="{0F3D5C1F-C0D5-4D2E-93C3-64D82249B5CD}" dt="2022-09-26T15:01:16.018" v="1781" actId="21"/>
          <ac:spMkLst>
            <pc:docMk/>
            <pc:sldMk cId="2539944802" sldId="300"/>
            <ac:spMk id="1027" creationId="{00000000-0000-0000-0000-000000000000}"/>
          </ac:spMkLst>
        </pc:spChg>
      </pc:sldChg>
      <pc:sldChg chg="addSp delSp modSp add mod">
        <pc:chgData name="silvia Esponda" userId="c9d3f95fa1a785ef" providerId="LiveId" clId="{0F3D5C1F-C0D5-4D2E-93C3-64D82249B5CD}" dt="2022-09-26T14:06:43.592" v="1761" actId="14734"/>
        <pc:sldMkLst>
          <pc:docMk/>
          <pc:sldMk cId="2487256258" sldId="301"/>
        </pc:sldMkLst>
        <pc:spChg chg="add del mod">
          <ac:chgData name="silvia Esponda" userId="c9d3f95fa1a785ef" providerId="LiveId" clId="{0F3D5C1F-C0D5-4D2E-93C3-64D82249B5CD}" dt="2022-09-23T16:46:38.016" v="1555" actId="478"/>
          <ac:spMkLst>
            <pc:docMk/>
            <pc:sldMk cId="2487256258" sldId="301"/>
            <ac:spMk id="5" creationId="{1870D1FC-678C-134D-C3F6-AB3C0BEF0649}"/>
          </ac:spMkLst>
        </pc:spChg>
        <pc:spChg chg="del">
          <ac:chgData name="silvia Esponda" userId="c9d3f95fa1a785ef" providerId="LiveId" clId="{0F3D5C1F-C0D5-4D2E-93C3-64D82249B5CD}" dt="2022-09-23T16:45:34.231" v="1530" actId="478"/>
          <ac:spMkLst>
            <pc:docMk/>
            <pc:sldMk cId="2487256258" sldId="301"/>
            <ac:spMk id="1124" creationId="{00000000-0000-0000-0000-000000000000}"/>
          </ac:spMkLst>
        </pc:spChg>
        <pc:graphicFrameChg chg="add mod modGraphic">
          <ac:chgData name="silvia Esponda" userId="c9d3f95fa1a785ef" providerId="LiveId" clId="{0F3D5C1F-C0D5-4D2E-93C3-64D82249B5CD}" dt="2022-09-26T14:06:43.592" v="1761" actId="14734"/>
          <ac:graphicFrameMkLst>
            <pc:docMk/>
            <pc:sldMk cId="2487256258" sldId="301"/>
            <ac:graphicFrameMk id="6" creationId="{A558EB47-1068-339A-A8A5-4DE100B8CACA}"/>
          </ac:graphicFrameMkLst>
        </pc:graphicFrameChg>
        <pc:picChg chg="add del mod">
          <ac:chgData name="silvia Esponda" userId="c9d3f95fa1a785ef" providerId="LiveId" clId="{0F3D5C1F-C0D5-4D2E-93C3-64D82249B5CD}" dt="2022-09-26T14:05:36.117" v="1751" actId="478"/>
          <ac:picMkLst>
            <pc:docMk/>
            <pc:sldMk cId="2487256258" sldId="301"/>
            <ac:picMk id="3" creationId="{0C3DA1F3-C8F2-0FEA-08A8-7A18154C89B6}"/>
          </ac:picMkLst>
        </pc:picChg>
        <pc:picChg chg="del">
          <ac:chgData name="silvia Esponda" userId="c9d3f95fa1a785ef" providerId="LiveId" clId="{0F3D5C1F-C0D5-4D2E-93C3-64D82249B5CD}" dt="2022-09-23T16:44:37.962" v="1527" actId="478"/>
          <ac:picMkLst>
            <pc:docMk/>
            <pc:sldMk cId="2487256258" sldId="301"/>
            <ac:picMk id="11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12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7" name="Google Shape;757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759" name="Google Shape;759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760" name="Google Shape;760;p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761" name="Google Shape;761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66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9" name="Google Shape;979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981" name="Google Shape;981;p2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982" name="Google Shape;982;p2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83" name="Google Shape;983;p2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06" name="Google Shape;1006;p2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07" name="Google Shape;1007;p2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08" name="Google Shape;1008;p2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8" name="Google Shape;1018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20" name="Google Shape;1020;p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21" name="Google Shape;1021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22" name="Google Shape;1022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7" name="Google Shape;1047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48" name="Google Shape;1048;p2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49" name="Google Shape;1049;p2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50" name="Google Shape;1050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0" name="Google Shape;1060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62" name="Google Shape;1062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63" name="Google Shape;1063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64" name="Google Shape;1064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3" name="Google Shape;1073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75" name="Google Shape;1075;p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76" name="Google Shape;1076;p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77" name="Google Shape;1077;p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Ingeniería de Software I </a:t>
            </a:r>
            <a:endParaRPr/>
          </a:p>
        </p:txBody>
      </p:sp>
      <p:sp>
        <p:nvSpPr>
          <p:cNvPr id="1089" name="Google Shape;1089;p3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2013</a:t>
            </a:r>
            <a:endParaRPr/>
          </a:p>
        </p:txBody>
      </p:sp>
      <p:sp>
        <p:nvSpPr>
          <p:cNvPr id="1090" name="Google Shape;1090;p3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Facultad de Informática UNLP</a:t>
            </a:r>
            <a:endParaRPr/>
          </a:p>
        </p:txBody>
      </p:sp>
      <p:sp>
        <p:nvSpPr>
          <p:cNvPr id="1091" name="Google Shape;1091;p3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20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p3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03" name="Google Shape;1103;p3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04" name="Google Shape;1104;p3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05" name="Google Shape;1105;p3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5" name="Google Shape;1115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17" name="Google Shape;1117;p3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18" name="Google Shape;1118;p3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19" name="Google Shape;1119;p3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5" name="Google Shape;1115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17" name="Google Shape;1117;p3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18" name="Google Shape;1118;p3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19" name="Google Shape;1119;p3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719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9" name="Google Shape;1129;p3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31" name="Google Shape;1131;p3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32" name="Google Shape;1132;p3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33" name="Google Shape;1133;p3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p3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45" name="Google Shape;1145;p3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46" name="Google Shape;1146;p3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47" name="Google Shape;1147;p3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7" name="Google Shape;1157;p3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8" name="Google Shape;1158;p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59" name="Google Shape;1159;p3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60" name="Google Shape;1160;p3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61" name="Google Shape;1161;p3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1" name="Google Shape;1171;p3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73" name="Google Shape;1173;p3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74" name="Google Shape;1174;p3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75" name="Google Shape;1175;p3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4" name="Google Shape;1184;p3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86" name="Google Shape;1186;p3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87" name="Google Shape;1187;p3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88" name="Google Shape;1188;p3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210" name="Google Shape;1210;p3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211" name="Google Shape;1211;p3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212" name="Google Shape;1212;p3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210" name="Google Shape;1210;p3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211" name="Google Shape;1211;p3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212" name="Google Shape;1212;p3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91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para la venta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(sabiendo el modelo pero ajustando las medidas)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(no sabiendo claramente el modelo)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traje (saco, chaleco, pantalón)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3" name="Google Shape;943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944" name="Google Shape;944;p1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945" name="Google Shape;945;p1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46" name="Google Shape;946;p1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4" name="Google Shape;1274;p4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6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82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29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72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9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AR" baseline="0" dirty="0">
                <a:solidFill>
                  <a:schemeClr val="bg1"/>
                </a:solidFill>
              </a:defRPr>
            </a:lvl1pPr>
          </a:lstStyle>
          <a:p>
            <a:pPr algn="ctr"/>
            <a:endParaRPr lang="es-AR"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 dirty="0"/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ES" sz="896" baseline="0" smtClean="0">
                <a:solidFill>
                  <a:schemeClr val="bg1"/>
                </a:solidFill>
              </a:defRPr>
            </a:lvl1pPr>
          </a:lstStyle>
          <a:p>
            <a:pPr algn="ctr">
              <a:buSzPts val="1400"/>
            </a:pPr>
            <a:fld id="{00000000-1234-1234-1234-123412341234}" type="slidenum">
              <a:rPr lang="es-AR" smtClean="0"/>
              <a:pPr algn="ctr">
                <a:buSzPts val="1400"/>
              </a:pPr>
              <a:t>‹Nº›</a:t>
            </a:fld>
            <a:endParaRPr lang="es-AR"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77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90992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25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7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63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7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236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6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147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76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91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94197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93545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30268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71019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34061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0323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1496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9365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0087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13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09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>
              <a:defRPr lang="es-ES" sz="1046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AR" sz="1046">
                <a:solidFill>
                  <a:schemeClr val="bg1"/>
                </a:solidFill>
              </a:defRPr>
            </a:lvl1pPr>
          </a:lstStyle>
          <a:p>
            <a:pPr algn="ctr"/>
            <a:endParaRPr lang="es-AR"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 dirty="0"/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049672" y="6484428"/>
            <a:ext cx="789043" cy="37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55600" algn="ctr" eaLnBrk="1" hangingPunct="1">
              <a:buSzPts val="1400"/>
              <a:buNone/>
              <a:defRPr sz="1046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42900" eaLnBrk="1" hangingPunct="1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SzPts val="1800"/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31750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l"/>
            <a:r>
              <a:rPr lang="en-US" dirty="0">
                <a:sym typeface="Calibri"/>
              </a:rPr>
              <a:t>Fuente:</a:t>
            </a:r>
            <a:endParaRPr dirty="0"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278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33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20591" y="180582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ES" sz="1046">
                <a:solidFill>
                  <a:srgbClr val="BFBFBF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 dirty="0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527119"/>
            <a:ext cx="662400" cy="25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6" b="0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822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22" b="0" i="0" u="none" strike="noStrike" cap="none" dirty="0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0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540766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81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503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8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AR"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7274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>
                <a:solidFill>
                  <a:schemeClr val="bg2"/>
                </a:solidFill>
              </a:rPr>
              <a:t>Ingeniería de Software I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64" name="Google Shape;764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r>
              <a:rPr lang="es-ES" dirty="0">
                <a:solidFill>
                  <a:schemeClr val="bg2"/>
                </a:solidFill>
              </a:rPr>
              <a:t>Modelos de Proceso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es-ES" sz="4400" dirty="0"/>
              <a:t>¿Qué es un modelo de proceso de software?</a:t>
            </a:r>
            <a:endParaRPr sz="4400" dirty="0"/>
          </a:p>
        </p:txBody>
      </p:sp>
      <p:sp>
        <p:nvSpPr>
          <p:cNvPr id="744" name="Google Shape;744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/>
              <a:pPr/>
              <a:t>10</a:t>
            </a:fld>
            <a:endParaRPr/>
          </a:p>
        </p:txBody>
      </p:sp>
      <p:sp>
        <p:nvSpPr>
          <p:cNvPr id="742" name="Google Shape;74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59080" indent="-342900">
              <a:spcBef>
                <a:spcPts val="0"/>
              </a:spcBef>
              <a:buClrTx/>
              <a:buSzPct val="78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Es una representación simplificada de un proceso de software que presenta una visión de ese proceso.</a:t>
            </a:r>
            <a:endParaRPr dirty="0"/>
          </a:p>
          <a:p>
            <a:pPr marL="259080" indent="-342900">
              <a:buClrTx/>
              <a:buSzPct val="78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Estos modelos pueden incluir actividades que son partes de los procesos y productos de software, y el papel de las personas involucradas.</a:t>
            </a:r>
            <a:endParaRPr dirty="0"/>
          </a:p>
        </p:txBody>
      </p:sp>
      <p:sp>
        <p:nvSpPr>
          <p:cNvPr id="743" name="Google Shape;743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2C14AE-4747-3179-FFE9-56A1D8582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" r="2341" b="2521"/>
          <a:stretch/>
        </p:blipFill>
        <p:spPr>
          <a:xfrm>
            <a:off x="7244862" y="3429000"/>
            <a:ext cx="4234376" cy="2864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es-ES" sz="4400" dirty="0"/>
              <a:t>¿Qué es un modelo de proceso de software?</a:t>
            </a:r>
            <a:endParaRPr sz="4400" dirty="0"/>
          </a:p>
        </p:txBody>
      </p:sp>
      <p:sp>
        <p:nvSpPr>
          <p:cNvPr id="972" name="Google Shape;97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973" name="Google Shape;97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Sommerville – Capítulo 1</a:t>
            </a:r>
            <a:endParaRPr/>
          </a:p>
        </p:txBody>
      </p:sp>
      <p:sp>
        <p:nvSpPr>
          <p:cNvPr id="974" name="Google Shape;974;p21"/>
          <p:cNvSpPr txBox="1">
            <a:spLocks noGrp="1"/>
          </p:cNvSpPr>
          <p:nvPr>
            <p:ph type="body" idx="2"/>
          </p:nvPr>
        </p:nvSpPr>
        <p:spPr>
          <a:xfrm>
            <a:off x="623394" y="1879276"/>
            <a:ext cx="7155618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 algn="just">
              <a:buNone/>
            </a:pPr>
            <a:r>
              <a:rPr lang="es-ES" sz="2800" b="0" u="none" strike="noStrike" baseline="0" dirty="0">
                <a:latin typeface="+mn-lt"/>
              </a:rPr>
              <a:t>Marco de referencia que contiene los procesos, las actividades y las tareas involucradas en el desarrollo, la explotación y el mantenimiento de un producto de software, abarcando la vida del sistema desde la definición de los requisitos hasta la finalización de su uso </a:t>
            </a:r>
            <a:r>
              <a:rPr lang="es-ES" sz="2400" b="0" i="1" u="none" strike="noStrike" baseline="0" dirty="0">
                <a:latin typeface="+mn-lt"/>
              </a:rPr>
              <a:t>(norma ISO 12207-1) [ISO/IEC, 1995]</a:t>
            </a:r>
            <a:endParaRPr lang="es-ES" sz="2800" b="0" i="1" u="none" strike="noStrike" baseline="0" dirty="0">
              <a:latin typeface="+mn-lt"/>
            </a:endParaRPr>
          </a:p>
        </p:txBody>
      </p:sp>
      <p:sp>
        <p:nvSpPr>
          <p:cNvPr id="975" name="Google Shape;975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976" name="Google Shape;9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386" y="2113595"/>
            <a:ext cx="3725839" cy="39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Modelos de Proceso</a:t>
            </a:r>
            <a:endParaRPr sz="4400" dirty="0"/>
          </a:p>
        </p:txBody>
      </p:sp>
      <p:sp>
        <p:nvSpPr>
          <p:cNvPr id="986" name="Google Shape;98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987" name="Google Shape;98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988" name="Google Shape;988;p22"/>
          <p:cNvSpPr txBox="1">
            <a:spLocks noGrp="1"/>
          </p:cNvSpPr>
          <p:nvPr>
            <p:ph type="body" idx="2"/>
          </p:nvPr>
        </p:nvSpPr>
        <p:spPr>
          <a:xfrm>
            <a:off x="919299" y="2030838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3200" dirty="0"/>
              <a:t>Características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Establece todas las actividades.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Utiliza recursos, está sujeto a restricciones y genera productos intermedios y finales.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Puede estar compuesto por subprocesos.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Cada actividad tiene entradas y salidas definidas.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Las actividades se organizan en una secuencia.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Existen principios que orientan sobre las metas de cada actividad.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Las restricciones pueden aplicarse a una actividad, recurso o producto.</a:t>
            </a:r>
            <a:endParaRPr dirty="0"/>
          </a:p>
        </p:txBody>
      </p:sp>
      <p:sp>
        <p:nvSpPr>
          <p:cNvPr id="989" name="Google Shape;989;p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3"/>
          <p:cNvSpPr txBox="1">
            <a:spLocks noGrp="1"/>
          </p:cNvSpPr>
          <p:nvPr>
            <p:ph type="title"/>
          </p:nvPr>
        </p:nvSpPr>
        <p:spPr>
          <a:xfrm>
            <a:off x="565636" y="563361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Modelos de Proceso</a:t>
            </a:r>
            <a:endParaRPr sz="4400" dirty="0"/>
          </a:p>
        </p:txBody>
      </p:sp>
      <p:sp>
        <p:nvSpPr>
          <p:cNvPr id="995" name="Google Shape;99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996" name="Google Shape;996;p23"/>
          <p:cNvSpPr txBox="1">
            <a:spLocks noGrp="1"/>
          </p:cNvSpPr>
          <p:nvPr>
            <p:ph type="body" idx="1"/>
          </p:nvPr>
        </p:nvSpPr>
        <p:spPr>
          <a:xfrm>
            <a:off x="5951986" y="6578220"/>
            <a:ext cx="2162400" cy="23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body" idx="2"/>
          </p:nvPr>
        </p:nvSpPr>
        <p:spPr>
          <a:xfrm>
            <a:off x="767407" y="1896069"/>
            <a:ext cx="11408191" cy="24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sz="2400" b="1" dirty="0"/>
              <a:t>Ciclo de vida </a:t>
            </a:r>
            <a:endParaRPr sz="2400"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400" dirty="0"/>
              <a:t>Proceso que implica la construcción de un producto</a:t>
            </a:r>
            <a:endParaRPr sz="2000" dirty="0"/>
          </a:p>
          <a:p>
            <a:pPr marL="0" indent="0">
              <a:lnSpc>
                <a:spcPct val="85000"/>
              </a:lnSpc>
              <a:spcBef>
                <a:spcPts val="975"/>
              </a:spcBef>
              <a:buNone/>
            </a:pPr>
            <a:r>
              <a:rPr lang="es-ES" sz="2400" b="1" dirty="0"/>
              <a:t>Ciclo de vida del Software</a:t>
            </a:r>
            <a:endParaRPr sz="2400"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400" dirty="0"/>
              <a:t>Describe la vida del producto de software desde su concepción hasta su implementación, entrega, utilización y mantenimiento</a:t>
            </a:r>
            <a:endParaRPr sz="2000" dirty="0"/>
          </a:p>
          <a:p>
            <a:pPr marL="0" indent="0">
              <a:lnSpc>
                <a:spcPct val="85000"/>
              </a:lnSpc>
              <a:spcBef>
                <a:spcPts val="975"/>
              </a:spcBef>
              <a:buNone/>
            </a:pPr>
            <a:r>
              <a:rPr lang="es-ES" sz="2400" b="1" dirty="0"/>
              <a:t>Modelos de proceso de software</a:t>
            </a:r>
            <a:endParaRPr sz="2400"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400" dirty="0"/>
              <a:t>Es una representación abstracta de un proceso del software.</a:t>
            </a:r>
            <a:endParaRPr dirty="0"/>
          </a:p>
          <a:p>
            <a:pPr marL="101600" lvl="2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None/>
            </a:pPr>
            <a:endParaRPr sz="1800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400" dirty="0"/>
          </a:p>
        </p:txBody>
      </p:sp>
      <p:sp>
        <p:nvSpPr>
          <p:cNvPr id="998" name="Google Shape;998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999" name="Google Shape;999;p23"/>
          <p:cNvSpPr txBox="1"/>
          <p:nvPr/>
        </p:nvSpPr>
        <p:spPr>
          <a:xfrm>
            <a:off x="5303912" y="5049670"/>
            <a:ext cx="2332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Términos Equivalentes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767408" y="4714226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proceso 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Paradigma de software        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 del software</a:t>
            </a:r>
            <a:endParaRPr/>
          </a:p>
        </p:txBody>
      </p:sp>
      <p:sp>
        <p:nvSpPr>
          <p:cNvPr id="1001" name="Google Shape;1001;p23"/>
          <p:cNvSpPr/>
          <p:nvPr/>
        </p:nvSpPr>
        <p:spPr>
          <a:xfrm>
            <a:off x="4871864" y="4688817"/>
            <a:ext cx="144016" cy="1091038"/>
          </a:xfrm>
          <a:prstGeom prst="rightBrace">
            <a:avLst>
              <a:gd name="adj1" fmla="val 8333"/>
              <a:gd name="adj2" fmla="val 50000"/>
            </a:avLst>
          </a:prstGeom>
          <a:gradFill>
            <a:gsLst>
              <a:gs pos="0">
                <a:srgbClr val="E98A8A"/>
              </a:gs>
              <a:gs pos="50000">
                <a:srgbClr val="F0B8B8"/>
              </a:gs>
              <a:gs pos="100000">
                <a:srgbClr val="F6DDDD"/>
              </a:gs>
            </a:gsLst>
            <a:lin ang="10800000" scaled="0"/>
          </a:gra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Modelos de Proceso</a:t>
            </a:r>
            <a:endParaRPr sz="4400" dirty="0"/>
          </a:p>
        </p:txBody>
      </p:sp>
      <p:sp>
        <p:nvSpPr>
          <p:cNvPr id="1011" name="Google Shape;1011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1012" name="Google Shape;1012;p24"/>
          <p:cNvSpPr txBox="1">
            <a:spLocks noGrp="1"/>
          </p:cNvSpPr>
          <p:nvPr>
            <p:ph type="body" idx="1"/>
          </p:nvPr>
        </p:nvSpPr>
        <p:spPr>
          <a:xfrm>
            <a:off x="5951986" y="6578220"/>
            <a:ext cx="2162400" cy="23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13" name="Google Shape;1013;p24"/>
          <p:cNvSpPr txBox="1">
            <a:spLocks noGrp="1"/>
          </p:cNvSpPr>
          <p:nvPr>
            <p:ph type="body" idx="2"/>
          </p:nvPr>
        </p:nvSpPr>
        <p:spPr>
          <a:xfrm>
            <a:off x="623391" y="1902579"/>
            <a:ext cx="10940251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ts val="2000"/>
              <a:buNone/>
            </a:pPr>
            <a:r>
              <a:rPr lang="es-ES" sz="2400" dirty="0"/>
              <a:t>Modelos </a:t>
            </a:r>
            <a:r>
              <a:rPr lang="es-ES" sz="2400" b="1" dirty="0"/>
              <a:t>prescriptivos</a:t>
            </a:r>
            <a:endParaRPr sz="2400" dirty="0"/>
          </a:p>
          <a:p>
            <a:pPr marL="3429" lvl="1" indent="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Prescriben un conjunto de elementos del proceso: actividades del marco de trabajo, acciones de la ingeniería del software, tareas, aseguramiento de la calidad y mecanismos de control.</a:t>
            </a:r>
            <a:endParaRPr sz="2000" dirty="0"/>
          </a:p>
          <a:p>
            <a:pPr marL="3429" lvl="1" indent="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Cada modelo de proceso prescribe también un “flujo de trabajo”, es decir de qué forma los elementos del proceso se interrelacionan entre sí.</a:t>
            </a:r>
            <a:endParaRPr sz="2000" dirty="0"/>
          </a:p>
          <a:p>
            <a:pPr marL="0" lvl="0" indent="0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Clr>
                <a:srgbClr val="C00000"/>
              </a:buClr>
              <a:buSzPts val="2000"/>
              <a:buNone/>
            </a:pPr>
            <a:r>
              <a:rPr lang="es-ES" sz="2400" dirty="0"/>
              <a:t>Modelos </a:t>
            </a:r>
            <a:r>
              <a:rPr lang="es-ES" sz="2400" b="1" dirty="0"/>
              <a:t>descriptivos</a:t>
            </a:r>
            <a:endParaRPr sz="2400" dirty="0"/>
          </a:p>
          <a:p>
            <a:pPr marL="3429" lvl="1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Descripción en la forma en que se realizan en la realidad</a:t>
            </a:r>
            <a:endParaRPr sz="2000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400" dirty="0"/>
          </a:p>
          <a:p>
            <a:pPr marL="0" lvl="0" indent="0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2400" b="1" u="sng" dirty="0"/>
              <a:t>Ambos modelos deberían ser iguales</a:t>
            </a:r>
            <a:endParaRPr sz="2400" b="1" u="sng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400" dirty="0"/>
          </a:p>
        </p:txBody>
      </p:sp>
      <p:sp>
        <p:nvSpPr>
          <p:cNvPr id="1014" name="Google Shape;1014;p2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015" name="Google Shape;1015;p24" descr="http://3.bp.blogspot.com/-cbldCxriHvo/T9Q30nE9uXI/AAAAAAAAABU/g-b4B6XWS_0/s1600/pgr.png"/>
          <p:cNvPicPr preferRelativeResize="0"/>
          <p:nvPr/>
        </p:nvPicPr>
        <p:blipFill rotWithShape="1">
          <a:blip r:embed="rId3">
            <a:alphaModFix/>
          </a:blip>
          <a:srcRect t="24044"/>
          <a:stretch/>
        </p:blipFill>
        <p:spPr>
          <a:xfrm>
            <a:off x="8477904" y="4141951"/>
            <a:ext cx="2267744" cy="213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1025" name="Google Shape;102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1026" name="Google Shape;102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027" name="Google Shape;1027;p25"/>
          <p:cNvSpPr txBox="1">
            <a:spLocks noGrp="1"/>
          </p:cNvSpPr>
          <p:nvPr>
            <p:ph type="body" idx="2"/>
          </p:nvPr>
        </p:nvSpPr>
        <p:spPr>
          <a:xfrm>
            <a:off x="743707" y="1730260"/>
            <a:ext cx="11326373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 algn="l">
              <a:buNone/>
            </a:pPr>
            <a:r>
              <a:rPr lang="es-AR" b="1" i="0" u="none" strike="noStrike" baseline="0" dirty="0">
                <a:solidFill>
                  <a:schemeClr val="tx1"/>
                </a:solidFill>
                <a:latin typeface="+mn-lt"/>
              </a:rPr>
              <a:t>Modelos </a:t>
            </a:r>
            <a:r>
              <a:rPr lang="es-AR" sz="2400" b="1" i="0" u="none" strike="noStrike" baseline="0" dirty="0">
                <a:solidFill>
                  <a:schemeClr val="tx1"/>
                </a:solidFill>
                <a:latin typeface="+mn-lt"/>
              </a:rPr>
              <a:t>tradicionales</a:t>
            </a:r>
            <a:endParaRPr lang="es-AR" b="1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marL="101600" indent="0" algn="l">
              <a:spcBef>
                <a:spcPts val="600"/>
              </a:spcBef>
              <a:buNone/>
            </a:pPr>
            <a:r>
              <a:rPr lang="es-ES" b="0" i="0" u="none" strike="noStrike" baseline="0" dirty="0">
                <a:solidFill>
                  <a:schemeClr val="tx1"/>
                </a:solidFill>
                <a:latin typeface="+mn-lt"/>
              </a:rPr>
              <a:t>Formados por un conjunto de fases o actividades en las que e no tienen en cuenta la naturaleza evolutiva del </a:t>
            </a: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software</a:t>
            </a:r>
            <a:endParaRPr lang="es-AR" b="1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Clásico, lineal o en cascada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dirty="0">
                <a:solidFill>
                  <a:schemeClr val="tx1"/>
                </a:solidFill>
                <a:latin typeface="+mn-lt"/>
              </a:rPr>
              <a:t>Modelo en V</a:t>
            </a:r>
            <a:endParaRPr lang="es-AR" b="0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 Basado en prototipos</a:t>
            </a:r>
          </a:p>
          <a:p>
            <a:pPr marL="101600" indent="0" algn="l">
              <a:buNone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b="1" i="0" u="none" strike="noStrike" baseline="0" dirty="0">
                <a:solidFill>
                  <a:schemeClr val="tx1"/>
                </a:solidFill>
                <a:latin typeface="+mn-lt"/>
              </a:rPr>
              <a:t>Modelos evolutivos</a:t>
            </a:r>
          </a:p>
          <a:p>
            <a:pPr marL="101600" indent="0" algn="l">
              <a:buNone/>
            </a:pPr>
            <a:r>
              <a:rPr lang="es-ES" b="0" i="0" u="none" strike="noStrike" baseline="0" dirty="0">
                <a:solidFill>
                  <a:schemeClr val="tx1"/>
                </a:solidFill>
                <a:latin typeface="+mn-lt"/>
              </a:rPr>
              <a:t>Son modelos que se adaptan a la evolución que sufren los requisitos del sistema en función del tiempo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En espiral 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Evolutivo</a:t>
            </a:r>
            <a:r>
              <a:rPr lang="es-AR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Incremental</a:t>
            </a:r>
          </a:p>
          <a:p>
            <a:pPr marL="101600" indent="0" algn="l">
              <a:buNone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b="1" i="0" u="none" strike="noStrike" baseline="0" dirty="0">
                <a:solidFill>
                  <a:schemeClr val="tx1"/>
                </a:solidFill>
                <a:latin typeface="+mn-lt"/>
              </a:rPr>
              <a:t>Procesos ágiles</a:t>
            </a:r>
          </a:p>
          <a:p>
            <a:pPr marL="101600" indent="0" algn="l">
              <a:buNone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…</a:t>
            </a:r>
          </a:p>
        </p:txBody>
      </p:sp>
      <p:sp>
        <p:nvSpPr>
          <p:cNvPr id="1028" name="Google Shape;1028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029" name="Google Shape;1029;p25" descr="http://www.360logica.com/wp-content/uploads/2012/12/Retail-Software-Testing1.jpg"/>
          <p:cNvPicPr preferRelativeResize="0"/>
          <p:nvPr/>
        </p:nvPicPr>
        <p:blipFill rotWithShape="1">
          <a:blip r:embed="rId3">
            <a:alphaModFix/>
          </a:blip>
          <a:srcRect l="16191" r="14507" b="3653"/>
          <a:stretch/>
        </p:blipFill>
        <p:spPr>
          <a:xfrm>
            <a:off x="9996463" y="2566701"/>
            <a:ext cx="1806332" cy="16536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errar corchete 1">
            <a:extLst>
              <a:ext uri="{FF2B5EF4-FFF2-40B4-BE49-F238E27FC236}">
                <a16:creationId xmlns:a16="http://schemas.microsoft.com/office/drawing/2014/main" id="{26319ABF-0087-1BC2-4E12-EC56351DD62B}"/>
              </a:ext>
            </a:extLst>
          </p:cNvPr>
          <p:cNvSpPr/>
          <p:nvPr/>
        </p:nvSpPr>
        <p:spPr>
          <a:xfrm>
            <a:off x="2323881" y="4810809"/>
            <a:ext cx="647114" cy="5486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04C64C-AAEF-D9E5-E246-65A2602630B6}"/>
              </a:ext>
            </a:extLst>
          </p:cNvPr>
          <p:cNvSpPr txBox="1"/>
          <p:nvPr/>
        </p:nvSpPr>
        <p:spPr>
          <a:xfrm>
            <a:off x="3286511" y="501888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Desarrollo por fases</a:t>
            </a:r>
            <a:endParaRPr lang="es-ES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4400" dirty="0"/>
              <a:t>Modelo en cascada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idx="2"/>
          </p:nvPr>
        </p:nvSpPr>
        <p:spPr>
          <a:xfrm>
            <a:off x="623394" y="2037758"/>
            <a:ext cx="6607402" cy="4252228"/>
          </a:xfrm>
        </p:spPr>
        <p:txBody>
          <a:bodyPr>
            <a:noAutofit/>
          </a:bodyPr>
          <a:lstStyle/>
          <a:p>
            <a:pPr marL="460629" lvl="1" indent="-45720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Las etapas se representan cayendo en cascada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629" lvl="1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Cada etapa de desarrollo se debe completar antes que comience la siguiente 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629" lvl="1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Útil para diagramar lo que se necesita hacer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629" lvl="1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Su simplicidad hace que sea fácil explicarlo a los clientes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  <a:endParaRPr lang="es-A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08" y="2304186"/>
            <a:ext cx="5196381" cy="367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1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la realidad en comparación con cascada</a:t>
            </a:r>
            <a:endParaRPr sz="4400"/>
          </a:p>
        </p:txBody>
      </p:sp>
      <p:sp>
        <p:nvSpPr>
          <p:cNvPr id="1053" name="Google Shape;105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1054" name="Google Shape;105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55" name="Google Shape;1055;p2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Modelo de la realidad (sin control entre las etapas)</a:t>
            </a:r>
            <a:endParaRPr sz="2400" dirty="0"/>
          </a:p>
        </p:txBody>
      </p:sp>
      <p:sp>
        <p:nvSpPr>
          <p:cNvPr id="1056" name="Google Shape;1056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057" name="Google Shape;1057;p27"/>
          <p:cNvPicPr preferRelativeResize="0"/>
          <p:nvPr/>
        </p:nvPicPr>
        <p:blipFill rotWithShape="1">
          <a:blip r:embed="rId3">
            <a:alphaModFix/>
          </a:blip>
          <a:srcRect l="10203"/>
          <a:stretch/>
        </p:blipFill>
        <p:spPr>
          <a:xfrm rot="-5400000">
            <a:off x="4052800" y="1328984"/>
            <a:ext cx="3816424" cy="59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</a:t>
            </a:r>
            <a:endParaRPr sz="4400"/>
          </a:p>
        </p:txBody>
      </p:sp>
      <p:sp>
        <p:nvSpPr>
          <p:cNvPr id="1067" name="Google Shape;1067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1068" name="Google Shape;106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069" name="Google Shape;1069;p28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11348214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Dificultades:</a:t>
            </a:r>
            <a:endParaRPr sz="2000"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No existen resultados concretos hasta que todo este terminado.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Las fallas más triviales se encuentran al comienzo del período de prueba y las más graves al final.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La eliminación de fallas suele ser extremadamente difícil durante las últimas etapas de prueba del sistema.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Deriva del mundo del hardware y presenta una visión de manufactura sobre el desarrollo de software.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La necesidad de pruebas aumenta exponencialmente durante las etapas finales.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"CONGELAR" una fase es poco realista.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Existen errores, cambios de parecer, cambios en el ambiente.</a:t>
            </a:r>
            <a:endParaRPr dirty="0"/>
          </a:p>
        </p:txBody>
      </p:sp>
      <p:sp>
        <p:nvSpPr>
          <p:cNvPr id="1070" name="Google Shape;1070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29"/>
          <p:cNvPicPr preferRelativeResize="0"/>
          <p:nvPr/>
        </p:nvPicPr>
        <p:blipFill rotWithShape="1">
          <a:blip r:embed="rId3">
            <a:alphaModFix/>
          </a:blip>
          <a:srcRect l="9587"/>
          <a:stretch/>
        </p:blipFill>
        <p:spPr>
          <a:xfrm rot="-5400000">
            <a:off x="2775520" y="426212"/>
            <a:ext cx="4111931" cy="6965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 con prototipo</a:t>
            </a:r>
            <a:endParaRPr sz="4400"/>
          </a:p>
        </p:txBody>
      </p:sp>
      <p:sp>
        <p:nvSpPr>
          <p:cNvPr id="1081" name="Google Shape;108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1082" name="Google Shape;1082;p29"/>
          <p:cNvSpPr txBox="1">
            <a:spLocks noGrp="1"/>
          </p:cNvSpPr>
          <p:nvPr>
            <p:ph type="body" idx="1"/>
          </p:nvPr>
        </p:nvSpPr>
        <p:spPr>
          <a:xfrm>
            <a:off x="5684699" y="6594545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r>
              <a:rPr dirty="0" err="1"/>
              <a:t>Pfleeger</a:t>
            </a:r>
            <a:endParaRPr dirty="0"/>
          </a:p>
        </p:txBody>
      </p:sp>
      <p:sp>
        <p:nvSpPr>
          <p:cNvPr id="1084" name="Google Shape;1084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7FA01-C270-0570-59AB-198F7D9BF7B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/>
              <a:t>Modelos de Proceso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3FCE523-9EB2-0B49-379C-E5B1DA7BF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38" name="Google Shape;938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939" name="Google Shape;93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V</a:t>
            </a:r>
            <a:endParaRPr sz="440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C00000"/>
                </a:solidFill>
              </a:rPr>
              <a:t>20</a:t>
            </a:fld>
            <a:endParaRPr>
              <a:solidFill>
                <a:srgbClr val="C00000"/>
              </a:solidFill>
            </a:endParaRPr>
          </a:p>
        </p:txBody>
      </p:sp>
      <p:sp>
        <p:nvSpPr>
          <p:cNvPr id="1095" name="Google Shape;109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96" name="Google Shape;1096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9179" lvl="1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Demuestra cómo se relacionan las actividades de prueba con las de análisis y diseño.</a:t>
            </a:r>
            <a:endParaRPr dirty="0"/>
          </a:p>
          <a:p>
            <a:pPr marL="2891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Sugiere que la prueba unitaria y de integración también sea utilizada para verificar el diseño del programa</a:t>
            </a:r>
            <a:endParaRPr dirty="0"/>
          </a:p>
          <a:p>
            <a:pPr marL="2891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La vinculación entre los lados derecho e izquierdo implica que, si se encuentran problemas durante la verificación y validación, entonces el lado izquierdo de la V puede ser ejecutado nuevamente para solucionar el problema. </a:t>
            </a:r>
            <a:endParaRPr dirty="0"/>
          </a:p>
          <a:p>
            <a:pPr marL="4034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endParaRPr dirty="0"/>
          </a:p>
          <a:p>
            <a:pPr marL="4034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097" name="Google Shape;1097;p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BFBFBF"/>
                </a:solidFill>
              </a:rPr>
              <a:t>Ingeniería de Software I  2023</a:t>
            </a:r>
            <a:endParaRPr>
              <a:solidFill>
                <a:srgbClr val="BFBFBF"/>
              </a:solidFill>
            </a:endParaRPr>
          </a:p>
        </p:txBody>
      </p:sp>
      <p:pic>
        <p:nvPicPr>
          <p:cNvPr id="1098" name="Google Shape;1098;p30"/>
          <p:cNvPicPr preferRelativeResize="0"/>
          <p:nvPr/>
        </p:nvPicPr>
        <p:blipFill rotWithShape="1">
          <a:blip r:embed="rId3">
            <a:alphaModFix/>
          </a:blip>
          <a:srcRect b="7491"/>
          <a:stretch/>
        </p:blipFill>
        <p:spPr>
          <a:xfrm>
            <a:off x="6096000" y="3262349"/>
            <a:ext cx="4843327" cy="295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31" descr="http://ossielniembrogarcia.files.wordpress.com/2014/05/slide-1-728.jpg"/>
          <p:cNvPicPr preferRelativeResize="0"/>
          <p:nvPr/>
        </p:nvPicPr>
        <p:blipFill rotWithShape="1">
          <a:blip r:embed="rId3">
            <a:alphaModFix/>
          </a:blip>
          <a:srcRect l="31499" t="36290" r="25924" b="20786"/>
          <a:stretch/>
        </p:blipFill>
        <p:spPr>
          <a:xfrm>
            <a:off x="9316220" y="4025516"/>
            <a:ext cx="2769056" cy="20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08" name="Google Shape;110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1109" name="Google Shape;110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10" name="Google Shape;1110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400" dirty="0"/>
              <a:t>Un prototipo es un producto parcialmente desarrollado que permite que clientes y desarrolladores examinen algunos aspectos del sistema propuesto, y decidan si éste es adecuado o correcto para el producto terminado.</a:t>
            </a:r>
            <a:endParaRPr sz="1600" dirty="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400" dirty="0"/>
              <a:t>Esta es una alternativa de especificación para tratar mejor la incertidumbre, la ambigüedad y la volubilidad de los proyectos reales.</a:t>
            </a:r>
            <a:endParaRPr sz="1600" dirty="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400" dirty="0"/>
          </a:p>
        </p:txBody>
      </p:sp>
      <p:sp>
        <p:nvSpPr>
          <p:cNvPr id="1111" name="Google Shape;1111;p3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 de prototipos- Tipos</a:t>
            </a:r>
            <a:endParaRPr sz="4400" dirty="0"/>
          </a:p>
        </p:txBody>
      </p:sp>
      <p:sp>
        <p:nvSpPr>
          <p:cNvPr id="1122" name="Google Shape;112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1123" name="Google Shape;11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24" name="Google Shape;1124;p32"/>
          <p:cNvSpPr txBox="1">
            <a:spLocks noGrp="1"/>
          </p:cNvSpPr>
          <p:nvPr>
            <p:ph type="body" idx="2"/>
          </p:nvPr>
        </p:nvSpPr>
        <p:spPr>
          <a:xfrm>
            <a:off x="587533" y="1801350"/>
            <a:ext cx="7682062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175" lvl="1" indent="-317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endParaRPr dirty="0"/>
          </a:p>
          <a:p>
            <a:pPr marL="0" lvl="2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400" b="1" dirty="0">
                <a:solidFill>
                  <a:schemeClr val="dk1"/>
                </a:solidFill>
              </a:rPr>
              <a:t>Evolutivos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El objetivo es obtener el sistema a entregar.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Permite que todo el sistema o alguna de sus partes se construyan rápidamente para comprender o aclarar aspectos y asegurar que el desarrollador, el usuario y el cliente tengan una comprensión unificada tanto de lo que se necesita como de lo que se propone como solución</a:t>
            </a:r>
            <a:endParaRPr dirty="0"/>
          </a:p>
          <a:p>
            <a:pPr marL="0" lvl="3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2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400" b="1" dirty="0">
                <a:solidFill>
                  <a:schemeClr val="dk1"/>
                </a:solidFill>
              </a:rPr>
              <a:t>Descartables 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No tiene funcionalidad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Se utilizan herramientas de modelado </a:t>
            </a:r>
            <a:endParaRPr dirty="0">
              <a:solidFill>
                <a:schemeClr val="dk1"/>
              </a:solidFill>
            </a:endParaRPr>
          </a:p>
          <a:p>
            <a:pPr marL="68580" lvl="0" indent="0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125" name="Google Shape;1125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900000"/>
                </a:solidFill>
              </a:rPr>
              <a:t>Ingeniería de Software I  2023</a:t>
            </a:r>
            <a:endParaRPr>
              <a:solidFill>
                <a:srgbClr val="9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474D25-0474-34E7-94BB-154C8239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37" y="2166425"/>
            <a:ext cx="4208389" cy="3671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22" name="Google Shape;112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1123" name="Google Shape;11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25" name="Google Shape;1125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900000"/>
                </a:solidFill>
              </a:rPr>
              <a:t>Ingeniería de Software I  2023</a:t>
            </a:r>
            <a:endParaRPr>
              <a:solidFill>
                <a:srgbClr val="900000"/>
              </a:solidFill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558EB47-1068-339A-A8A5-4DE100B8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18671"/>
              </p:ext>
            </p:extLst>
          </p:nvPr>
        </p:nvGraphicFramePr>
        <p:xfrm>
          <a:off x="844061" y="2099229"/>
          <a:ext cx="9453489" cy="26595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9982">
                  <a:extLst>
                    <a:ext uri="{9D8B030D-6E8A-4147-A177-3AD203B41FA5}">
                      <a16:colId xmlns:a16="http://schemas.microsoft.com/office/drawing/2014/main" val="1124744297"/>
                    </a:ext>
                  </a:extLst>
                </a:gridCol>
                <a:gridCol w="2996418">
                  <a:extLst>
                    <a:ext uri="{9D8B030D-6E8A-4147-A177-3AD203B41FA5}">
                      <a16:colId xmlns:a16="http://schemas.microsoft.com/office/drawing/2014/main" val="4253777790"/>
                    </a:ext>
                  </a:extLst>
                </a:gridCol>
                <a:gridCol w="3967089">
                  <a:extLst>
                    <a:ext uri="{9D8B030D-6E8A-4147-A177-3AD203B41FA5}">
                      <a16:colId xmlns:a16="http://schemas.microsoft.com/office/drawing/2014/main" val="610492277"/>
                    </a:ext>
                  </a:extLst>
                </a:gridCol>
              </a:tblGrid>
              <a:tr h="589114">
                <a:tc>
                  <a:txBody>
                    <a:bodyPr/>
                    <a:lstStyle/>
                    <a:p>
                      <a:endParaRPr lang="es-A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Descartable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Evolutivo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56609"/>
                  </a:ext>
                </a:extLst>
              </a:tr>
              <a:tr h="589114">
                <a:tc>
                  <a:txBody>
                    <a:bodyPr/>
                    <a:lstStyle/>
                    <a:p>
                      <a:r>
                        <a:rPr lang="es-ES" sz="1800" dirty="0"/>
                        <a:t>Enfoque de desarrollo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Rápido y sin rigor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Riguroso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079"/>
                  </a:ext>
                </a:extLst>
              </a:tr>
              <a:tr h="892200">
                <a:tc>
                  <a:txBody>
                    <a:bodyPr/>
                    <a:lstStyle/>
                    <a:p>
                      <a:r>
                        <a:rPr lang="es-ES" sz="1800" dirty="0"/>
                        <a:t>Que construir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Solo las partes problemáticas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Primero las partes bien entendidas. Sobre una base sólida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37863"/>
                  </a:ext>
                </a:extLst>
              </a:tr>
              <a:tr h="589114">
                <a:tc>
                  <a:txBody>
                    <a:bodyPr/>
                    <a:lstStyle/>
                    <a:p>
                      <a:r>
                        <a:rPr lang="es-ES" sz="1800" dirty="0"/>
                        <a:t>Objetivo ultimo 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Desecharlo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Lograr el sistema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0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5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36" name="Google Shape;113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1137" name="Google Shape;1137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38" name="Google Shape;1138;p3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s-ES" sz="3200" dirty="0">
                <a:solidFill>
                  <a:schemeClr val="dk1"/>
                </a:solidFill>
              </a:rPr>
              <a:t>Proyectos candidatos</a:t>
            </a:r>
            <a:endParaRPr sz="2000" dirty="0"/>
          </a:p>
          <a:p>
            <a:pPr marL="27432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Usuarios que no examinarán los modelos abstractos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Usuarios que no determinarán sus requerimientos inicialmente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Sistemas con énfasis en los formatos de E/S más que en los detalles algorítmicos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Sistemas en los que haya que explorar aspectos técnicos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 el usuario tiene dificultad al tratar con los modelos gráficos para modelar los requerimientos y el comportamiento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 se enfatiza el aspecto de la interfaz humana</a:t>
            </a:r>
            <a:endParaRPr dirty="0">
              <a:solidFill>
                <a:schemeClr val="dk1"/>
              </a:solidFill>
            </a:endParaRPr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39" name="Google Shape;1139;p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40" name="Google Shape;1140;p33" descr="Diagrama del modelo de prototipos — Foto de Stock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803" t="17707" r="4966" b="19219"/>
          <a:stretch/>
        </p:blipFill>
        <p:spPr>
          <a:xfrm>
            <a:off x="6657111" y="300821"/>
            <a:ext cx="5184576" cy="18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50" name="Google Shape;115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1151" name="Google Shape;1151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54755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Para asegurar el éxito: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Debe ser un sistema con el que se pueda experimentar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Debe ser comparativamente barato (&lt; 10%)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Debe desarrollarse rápidamente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Énfasis en la interfaz de usuario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Equipo de desarrollo reducido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Herramientas y lenguajes adecuados</a:t>
            </a:r>
            <a:endParaRPr sz="2800" dirty="0"/>
          </a:p>
        </p:txBody>
      </p:sp>
      <p:sp>
        <p:nvSpPr>
          <p:cNvPr id="1153" name="Google Shape;1153;p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54" name="Google Shape;1154;p34" descr="https://encrypted-tbn0.gstatic.com/images?q=tbn:ANd9GcQqHYDZHtQDC-2wqYA2np1cDOyY-0GeHbNTgBaPSTl4adMT9NG-U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462" y="421036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desarrollo por fases</a:t>
            </a:r>
            <a:endParaRPr sz="4400"/>
          </a:p>
        </p:txBody>
      </p:sp>
      <p:sp>
        <p:nvSpPr>
          <p:cNvPr id="1164" name="Google Shape;1164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1165" name="Google Shape;116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66" name="Google Shape;1166;p3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Se desarrolla el sistema de tal manera que puede ser entregado en piezas. Esto implica que existen dos sistemas funcionando en paralelo: el sistema operacional y el sistema en desarrollo. </a:t>
            </a:r>
            <a:endParaRPr dirty="0"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1167" name="Google Shape;1167;p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68" name="Google Shape;1168;p35" descr="figura3"/>
          <p:cNvPicPr preferRelativeResize="0"/>
          <p:nvPr/>
        </p:nvPicPr>
        <p:blipFill rotWithShape="1">
          <a:blip r:embed="rId3">
            <a:alphaModFix/>
          </a:blip>
          <a:srcRect t="2813" r="4044" b="20712"/>
          <a:stretch/>
        </p:blipFill>
        <p:spPr>
          <a:xfrm>
            <a:off x="2605402" y="3314016"/>
            <a:ext cx="7692149" cy="295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 de desarrollo por fases</a:t>
            </a:r>
            <a:endParaRPr sz="4400" dirty="0"/>
          </a:p>
        </p:txBody>
      </p:sp>
      <p:sp>
        <p:nvSpPr>
          <p:cNvPr id="1178" name="Google Shape;117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1179" name="Google Shape;1179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80" name="Google Shape;1180;p3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s-ES" sz="2800" dirty="0"/>
              <a:t>Tipos de modelos de desarrollo por fases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 dirty="0"/>
              <a:t>Incremental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El sistema es particionado en subsistemas de acuerdo con su funcionalidad. Cada entrega agrega un subsistema.</a:t>
            </a:r>
            <a:endParaRPr dirty="0"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 dirty="0"/>
              <a:t>Iterativo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Entrega un sistema completo desde el principio y luego aumenta la funcionalidad de cada subsistema con las nuevas versiones.</a:t>
            </a:r>
            <a:endParaRPr dirty="0"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1181" name="Google Shape;1181;p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desarrollo por fases</a:t>
            </a:r>
            <a:endParaRPr sz="4400"/>
          </a:p>
        </p:txBody>
      </p:sp>
      <p:sp>
        <p:nvSpPr>
          <p:cNvPr id="1191" name="Google Shape;119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  <p:sp>
        <p:nvSpPr>
          <p:cNvPr id="1192" name="Google Shape;119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93" name="Google Shape;1193;p37"/>
          <p:cNvSpPr txBox="1">
            <a:spLocks noGrp="1"/>
          </p:cNvSpPr>
          <p:nvPr>
            <p:ph type="body" idx="2"/>
          </p:nvPr>
        </p:nvSpPr>
        <p:spPr>
          <a:xfrm>
            <a:off x="10632505" y="5645255"/>
            <a:ext cx="1303364" cy="4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194" name="Google Shape;1194;p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95" name="Google Shape;1195;p37"/>
          <p:cNvPicPr preferRelativeResize="0"/>
          <p:nvPr/>
        </p:nvPicPr>
        <p:blipFill rotWithShape="1">
          <a:blip r:embed="rId3">
            <a:alphaModFix/>
          </a:blip>
          <a:srcRect l="12928"/>
          <a:stretch/>
        </p:blipFill>
        <p:spPr>
          <a:xfrm rot="-5460000">
            <a:off x="4475148" y="198702"/>
            <a:ext cx="3385719" cy="75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37"/>
          <p:cNvSpPr txBox="1"/>
          <p:nvPr/>
        </p:nvSpPr>
        <p:spPr>
          <a:xfrm>
            <a:off x="2981400" y="3771343"/>
            <a:ext cx="2098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Inicial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7"/>
          <p:cNvSpPr txBox="1"/>
          <p:nvPr/>
        </p:nvSpPr>
        <p:spPr>
          <a:xfrm>
            <a:off x="5735960" y="191683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7"/>
          <p:cNvSpPr txBox="1"/>
          <p:nvPr/>
        </p:nvSpPr>
        <p:spPr>
          <a:xfrm>
            <a:off x="8063744" y="191683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9" name="Google Shape;1199;p37"/>
          <p:cNvCxnSpPr/>
          <p:nvPr/>
        </p:nvCxnSpPr>
        <p:spPr>
          <a:xfrm flipH="1">
            <a:off x="6384032" y="2348880"/>
            <a:ext cx="504056" cy="6126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0" name="Google Shape;1200;p37"/>
          <p:cNvCxnSpPr>
            <a:stCxn id="1198" idx="2"/>
          </p:cNvCxnSpPr>
          <p:nvPr/>
        </p:nvCxnSpPr>
        <p:spPr>
          <a:xfrm flipH="1">
            <a:off x="7631794" y="2286164"/>
            <a:ext cx="1532700" cy="67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1" name="Google Shape;1201;p37"/>
          <p:cNvSpPr/>
          <p:nvPr/>
        </p:nvSpPr>
        <p:spPr>
          <a:xfrm>
            <a:off x="2903192" y="4518738"/>
            <a:ext cx="216024" cy="9361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7"/>
          <p:cNvSpPr txBox="1"/>
          <p:nvPr/>
        </p:nvSpPr>
        <p:spPr>
          <a:xfrm>
            <a:off x="1337481" y="4312334"/>
            <a:ext cx="1643919" cy="1200329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completo con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básica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7"/>
          <p:cNvSpPr txBox="1"/>
          <p:nvPr/>
        </p:nvSpPr>
        <p:spPr>
          <a:xfrm>
            <a:off x="8328249" y="5445225"/>
            <a:ext cx="1920411" cy="646331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completan funcionalidades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p37"/>
          <p:cNvCxnSpPr/>
          <p:nvPr/>
        </p:nvCxnSpPr>
        <p:spPr>
          <a:xfrm rot="10800000">
            <a:off x="6168008" y="4725144"/>
            <a:ext cx="2304256" cy="10081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5" name="Google Shape;1205;p37"/>
          <p:cNvCxnSpPr/>
          <p:nvPr/>
        </p:nvCxnSpPr>
        <p:spPr>
          <a:xfrm rot="10800000">
            <a:off x="7536160" y="4941168"/>
            <a:ext cx="1224136" cy="5040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8"/>
          <p:cNvSpPr txBox="1">
            <a:spLocks noGrp="1"/>
          </p:cNvSpPr>
          <p:nvPr>
            <p:ph type="title"/>
          </p:nvPr>
        </p:nvSpPr>
        <p:spPr>
          <a:xfrm>
            <a:off x="118426" y="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espiral (Boehm)</a:t>
            </a:r>
            <a:endParaRPr sz="4400"/>
          </a:p>
        </p:txBody>
      </p:sp>
      <p:sp>
        <p:nvSpPr>
          <p:cNvPr id="1215" name="Google Shape;121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1217" name="Google Shape;1217;p38"/>
          <p:cNvSpPr txBox="1">
            <a:spLocks noGrp="1"/>
          </p:cNvSpPr>
          <p:nvPr>
            <p:ph type="body" idx="2"/>
          </p:nvPr>
        </p:nvSpPr>
        <p:spPr>
          <a:xfrm>
            <a:off x="213958" y="1834338"/>
            <a:ext cx="543546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6329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Combina las actividades de desarrollo con la gestión del riesgo 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Trata de mejorar los ciclos de vida clásicos y prototipos.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Incorpora objetivos de calidad 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Elimina errores y alternativas no atractivas al comienzo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Permite iteraciones, vuelta atrás y finalizaciones rápidas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Cada ciclo empieza identificando:</a:t>
            </a:r>
            <a:endParaRPr dirty="0"/>
          </a:p>
          <a:p>
            <a:pPr marL="742950" lvl="3" indent="-28575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Font typeface="Wingdings" panose="05000000000000000000" pitchFamily="2" charset="2"/>
              <a:buChar char="v"/>
            </a:pPr>
            <a:r>
              <a:rPr lang="es-ES" sz="1600" dirty="0"/>
              <a:t>Los objetivos de la porción correspondiente</a:t>
            </a:r>
            <a:endParaRPr dirty="0"/>
          </a:p>
          <a:p>
            <a:pPr marL="742950" lvl="3" indent="-28575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Font typeface="Wingdings" panose="05000000000000000000" pitchFamily="2" charset="2"/>
              <a:buChar char="v"/>
            </a:pPr>
            <a:r>
              <a:rPr lang="es-ES" sz="1600" dirty="0"/>
              <a:t>Las alternativas</a:t>
            </a:r>
            <a:endParaRPr dirty="0"/>
          </a:p>
          <a:p>
            <a:pPr marL="0" lvl="2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s-ES" sz="1600" dirty="0"/>
              <a:t>Restricciones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Cada ciclo se completa con una revisión que incluye todo el ciclo anterior y el plan para el siguiente</a:t>
            </a:r>
            <a:endParaRPr dirty="0"/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sp>
        <p:nvSpPr>
          <p:cNvPr id="1218" name="Google Shape;1218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219" name="Google Shape;121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426" y="2138289"/>
            <a:ext cx="5970488" cy="3833783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76AD01-B4DC-C36C-C032-0C1493ADA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ES" sz="4400" dirty="0"/>
              <a:t>Proceso</a:t>
            </a:r>
            <a:endParaRPr sz="4400" dirty="0"/>
          </a:p>
        </p:txBody>
      </p:sp>
      <p:sp>
        <p:nvSpPr>
          <p:cNvPr id="949" name="Google Shape;94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951" name="Google Shape;951;p19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8425074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Cuando proveemos un servicio o creamos un producto, siempre seguimos una secuencia de pasos para realizar un conjunto de tareas.</a:t>
            </a:r>
            <a:endParaRPr sz="28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Las tareas son realizadas usualmente en el mismo orden.</a:t>
            </a:r>
            <a:endParaRPr sz="28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Por ejemplo, no se puede cocinar una torta antes de que todos los ingredientes sean mezclados.</a:t>
            </a:r>
            <a:endParaRPr sz="28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Se puede pensar que un “conjunto ordenado de tareas” como un proceso.</a:t>
            </a:r>
            <a:endParaRPr sz="2800" dirty="0"/>
          </a:p>
        </p:txBody>
      </p:sp>
      <p:sp>
        <p:nvSpPr>
          <p:cNvPr id="952" name="Google Shape;952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953" name="Google Shape;9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6298" y="3366862"/>
            <a:ext cx="2836333" cy="283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8"/>
          <p:cNvSpPr txBox="1">
            <a:spLocks noGrp="1"/>
          </p:cNvSpPr>
          <p:nvPr>
            <p:ph type="title"/>
          </p:nvPr>
        </p:nvSpPr>
        <p:spPr>
          <a:xfrm>
            <a:off x="118426" y="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espiral (Boehm)</a:t>
            </a:r>
            <a:endParaRPr sz="4400"/>
          </a:p>
        </p:txBody>
      </p:sp>
      <p:sp>
        <p:nvSpPr>
          <p:cNvPr id="1215" name="Google Shape;121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sp>
        <p:nvSpPr>
          <p:cNvPr id="1217" name="Google Shape;1217;p38"/>
          <p:cNvSpPr txBox="1">
            <a:spLocks noGrp="1"/>
          </p:cNvSpPr>
          <p:nvPr>
            <p:ph type="body" idx="2"/>
          </p:nvPr>
        </p:nvSpPr>
        <p:spPr>
          <a:xfrm>
            <a:off x="717452" y="1913207"/>
            <a:ext cx="7396934" cy="45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None/>
            </a:pPr>
            <a:r>
              <a:rPr lang="es-ES" sz="2400" dirty="0"/>
              <a:t>Cada ciclo en la espiral se divide en cuatro sectores: </a:t>
            </a:r>
          </a:p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None/>
            </a:pPr>
            <a:endParaRPr lang="es-ES" sz="2400" dirty="0"/>
          </a:p>
          <a:p>
            <a:pPr marL="460629" lvl="1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Establecimiento de objetivos </a:t>
            </a:r>
            <a:r>
              <a:rPr lang="es-ES" sz="2400" dirty="0"/>
              <a:t>. </a:t>
            </a:r>
            <a:r>
              <a:rPr lang="es-ES" sz="2000" dirty="0"/>
              <a:t>Se identifican restricciones, se traza un plan de gestión, se identifican riesgos</a:t>
            </a:r>
            <a:endParaRPr sz="2400" i="1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Valoración y reducción del riesgo. </a:t>
            </a:r>
            <a:r>
              <a:rPr lang="es-ES" sz="2000" dirty="0"/>
              <a:t>Se analiza cada riesgo identificado y se determinan acciones.</a:t>
            </a:r>
            <a:endParaRPr sz="2000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Desarrollo y validación. </a:t>
            </a:r>
            <a:r>
              <a:rPr lang="es-ES" sz="2000" dirty="0"/>
              <a:t>Se determina modelo de desarrollo.</a:t>
            </a:r>
            <a:endParaRPr lang="es-ES" sz="2400" i="1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Planeación </a:t>
            </a:r>
            <a:r>
              <a:rPr lang="es-ES" sz="2000" i="1" dirty="0"/>
              <a:t>. </a:t>
            </a:r>
            <a:r>
              <a:rPr lang="es-ES" sz="2000" dirty="0"/>
              <a:t>El proyecto se revisa y se toma decisiones para la siguiente fase</a:t>
            </a:r>
            <a:endParaRPr sz="2400" dirty="0"/>
          </a:p>
        </p:txBody>
      </p:sp>
      <p:sp>
        <p:nvSpPr>
          <p:cNvPr id="1218" name="Google Shape;1218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219" name="Google Shape;1219;p38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114386" y="348461"/>
            <a:ext cx="3863656" cy="2769482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76AD01-B4DC-C36C-C032-0C1493ADA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76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278" name="Google Shape;1278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sp>
        <p:nvSpPr>
          <p:cNvPr id="1279" name="Google Shape;1279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280" name="Google Shape;1280;p4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Libros Utilizados en la Teoría </a:t>
            </a: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dirty="0"/>
          </a:p>
          <a:p>
            <a:pPr marL="260604" lvl="1" indent="-257175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>
                <a:solidFill>
                  <a:schemeClr val="dk1"/>
                </a:solidFill>
              </a:rPr>
              <a:t>Sommerville, Capitulo 2 , Ingeniería de Software , Pearson 2011</a:t>
            </a:r>
          </a:p>
          <a:p>
            <a:pPr marL="260604" lvl="1" indent="-257175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>
                <a:solidFill>
                  <a:schemeClr val="dk1"/>
                </a:solidFill>
              </a:rPr>
              <a:t>Pressman, Capítulo 2, Ingeniería de Software Un enfoque práctico, Mc Graw Hill 2021</a:t>
            </a:r>
          </a:p>
          <a:p>
            <a:pPr marL="260604" lvl="1" indent="-257175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 err="1">
                <a:solidFill>
                  <a:schemeClr val="dk1"/>
                </a:solidFill>
              </a:rPr>
              <a:t>Pfleeger</a:t>
            </a:r>
            <a:r>
              <a:rPr lang="es-ES" sz="2000" dirty="0">
                <a:solidFill>
                  <a:schemeClr val="dk1"/>
                </a:solidFill>
              </a:rPr>
              <a:t>, Capitulo 2 Software </a:t>
            </a:r>
            <a:r>
              <a:rPr lang="es-ES" sz="2000" dirty="0" err="1">
                <a:solidFill>
                  <a:schemeClr val="dk1"/>
                </a:solidFill>
              </a:rPr>
              <a:t>Enginnering</a:t>
            </a:r>
            <a:r>
              <a:rPr lang="es-ES" sz="2000" dirty="0">
                <a:solidFill>
                  <a:schemeClr val="dk1"/>
                </a:solidFill>
              </a:rPr>
              <a:t>. </a:t>
            </a:r>
            <a:r>
              <a:rPr lang="es-ES" sz="2000" dirty="0" err="1">
                <a:solidFill>
                  <a:schemeClr val="dk1"/>
                </a:solidFill>
              </a:rPr>
              <a:t>Theory</a:t>
            </a:r>
            <a:r>
              <a:rPr lang="es-ES" sz="2000" dirty="0">
                <a:solidFill>
                  <a:schemeClr val="dk1"/>
                </a:solidFill>
              </a:rPr>
              <a:t> and </a:t>
            </a:r>
            <a:r>
              <a:rPr lang="es-ES" sz="2000" dirty="0" err="1">
                <a:solidFill>
                  <a:schemeClr val="dk1"/>
                </a:solidFill>
              </a:rPr>
              <a:t>Practice</a:t>
            </a:r>
            <a:r>
              <a:rPr lang="es-ES" sz="2000" dirty="0">
                <a:solidFill>
                  <a:schemeClr val="dk1"/>
                </a:solidFill>
              </a:rPr>
              <a:t> . Prentice Hall 2010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endParaRPr sz="2000" dirty="0">
              <a:solidFill>
                <a:schemeClr val="dk1"/>
              </a:solidFill>
            </a:endParaRPr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281" name="Google Shape;1281;p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buSzPts val="4400"/>
            </a:pPr>
            <a:r>
              <a:rPr lang="es-ES" sz="4400" dirty="0"/>
              <a:t>¿Qué es un proceso de software?</a:t>
            </a:r>
            <a:endParaRPr sz="4400" dirty="0"/>
          </a:p>
        </p:txBody>
      </p:sp>
      <p:sp>
        <p:nvSpPr>
          <p:cNvPr id="960" name="Google Shape;96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Sommerville</a:t>
            </a:r>
            <a:r>
              <a:rPr lang="es-ES" dirty="0"/>
              <a:t> – Capítulo 2</a:t>
            </a:r>
            <a:endParaRPr dirty="0"/>
          </a:p>
        </p:txBody>
      </p:sp>
      <p:sp>
        <p:nvSpPr>
          <p:cNvPr id="962" name="Google Shape;96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000" dirty="0"/>
              <a:t>Es un conjunto de actividades y resultados asociados que producen un producto de software.</a:t>
            </a:r>
            <a:endParaRPr dirty="0"/>
          </a:p>
          <a:p>
            <a:pPr marL="473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endParaRPr sz="2000" dirty="0"/>
          </a:p>
        </p:txBody>
      </p:sp>
      <p:sp>
        <p:nvSpPr>
          <p:cNvPr id="963" name="Google Shape;963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964" name="Google Shape;964;p20" descr="http://blog.utm.edu.ec/maricelapinargote/files/2009/10/proceso-del-software1.png"/>
          <p:cNvPicPr preferRelativeResize="0"/>
          <p:nvPr/>
        </p:nvPicPr>
        <p:blipFill rotWithShape="1">
          <a:blip r:embed="rId3">
            <a:alphaModFix/>
          </a:blip>
          <a:srcRect l="3046" t="32594" r="-7644" b="406"/>
          <a:stretch/>
        </p:blipFill>
        <p:spPr>
          <a:xfrm>
            <a:off x="2484746" y="3068960"/>
            <a:ext cx="7416824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20"/>
          <p:cNvSpPr/>
          <p:nvPr/>
        </p:nvSpPr>
        <p:spPr>
          <a:xfrm>
            <a:off x="4452912" y="5445224"/>
            <a:ext cx="202928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0"/>
          <p:cNvSpPr/>
          <p:nvPr/>
        </p:nvSpPr>
        <p:spPr>
          <a:xfrm>
            <a:off x="8688288" y="5517232"/>
            <a:ext cx="202928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¿Qué es un proceso de software?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5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s-ES" sz="2800" dirty="0">
                <a:solidFill>
                  <a:schemeClr val="dk1"/>
                </a:solidFill>
              </a:rPr>
              <a:t>Actividades fundamentales de los procesos: </a:t>
            </a:r>
            <a:endParaRPr dirty="0"/>
          </a:p>
          <a:p>
            <a:pPr marL="68580" indent="0">
              <a:buSzPct val="100000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Especificación del software</a:t>
            </a:r>
            <a:endParaRPr dirty="0"/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Desarrollo del software</a:t>
            </a:r>
            <a:endParaRPr dirty="0"/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Validación del software</a:t>
            </a:r>
            <a:endParaRPr dirty="0"/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Evolución del software</a:t>
            </a:r>
            <a:endParaRPr dirty="0"/>
          </a:p>
          <a:p>
            <a:pPr marL="260604" lvl="1" indent="-116204">
              <a:buSzPct val="100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736" name="Google Shape;7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8210" y="2348882"/>
            <a:ext cx="2948319" cy="352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6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Especificación del software</a:t>
            </a:r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endParaRPr lang="es-ES" sz="2800" dirty="0">
              <a:solidFill>
                <a:schemeClr val="dk1"/>
              </a:solidFill>
            </a:endParaRPr>
          </a:p>
          <a:p>
            <a:pPr marL="3429" lvl="1" indent="0">
              <a:buClr>
                <a:schemeClr val="dk1"/>
              </a:buClr>
              <a:buSzPct val="90000"/>
              <a:buNone/>
            </a:pPr>
            <a:r>
              <a:rPr lang="es-ES" sz="2400" dirty="0">
                <a:solidFill>
                  <a:schemeClr val="dk1"/>
                </a:solidFill>
              </a:rPr>
              <a:t>Consiste en el proceso de comprender y definir que servicios se requieren del sistema, asi como la identificación de las restricciones sobre la operación y desarrollo del sistema.</a:t>
            </a:r>
          </a:p>
          <a:p>
            <a:pPr marL="3429" lvl="1" indent="0">
              <a:buClr>
                <a:schemeClr val="dk1"/>
              </a:buClr>
              <a:buSzPct val="90000"/>
              <a:buNone/>
            </a:pPr>
            <a:r>
              <a:rPr lang="es-ES" sz="2400" dirty="0">
                <a:solidFill>
                  <a:schemeClr val="dk1"/>
                </a:solidFill>
              </a:rPr>
              <a:t>Tambien llamada, </a:t>
            </a:r>
            <a:r>
              <a:rPr lang="es-ES" sz="2400" i="1" dirty="0">
                <a:solidFill>
                  <a:schemeClr val="dk1"/>
                </a:solidFill>
              </a:rPr>
              <a:t>Ingeniería de Requerimientos </a:t>
            </a:r>
            <a:endParaRPr sz="2400" i="1" dirty="0"/>
          </a:p>
          <a:p>
            <a:pPr marL="260604" lvl="1" indent="-116204">
              <a:buSzPct val="100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2" name="Google Shape;873;p18" descr="Papel reciclado">
            <a:extLst>
              <a:ext uri="{FF2B5EF4-FFF2-40B4-BE49-F238E27FC236}">
                <a16:creationId xmlns:a16="http://schemas.microsoft.com/office/drawing/2014/main" id="{D580E077-461F-7B43-80A5-11EE97BA9C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010" t="5570" r="5572" b="6703"/>
          <a:stretch/>
        </p:blipFill>
        <p:spPr>
          <a:xfrm>
            <a:off x="6303024" y="2430582"/>
            <a:ext cx="5509149" cy="3336029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3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7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Desarrollo del software</a:t>
            </a:r>
            <a:endParaRPr sz="2000" dirty="0"/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Corresponde al proceso de convertir una especificación del sistema en un sistema ejecutable.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Incluye los procesos de diseño y programación. 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Se crea una descripción de la estructura del software que se va a implementar, los modelos y estructuras de datos, las interfaces, </a:t>
            </a:r>
            <a:r>
              <a:rPr lang="es-ES" sz="2400" dirty="0" err="1">
                <a:solidFill>
                  <a:schemeClr val="dk1"/>
                </a:solidFill>
              </a:rPr>
              <a:t>etc</a:t>
            </a:r>
            <a:r>
              <a:rPr lang="es-ES" sz="2400" dirty="0">
                <a:solidFill>
                  <a:schemeClr val="dk1"/>
                </a:solidFill>
              </a:rPr>
              <a:t>  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331BBB-6363-9AD1-8303-A0670253E3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8EAF9"/>
              </a:clrFrom>
              <a:clrTo>
                <a:srgbClr val="E8EAF9">
                  <a:alpha val="0"/>
                </a:srgbClr>
              </a:clrTo>
            </a:clrChange>
          </a:blip>
          <a:srcRect l="15036" t="3326" r="6691" b="5692"/>
          <a:stretch/>
        </p:blipFill>
        <p:spPr>
          <a:xfrm>
            <a:off x="8642252" y="2512268"/>
            <a:ext cx="3291840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4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8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Validación del software</a:t>
            </a:r>
            <a:endParaRPr dirty="0"/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Se realiza para mostrar que un sistema cumple tanto con sus especificaciones como con las expectativas del cliente.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La prueba del sistema con datos de prueba simulados, es una de las formas de validación. 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Pero tambien incluye inspecciones y revisiones en distintas etapas.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B1A7F5-2C67-9082-1B7F-B9ECB243B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28"/>
          <a:stretch/>
        </p:blipFill>
        <p:spPr>
          <a:xfrm>
            <a:off x="8145194" y="3784113"/>
            <a:ext cx="3277772" cy="23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0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9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Evolución del software</a:t>
            </a:r>
          </a:p>
          <a:p>
            <a:pPr marL="3429" lvl="1" indent="0">
              <a:buClr>
                <a:schemeClr val="dk1"/>
              </a:buClr>
              <a:buSzPct val="90000"/>
              <a:buNone/>
            </a:pPr>
            <a:r>
              <a:rPr lang="es-ES" sz="2400" dirty="0">
                <a:solidFill>
                  <a:schemeClr val="dk1"/>
                </a:solidFill>
              </a:rPr>
              <a:t>El mantenimiento es una actividad a tener en cuenta en el proceso de desarrollo de software. Eso implica tambien cambios y mejoras </a:t>
            </a:r>
            <a:endParaRPr dirty="0"/>
          </a:p>
          <a:p>
            <a:pPr marL="260604" lvl="1" indent="-116204">
              <a:buSzPct val="100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9EEDF3-97C4-8480-2252-6E7AAA4A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191" y="3204555"/>
            <a:ext cx="4466010" cy="29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18422"/>
      </p:ext>
    </p:extLst>
  </p:cSld>
  <p:clrMapOvr>
    <a:masterClrMapping/>
  </p:clrMapOvr>
</p:sld>
</file>

<file path=ppt/theme/theme1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1975</Words>
  <Application>Microsoft Office PowerPoint</Application>
  <PresentationFormat>Panorámica</PresentationFormat>
  <Paragraphs>344</Paragraphs>
  <Slides>31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Noto Sans Symbols</vt:lpstr>
      <vt:lpstr>Wingdings</vt:lpstr>
      <vt:lpstr>2_Retrospección</vt:lpstr>
      <vt:lpstr>Ingeniería de Software I </vt:lpstr>
      <vt:lpstr>Modelos de Proceso</vt:lpstr>
      <vt:lpstr>Proceso</vt:lpstr>
      <vt:lpstr>¿Qué es un proceso de software?</vt:lpstr>
      <vt:lpstr>¿Qué es un proceso de software?</vt:lpstr>
      <vt:lpstr>Actividades fundamentales de los procesos</vt:lpstr>
      <vt:lpstr>Actividades fundamentales de los procesos</vt:lpstr>
      <vt:lpstr>Actividades fundamentales de los procesos</vt:lpstr>
      <vt:lpstr>Actividades fundamentales de los procesos</vt:lpstr>
      <vt:lpstr>¿Qué es un modelo de proceso de software?</vt:lpstr>
      <vt:lpstr>¿Qué es un modelo de proceso de software?</vt:lpstr>
      <vt:lpstr>Modelos de Proceso</vt:lpstr>
      <vt:lpstr>Modelos de Proceso</vt:lpstr>
      <vt:lpstr>Modelos de Proceso</vt:lpstr>
      <vt:lpstr>Modelos de Proceso</vt:lpstr>
      <vt:lpstr>Modelo en cascada</vt:lpstr>
      <vt:lpstr>Modelo de la realidad en comparación con cascada</vt:lpstr>
      <vt:lpstr>Modelo en cascada</vt:lpstr>
      <vt:lpstr>Modelo en cascada con prototipo</vt:lpstr>
      <vt:lpstr>Modelo en V</vt:lpstr>
      <vt:lpstr>Modelo de prototipos</vt:lpstr>
      <vt:lpstr>Modelo de prototipos- Tipos</vt:lpstr>
      <vt:lpstr>Modelo de prototipos</vt:lpstr>
      <vt:lpstr>Modelo de prototipos</vt:lpstr>
      <vt:lpstr>Modelo de prototipos</vt:lpstr>
      <vt:lpstr>Modelo de desarrollo por fases</vt:lpstr>
      <vt:lpstr>Modelo de desarrollo por fases</vt:lpstr>
      <vt:lpstr>Modelos de desarrollo por fases</vt:lpstr>
      <vt:lpstr>Modelo en espiral (Boehm)</vt:lpstr>
      <vt:lpstr>Modelo en espiral (Boehm)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</dc:title>
  <dc:creator>Ariel</dc:creator>
  <cp:lastModifiedBy>Matías Guaymas</cp:lastModifiedBy>
  <cp:revision>18</cp:revision>
  <dcterms:created xsi:type="dcterms:W3CDTF">2011-08-01T13:16:26Z</dcterms:created>
  <dcterms:modified xsi:type="dcterms:W3CDTF">2024-10-19T23:56:43Z</dcterms:modified>
</cp:coreProperties>
</file>