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 id="2147483651" r:id="rId2"/>
  </p:sldMasterIdLst>
  <p:notesMasterIdLst>
    <p:notesMasterId r:id="rId4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Lst>
  <p:sldSz cx="12192000" cy="6858000"/>
  <p:notesSz cx="6797675" cy="9874250"/>
  <p:embeddedFontLst>
    <p:embeddedFont>
      <p:font typeface="Calibri" panose="020F0502020204030204" pitchFamily="34" charset="0"/>
      <p:regular r:id="rId46"/>
      <p:bold r:id="rId47"/>
      <p:italic r:id="rId48"/>
      <p:boldItalic r:id="rId49"/>
    </p:embeddedFont>
    <p:embeddedFont>
      <p:font typeface="Raleway" pitchFamily="2"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4" roundtripDataSignature="AMtx7mjnJ+VaJ1EV0jIfqtVlpC69+7B3t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14"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font" Target="fonts/font3.fntdata"/><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font" Target="fonts/font6.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1.fntdata"/><Relationship Id="rId20" Type="http://schemas.openxmlformats.org/officeDocument/2006/relationships/slide" Target="slides/slide18.xml"/><Relationship Id="rId41" Type="http://schemas.openxmlformats.org/officeDocument/2006/relationships/slide" Target="slides/slide39.xml"/><Relationship Id="rId54"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4.fntdata"/><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46400" cy="493713"/>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49688" y="0"/>
            <a:ext cx="2946400" cy="493713"/>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378950"/>
            <a:ext cx="2946400" cy="493713"/>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s-ES" sz="1200" b="0" i="0" u="none" strike="noStrike" cap="none">
                <a:solidFill>
                  <a:srgbClr val="000000"/>
                </a:solidFill>
                <a:latin typeface="Arial"/>
                <a:ea typeface="Arial"/>
                <a:cs typeface="Arial"/>
                <a:sym typeface="Arial"/>
              </a:rPr>
              <a:t>‹Nº›</a:t>
            </a:fld>
            <a:endParaRPr sz="12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2" name="Google Shape;182;p1: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83" name="Google Shape;183;p1:notes"/>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es-ES"/>
              <a:t>1</a:t>
            </a:fld>
            <a:endParaRPr/>
          </a:p>
        </p:txBody>
      </p:sp>
      <p:sp>
        <p:nvSpPr>
          <p:cNvPr id="184" name="Google Shape;184;p1:notes"/>
          <p:cNvSpPr txBox="1">
            <a:spLocks noGrp="1"/>
          </p:cNvSpPr>
          <p:nvPr>
            <p:ph type="dt" idx="10"/>
          </p:nvPr>
        </p:nvSpPr>
        <p:spPr>
          <a:xfrm>
            <a:off x="3849688" y="0"/>
            <a:ext cx="2946400" cy="493713"/>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None/>
            </a:pPr>
            <a:r>
              <a:rPr lang="es-ES"/>
              <a:t>2013</a:t>
            </a:r>
            <a:endParaRPr/>
          </a:p>
        </p:txBody>
      </p:sp>
      <p:sp>
        <p:nvSpPr>
          <p:cNvPr id="185" name="Google Shape;185;p1:notes"/>
          <p:cNvSpPr txBox="1">
            <a:spLocks noGrp="1"/>
          </p:cNvSpPr>
          <p:nvPr>
            <p:ph type="ftr" idx="11"/>
          </p:nvPr>
        </p:nvSpPr>
        <p:spPr>
          <a:xfrm>
            <a:off x="0" y="9378950"/>
            <a:ext cx="2946400" cy="493713"/>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r>
              <a:rPr lang="es-ES"/>
              <a:t>Facultad de Informática UNLP</a:t>
            </a:r>
            <a:endParaRPr/>
          </a:p>
        </p:txBody>
      </p:sp>
      <p:sp>
        <p:nvSpPr>
          <p:cNvPr id="186" name="Google Shape;186;p1:notes"/>
          <p:cNvSpPr txBox="1">
            <a:spLocks noGrp="1"/>
          </p:cNvSpPr>
          <p:nvPr>
            <p:ph type="hdr" idx="3"/>
          </p:nvPr>
        </p:nvSpPr>
        <p:spPr>
          <a:xfrm>
            <a:off x="0" y="0"/>
            <a:ext cx="2946400" cy="49371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s-ES"/>
              <a:t>Ingeniería de Software I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0: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10: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1: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11: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12: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12: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3: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p13: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4: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p14: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15: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p15: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16: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0" name="Google Shape;320;p16: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17: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17: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8: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p18: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19: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p19: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2: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20: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20: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21: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9" name="Google Shape;359;p21: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22: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8" name="Google Shape;368;p22: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23: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7" name="Google Shape;377;p23: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24: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6" name="Google Shape;386;p24: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25: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p25: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26: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4" name="Google Shape;404;p26: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27: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2" name="Google Shape;412;p27: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28: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9" name="Google Shape;419;p28: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29: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8" name="Google Shape;428;p29: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3: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0" name="Google Shape;200;p3: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01" name="Google Shape;201;p3:notes"/>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es-E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30: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7" name="Google Shape;437;p30: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31: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4" name="Google Shape;444;p31: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32: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2" name="Google Shape;452;p32: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33: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0" name="Google Shape;460;p33: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34: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8" name="Google Shape;468;p34: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35: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1" name="Google Shape;481;p35: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36: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0" name="Google Shape;490;p36: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37: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00" name="Google Shape;500;p37: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38: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5" name="Google Shape;515;p38: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39: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5" name="Google Shape;525;p39: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4: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Google Shape;208;p4: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09" name="Google Shape;209;p4:notes"/>
          <p:cNvSpPr txBox="1">
            <a:spLocks noGrp="1"/>
          </p:cNvSpPr>
          <p:nvPr>
            <p:ph type="hdr" idx="3"/>
          </p:nvPr>
        </p:nvSpPr>
        <p:spPr>
          <a:xfrm>
            <a:off x="0" y="0"/>
            <a:ext cx="2946400" cy="49371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s-ES"/>
              <a:t>Ingeniera de Software I </a:t>
            </a:r>
            <a:endParaRPr/>
          </a:p>
        </p:txBody>
      </p:sp>
      <p:sp>
        <p:nvSpPr>
          <p:cNvPr id="210" name="Google Shape;210;p4:notes"/>
          <p:cNvSpPr txBox="1">
            <a:spLocks noGrp="1"/>
          </p:cNvSpPr>
          <p:nvPr>
            <p:ph type="dt" idx="10"/>
          </p:nvPr>
        </p:nvSpPr>
        <p:spPr>
          <a:xfrm>
            <a:off x="3849688" y="0"/>
            <a:ext cx="2946400" cy="493713"/>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None/>
            </a:pPr>
            <a:endParaRPr/>
          </a:p>
        </p:txBody>
      </p:sp>
      <p:sp>
        <p:nvSpPr>
          <p:cNvPr id="211" name="Google Shape;211;p4:notes"/>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es-ES"/>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40: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3" name="Google Shape;533;p40: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41: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2" name="Google Shape;542;p41: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p42: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0" name="Google Shape;550;p42: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5: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5: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6: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6: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7: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7: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8: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8: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9:notes"/>
          <p:cNvSpPr txBox="1">
            <a:spLocks noGrp="1"/>
          </p:cNvSpPr>
          <p:nvPr>
            <p:ph type="body" idx="1"/>
          </p:nvPr>
        </p:nvSpPr>
        <p:spPr>
          <a:xfrm>
            <a:off x="679450" y="4691063"/>
            <a:ext cx="5438775" cy="444341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p9: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2_Imagen con título">
  <p:cSld name="2_Imagen con título">
    <p:spTree>
      <p:nvGrpSpPr>
        <p:cNvPr id="1" name="Shape 17"/>
        <p:cNvGrpSpPr/>
        <p:nvPr/>
      </p:nvGrpSpPr>
      <p:grpSpPr>
        <a:xfrm>
          <a:off x="0" y="0"/>
          <a:ext cx="0" cy="0"/>
          <a:chOff x="0" y="0"/>
          <a:chExt cx="0" cy="0"/>
        </a:xfrm>
      </p:grpSpPr>
      <p:sp>
        <p:nvSpPr>
          <p:cNvPr id="18" name="Google Shape;18;p58"/>
          <p:cNvSpPr txBox="1">
            <a:spLocks noGrp="1"/>
          </p:cNvSpPr>
          <p:nvPr>
            <p:ph type="title"/>
          </p:nvPr>
        </p:nvSpPr>
        <p:spPr>
          <a:xfrm>
            <a:off x="653976" y="4737544"/>
            <a:ext cx="10780776" cy="613283"/>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SzPts val="4800"/>
              <a:buNone/>
              <a:defRPr sz="3300" b="0">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58"/>
          <p:cNvSpPr txBox="1">
            <a:spLocks noGrp="1"/>
          </p:cNvSpPr>
          <p:nvPr>
            <p:ph type="body" idx="1"/>
          </p:nvPr>
        </p:nvSpPr>
        <p:spPr>
          <a:xfrm>
            <a:off x="653976" y="5487888"/>
            <a:ext cx="9229344" cy="533400"/>
          </a:xfrm>
          <a:prstGeom prst="rect">
            <a:avLst/>
          </a:prstGeom>
          <a:noFill/>
          <a:ln>
            <a:noFill/>
          </a:ln>
        </p:spPr>
        <p:txBody>
          <a:bodyPr spcFirstLastPara="1" wrap="square" lIns="0" tIns="45700" rIns="0" bIns="45700" anchor="t" anchorCtr="0">
            <a:normAutofit/>
          </a:bodyPr>
          <a:lstStyle>
            <a:lvl1pPr marL="457200" lvl="0" indent="-228600" algn="l">
              <a:lnSpc>
                <a:spcPct val="90000"/>
              </a:lnSpc>
              <a:spcBef>
                <a:spcPts val="1200"/>
              </a:spcBef>
              <a:spcAft>
                <a:spcPts val="0"/>
              </a:spcAft>
              <a:buSzPts val="2000"/>
              <a:buNone/>
              <a:defRPr sz="1800">
                <a:solidFill>
                  <a:srgbClr val="C00000"/>
                </a:solidFill>
              </a:defRPr>
            </a:lvl1pPr>
            <a:lvl2pPr marL="914400" lvl="1" indent="-228600" algn="l">
              <a:lnSpc>
                <a:spcPct val="90000"/>
              </a:lnSpc>
              <a:spcBef>
                <a:spcPts val="200"/>
              </a:spcBef>
              <a:spcAft>
                <a:spcPts val="0"/>
              </a:spcAft>
              <a:buSzPts val="1800"/>
              <a:buNone/>
              <a:defRPr sz="900"/>
            </a:lvl2pPr>
            <a:lvl3pPr marL="1371600" lvl="2" indent="-228600" algn="l">
              <a:lnSpc>
                <a:spcPct val="90000"/>
              </a:lnSpc>
              <a:spcBef>
                <a:spcPts val="400"/>
              </a:spcBef>
              <a:spcAft>
                <a:spcPts val="0"/>
              </a:spcAft>
              <a:buSzPts val="1400"/>
              <a:buNone/>
              <a:defRPr sz="750"/>
            </a:lvl3pPr>
            <a:lvl4pPr marL="1828800" lvl="3" indent="-228600" algn="l">
              <a:lnSpc>
                <a:spcPct val="90000"/>
              </a:lnSpc>
              <a:spcBef>
                <a:spcPts val="400"/>
              </a:spcBef>
              <a:spcAft>
                <a:spcPts val="0"/>
              </a:spcAft>
              <a:buSzPts val="1400"/>
              <a:buNone/>
              <a:defRPr sz="675"/>
            </a:lvl4pPr>
            <a:lvl5pPr marL="2286000" lvl="4" indent="-228600" algn="l">
              <a:lnSpc>
                <a:spcPct val="90000"/>
              </a:lnSpc>
              <a:spcBef>
                <a:spcPts val="400"/>
              </a:spcBef>
              <a:spcAft>
                <a:spcPts val="0"/>
              </a:spcAft>
              <a:buSzPts val="1400"/>
              <a:buNone/>
              <a:defRPr sz="675"/>
            </a:lvl5pPr>
            <a:lvl6pPr marL="2743200" lvl="5" indent="-228600" algn="l">
              <a:lnSpc>
                <a:spcPct val="90000"/>
              </a:lnSpc>
              <a:spcBef>
                <a:spcPts val="400"/>
              </a:spcBef>
              <a:spcAft>
                <a:spcPts val="0"/>
              </a:spcAft>
              <a:buSzPts val="1400"/>
              <a:buNone/>
              <a:defRPr sz="675"/>
            </a:lvl6pPr>
            <a:lvl7pPr marL="3200400" lvl="6" indent="-228600" algn="l">
              <a:lnSpc>
                <a:spcPct val="90000"/>
              </a:lnSpc>
              <a:spcBef>
                <a:spcPts val="400"/>
              </a:spcBef>
              <a:spcAft>
                <a:spcPts val="0"/>
              </a:spcAft>
              <a:buSzPts val="1400"/>
              <a:buNone/>
              <a:defRPr sz="675"/>
            </a:lvl7pPr>
            <a:lvl8pPr marL="3657600" lvl="7" indent="-228600" algn="l">
              <a:lnSpc>
                <a:spcPct val="90000"/>
              </a:lnSpc>
              <a:spcBef>
                <a:spcPts val="400"/>
              </a:spcBef>
              <a:spcAft>
                <a:spcPts val="0"/>
              </a:spcAft>
              <a:buSzPts val="1400"/>
              <a:buNone/>
              <a:defRPr sz="675"/>
            </a:lvl8pPr>
            <a:lvl9pPr marL="4114800" lvl="8" indent="-228600" algn="l">
              <a:lnSpc>
                <a:spcPct val="90000"/>
              </a:lnSpc>
              <a:spcBef>
                <a:spcPts val="400"/>
              </a:spcBef>
              <a:spcAft>
                <a:spcPts val="400"/>
              </a:spcAft>
              <a:buSzPts val="1400"/>
              <a:buNone/>
              <a:defRPr sz="675"/>
            </a:lvl9pPr>
          </a:lstStyle>
          <a:p>
            <a:endParaRPr/>
          </a:p>
        </p:txBody>
      </p:sp>
      <p:sp>
        <p:nvSpPr>
          <p:cNvPr id="20" name="Google Shape;20;p58"/>
          <p:cNvSpPr txBox="1">
            <a:spLocks noGrp="1"/>
          </p:cNvSpPr>
          <p:nvPr>
            <p:ph type="sldNum" idx="12"/>
          </p:nvPr>
        </p:nvSpPr>
        <p:spPr>
          <a:xfrm>
            <a:off x="10879975" y="6470853"/>
            <a:ext cx="1312025"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050"/>
              <a:buNone/>
              <a:defRPr sz="1046" b="0" i="0" u="none" strike="noStrike" cap="none">
                <a:solidFill>
                  <a:srgbClr val="C00000"/>
                </a:solidFill>
                <a:latin typeface="Calibri"/>
                <a:ea typeface="Calibri"/>
                <a:cs typeface="Calibri"/>
                <a:sym typeface="Calibri"/>
              </a:defRPr>
            </a:lvl1pPr>
            <a:lvl2pPr marL="0" lvl="1" indent="0" algn="r">
              <a:lnSpc>
                <a:spcPct val="100000"/>
              </a:lnSpc>
              <a:spcBef>
                <a:spcPts val="0"/>
              </a:spcBef>
              <a:spcAft>
                <a:spcPts val="0"/>
              </a:spcAft>
              <a:buSzPts val="1050"/>
              <a:buNone/>
              <a:defRPr sz="1046" b="0" i="0" u="none" strike="noStrike" cap="none">
                <a:solidFill>
                  <a:srgbClr val="C00000"/>
                </a:solidFill>
                <a:latin typeface="Calibri"/>
                <a:ea typeface="Calibri"/>
                <a:cs typeface="Calibri"/>
                <a:sym typeface="Calibri"/>
              </a:defRPr>
            </a:lvl2pPr>
            <a:lvl3pPr marL="0" lvl="2" indent="0" algn="r">
              <a:lnSpc>
                <a:spcPct val="100000"/>
              </a:lnSpc>
              <a:spcBef>
                <a:spcPts val="0"/>
              </a:spcBef>
              <a:spcAft>
                <a:spcPts val="0"/>
              </a:spcAft>
              <a:buSzPts val="1050"/>
              <a:buNone/>
              <a:defRPr sz="1046" b="0" i="0" u="none" strike="noStrike" cap="none">
                <a:solidFill>
                  <a:srgbClr val="C00000"/>
                </a:solidFill>
                <a:latin typeface="Calibri"/>
                <a:ea typeface="Calibri"/>
                <a:cs typeface="Calibri"/>
                <a:sym typeface="Calibri"/>
              </a:defRPr>
            </a:lvl3pPr>
            <a:lvl4pPr marL="0" lvl="3" indent="0" algn="r">
              <a:lnSpc>
                <a:spcPct val="100000"/>
              </a:lnSpc>
              <a:spcBef>
                <a:spcPts val="0"/>
              </a:spcBef>
              <a:spcAft>
                <a:spcPts val="0"/>
              </a:spcAft>
              <a:buSzPts val="1050"/>
              <a:buNone/>
              <a:defRPr sz="1046" b="0" i="0" u="none" strike="noStrike" cap="none">
                <a:solidFill>
                  <a:srgbClr val="C00000"/>
                </a:solidFill>
                <a:latin typeface="Calibri"/>
                <a:ea typeface="Calibri"/>
                <a:cs typeface="Calibri"/>
                <a:sym typeface="Calibri"/>
              </a:defRPr>
            </a:lvl4pPr>
            <a:lvl5pPr marL="0" lvl="4" indent="0" algn="r">
              <a:lnSpc>
                <a:spcPct val="100000"/>
              </a:lnSpc>
              <a:spcBef>
                <a:spcPts val="0"/>
              </a:spcBef>
              <a:spcAft>
                <a:spcPts val="0"/>
              </a:spcAft>
              <a:buSzPts val="1050"/>
              <a:buNone/>
              <a:defRPr sz="1046" b="0" i="0" u="none" strike="noStrike" cap="none">
                <a:solidFill>
                  <a:srgbClr val="C00000"/>
                </a:solidFill>
                <a:latin typeface="Calibri"/>
                <a:ea typeface="Calibri"/>
                <a:cs typeface="Calibri"/>
                <a:sym typeface="Calibri"/>
              </a:defRPr>
            </a:lvl5pPr>
            <a:lvl6pPr marL="0" lvl="5" indent="0" algn="r">
              <a:lnSpc>
                <a:spcPct val="100000"/>
              </a:lnSpc>
              <a:spcBef>
                <a:spcPts val="0"/>
              </a:spcBef>
              <a:spcAft>
                <a:spcPts val="0"/>
              </a:spcAft>
              <a:buSzPts val="1050"/>
              <a:buNone/>
              <a:defRPr sz="1046" b="0" i="0" u="none" strike="noStrike" cap="none">
                <a:solidFill>
                  <a:srgbClr val="C00000"/>
                </a:solidFill>
                <a:latin typeface="Calibri"/>
                <a:ea typeface="Calibri"/>
                <a:cs typeface="Calibri"/>
                <a:sym typeface="Calibri"/>
              </a:defRPr>
            </a:lvl6pPr>
            <a:lvl7pPr marL="0" lvl="6" indent="0" algn="r">
              <a:lnSpc>
                <a:spcPct val="100000"/>
              </a:lnSpc>
              <a:spcBef>
                <a:spcPts val="0"/>
              </a:spcBef>
              <a:spcAft>
                <a:spcPts val="0"/>
              </a:spcAft>
              <a:buSzPts val="1050"/>
              <a:buNone/>
              <a:defRPr sz="1046" b="0" i="0" u="none" strike="noStrike" cap="none">
                <a:solidFill>
                  <a:srgbClr val="C00000"/>
                </a:solidFill>
                <a:latin typeface="Calibri"/>
                <a:ea typeface="Calibri"/>
                <a:cs typeface="Calibri"/>
                <a:sym typeface="Calibri"/>
              </a:defRPr>
            </a:lvl7pPr>
            <a:lvl8pPr marL="0" lvl="7" indent="0" algn="r">
              <a:lnSpc>
                <a:spcPct val="100000"/>
              </a:lnSpc>
              <a:spcBef>
                <a:spcPts val="0"/>
              </a:spcBef>
              <a:spcAft>
                <a:spcPts val="0"/>
              </a:spcAft>
              <a:buSzPts val="1050"/>
              <a:buNone/>
              <a:defRPr sz="1046" b="0" i="0" u="none" strike="noStrike" cap="none">
                <a:solidFill>
                  <a:srgbClr val="C00000"/>
                </a:solidFill>
                <a:latin typeface="Calibri"/>
                <a:ea typeface="Calibri"/>
                <a:cs typeface="Calibri"/>
                <a:sym typeface="Calibri"/>
              </a:defRPr>
            </a:lvl8pPr>
            <a:lvl9pPr marL="0" lvl="8" indent="0" algn="r">
              <a:lnSpc>
                <a:spcPct val="100000"/>
              </a:lnSpc>
              <a:spcBef>
                <a:spcPts val="0"/>
              </a:spcBef>
              <a:spcAft>
                <a:spcPts val="0"/>
              </a:spcAft>
              <a:buSzPts val="1050"/>
              <a:buNone/>
              <a:defRPr sz="1046" b="0" i="0" u="none" strike="noStrike" cap="none">
                <a:solidFill>
                  <a:srgbClr val="C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pic>
        <p:nvPicPr>
          <p:cNvPr id="21" name="Google Shape;21;p58"/>
          <p:cNvPicPr preferRelativeResize="0"/>
          <p:nvPr/>
        </p:nvPicPr>
        <p:blipFill rotWithShape="1">
          <a:blip r:embed="rId2">
            <a:alphaModFix/>
          </a:blip>
          <a:srcRect/>
          <a:stretch/>
        </p:blipFill>
        <p:spPr>
          <a:xfrm>
            <a:off x="3313" y="-5815"/>
            <a:ext cx="12192000" cy="451493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3"/>
        <p:cNvGrpSpPr/>
        <p:nvPr/>
      </p:nvGrpSpPr>
      <p:grpSpPr>
        <a:xfrm>
          <a:off x="0" y="0"/>
          <a:ext cx="0" cy="0"/>
          <a:chOff x="0" y="0"/>
          <a:chExt cx="0" cy="0"/>
        </a:xfrm>
      </p:grpSpPr>
      <p:sp>
        <p:nvSpPr>
          <p:cNvPr id="74" name="Google Shape;74;p68"/>
          <p:cNvSpPr txBox="1">
            <a:spLocks noGrp="1"/>
          </p:cNvSpPr>
          <p:nvPr>
            <p:ph type="title"/>
          </p:nvPr>
        </p:nvSpPr>
        <p:spPr>
          <a:xfrm>
            <a:off x="1097280" y="286605"/>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68"/>
          <p:cNvSpPr txBox="1">
            <a:spLocks noGrp="1"/>
          </p:cNvSpPr>
          <p:nvPr>
            <p:ph type="body" idx="1"/>
          </p:nvPr>
        </p:nvSpPr>
        <p:spPr>
          <a:xfrm rot="5400000">
            <a:off x="4114799" y="-1171785"/>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195"/>
              </a:spcBef>
              <a:spcAft>
                <a:spcPts val="0"/>
              </a:spcAft>
              <a:buSzPts val="1800"/>
              <a:buChar char=" "/>
              <a:defRPr/>
            </a:lvl1pPr>
            <a:lvl2pPr marL="914400" lvl="1" indent="-342900" algn="l">
              <a:lnSpc>
                <a:spcPct val="90000"/>
              </a:lnSpc>
              <a:spcBef>
                <a:spcPts val="199"/>
              </a:spcBef>
              <a:spcAft>
                <a:spcPts val="0"/>
              </a:spcAft>
              <a:buSzPts val="1800"/>
              <a:buChar char="◦"/>
              <a:defRPr/>
            </a:lvl2pPr>
            <a:lvl3pPr marL="1371600" lvl="2" indent="-342900" algn="l">
              <a:lnSpc>
                <a:spcPct val="90000"/>
              </a:lnSpc>
              <a:spcBef>
                <a:spcPts val="398"/>
              </a:spcBef>
              <a:spcAft>
                <a:spcPts val="0"/>
              </a:spcAft>
              <a:buSzPts val="1800"/>
              <a:buChar char="◦"/>
              <a:defRPr/>
            </a:lvl3pPr>
            <a:lvl4pPr marL="1828800" lvl="3" indent="-342900" algn="l">
              <a:lnSpc>
                <a:spcPct val="90000"/>
              </a:lnSpc>
              <a:spcBef>
                <a:spcPts val="398"/>
              </a:spcBef>
              <a:spcAft>
                <a:spcPts val="0"/>
              </a:spcAft>
              <a:buSzPts val="1800"/>
              <a:buChar char="◦"/>
              <a:defRPr/>
            </a:lvl4pPr>
            <a:lvl5pPr marL="2286000" lvl="4" indent="-342900" algn="l">
              <a:lnSpc>
                <a:spcPct val="90000"/>
              </a:lnSpc>
              <a:spcBef>
                <a:spcPts val="398"/>
              </a:spcBef>
              <a:spcAft>
                <a:spcPts val="0"/>
              </a:spcAft>
              <a:buSzPts val="1800"/>
              <a:buChar char="◦"/>
              <a:defRPr/>
            </a:lvl5pPr>
            <a:lvl6pPr marL="2743200" lvl="5" indent="-342900" algn="l">
              <a:lnSpc>
                <a:spcPct val="90000"/>
              </a:lnSpc>
              <a:spcBef>
                <a:spcPts val="398"/>
              </a:spcBef>
              <a:spcAft>
                <a:spcPts val="0"/>
              </a:spcAft>
              <a:buSzPts val="1800"/>
              <a:buChar char="◦"/>
              <a:defRPr/>
            </a:lvl6pPr>
            <a:lvl7pPr marL="3200400" lvl="6" indent="-342900" algn="l">
              <a:lnSpc>
                <a:spcPct val="90000"/>
              </a:lnSpc>
              <a:spcBef>
                <a:spcPts val="398"/>
              </a:spcBef>
              <a:spcAft>
                <a:spcPts val="0"/>
              </a:spcAft>
              <a:buSzPts val="1800"/>
              <a:buChar char="◦"/>
              <a:defRPr/>
            </a:lvl7pPr>
            <a:lvl8pPr marL="3657600" lvl="7" indent="-342900" algn="l">
              <a:lnSpc>
                <a:spcPct val="90000"/>
              </a:lnSpc>
              <a:spcBef>
                <a:spcPts val="398"/>
              </a:spcBef>
              <a:spcAft>
                <a:spcPts val="0"/>
              </a:spcAft>
              <a:buSzPts val="1800"/>
              <a:buChar char="◦"/>
              <a:defRPr/>
            </a:lvl8pPr>
            <a:lvl9pPr marL="4114800" lvl="8" indent="-342900" algn="l">
              <a:lnSpc>
                <a:spcPct val="90000"/>
              </a:lnSpc>
              <a:spcBef>
                <a:spcPts val="398"/>
              </a:spcBef>
              <a:spcAft>
                <a:spcPts val="398"/>
              </a:spcAft>
              <a:buSzPts val="1800"/>
              <a:buChar char="◦"/>
              <a:defRPr/>
            </a:lvl9pPr>
          </a:lstStyle>
          <a:p>
            <a:endParaRPr/>
          </a:p>
        </p:txBody>
      </p:sp>
      <p:sp>
        <p:nvSpPr>
          <p:cNvPr id="76" name="Google Shape;76;p68"/>
          <p:cNvSpPr txBox="1">
            <a:spLocks noGrp="1"/>
          </p:cNvSpPr>
          <p:nvPr>
            <p:ph type="sldNum" idx="12"/>
          </p:nvPr>
        </p:nvSpPr>
        <p:spPr>
          <a:xfrm>
            <a:off x="9900459" y="6459787"/>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ítulo vertical y texto" type="vertTitleAndTx">
  <p:cSld name="VERTICAL_TITLE_AND_VERTICAL_TEXT">
    <p:spTree>
      <p:nvGrpSpPr>
        <p:cNvPr id="1" name="Shape 77"/>
        <p:cNvGrpSpPr/>
        <p:nvPr/>
      </p:nvGrpSpPr>
      <p:grpSpPr>
        <a:xfrm>
          <a:off x="0" y="0"/>
          <a:ext cx="0" cy="0"/>
          <a:chOff x="0" y="0"/>
          <a:chExt cx="0" cy="0"/>
        </a:xfrm>
      </p:grpSpPr>
      <p:sp>
        <p:nvSpPr>
          <p:cNvPr id="78" name="Google Shape;78;p69"/>
          <p:cNvSpPr/>
          <p:nvPr/>
        </p:nvSpPr>
        <p:spPr>
          <a:xfrm>
            <a:off x="3176" y="6400800"/>
            <a:ext cx="12188825" cy="457200"/>
          </a:xfrm>
          <a:prstGeom prst="rect">
            <a:avLst/>
          </a:prstGeom>
          <a:solidFill>
            <a:schemeClr val="accent2"/>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94" b="0" i="0" u="none" strike="noStrike" cap="none">
              <a:solidFill>
                <a:srgbClr val="000000"/>
              </a:solidFill>
              <a:latin typeface="Arial"/>
              <a:ea typeface="Arial"/>
              <a:cs typeface="Arial"/>
              <a:sym typeface="Arial"/>
            </a:endParaRPr>
          </a:p>
        </p:txBody>
      </p:sp>
      <p:sp>
        <p:nvSpPr>
          <p:cNvPr id="79" name="Google Shape;79;p69"/>
          <p:cNvSpPr/>
          <p:nvPr/>
        </p:nvSpPr>
        <p:spPr>
          <a:xfrm>
            <a:off x="16" y="6334316"/>
            <a:ext cx="12188825" cy="64008"/>
          </a:xfrm>
          <a:prstGeom prst="rect">
            <a:avLst/>
          </a:prstGeom>
          <a:solidFill>
            <a:schemeClr val="accent1"/>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94" b="0" i="0" u="none" strike="noStrike" cap="none">
              <a:solidFill>
                <a:srgbClr val="000000"/>
              </a:solidFill>
              <a:latin typeface="Arial"/>
              <a:ea typeface="Arial"/>
              <a:cs typeface="Arial"/>
              <a:sym typeface="Arial"/>
            </a:endParaRPr>
          </a:p>
        </p:txBody>
      </p:sp>
      <p:sp>
        <p:nvSpPr>
          <p:cNvPr id="80" name="Google Shape;80;p69"/>
          <p:cNvSpPr txBox="1">
            <a:spLocks noGrp="1"/>
          </p:cNvSpPr>
          <p:nvPr>
            <p:ph type="title"/>
          </p:nvPr>
        </p:nvSpPr>
        <p:spPr>
          <a:xfrm rot="5400000">
            <a:off x="7159401" y="1977801"/>
            <a:ext cx="5759898"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69"/>
          <p:cNvSpPr txBox="1">
            <a:spLocks noGrp="1"/>
          </p:cNvSpPr>
          <p:nvPr>
            <p:ph type="body" idx="1"/>
          </p:nvPr>
        </p:nvSpPr>
        <p:spPr>
          <a:xfrm rot="5400000">
            <a:off x="1825402" y="-574898"/>
            <a:ext cx="5759898"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195"/>
              </a:spcBef>
              <a:spcAft>
                <a:spcPts val="0"/>
              </a:spcAft>
              <a:buSzPts val="1800"/>
              <a:buChar char=" "/>
              <a:defRPr/>
            </a:lvl1pPr>
            <a:lvl2pPr marL="914400" lvl="1" indent="-342900" algn="l">
              <a:lnSpc>
                <a:spcPct val="90000"/>
              </a:lnSpc>
              <a:spcBef>
                <a:spcPts val="199"/>
              </a:spcBef>
              <a:spcAft>
                <a:spcPts val="0"/>
              </a:spcAft>
              <a:buSzPts val="1800"/>
              <a:buChar char="◦"/>
              <a:defRPr/>
            </a:lvl2pPr>
            <a:lvl3pPr marL="1371600" lvl="2" indent="-342900" algn="l">
              <a:lnSpc>
                <a:spcPct val="90000"/>
              </a:lnSpc>
              <a:spcBef>
                <a:spcPts val="398"/>
              </a:spcBef>
              <a:spcAft>
                <a:spcPts val="0"/>
              </a:spcAft>
              <a:buSzPts val="1800"/>
              <a:buChar char="◦"/>
              <a:defRPr/>
            </a:lvl3pPr>
            <a:lvl4pPr marL="1828800" lvl="3" indent="-342900" algn="l">
              <a:lnSpc>
                <a:spcPct val="90000"/>
              </a:lnSpc>
              <a:spcBef>
                <a:spcPts val="398"/>
              </a:spcBef>
              <a:spcAft>
                <a:spcPts val="0"/>
              </a:spcAft>
              <a:buSzPts val="1800"/>
              <a:buChar char="◦"/>
              <a:defRPr/>
            </a:lvl4pPr>
            <a:lvl5pPr marL="2286000" lvl="4" indent="-342900" algn="l">
              <a:lnSpc>
                <a:spcPct val="90000"/>
              </a:lnSpc>
              <a:spcBef>
                <a:spcPts val="398"/>
              </a:spcBef>
              <a:spcAft>
                <a:spcPts val="0"/>
              </a:spcAft>
              <a:buSzPts val="1800"/>
              <a:buChar char="◦"/>
              <a:defRPr/>
            </a:lvl5pPr>
            <a:lvl6pPr marL="2743200" lvl="5" indent="-342900" algn="l">
              <a:lnSpc>
                <a:spcPct val="90000"/>
              </a:lnSpc>
              <a:spcBef>
                <a:spcPts val="398"/>
              </a:spcBef>
              <a:spcAft>
                <a:spcPts val="0"/>
              </a:spcAft>
              <a:buSzPts val="1800"/>
              <a:buChar char="◦"/>
              <a:defRPr/>
            </a:lvl6pPr>
            <a:lvl7pPr marL="3200400" lvl="6" indent="-342900" algn="l">
              <a:lnSpc>
                <a:spcPct val="90000"/>
              </a:lnSpc>
              <a:spcBef>
                <a:spcPts val="398"/>
              </a:spcBef>
              <a:spcAft>
                <a:spcPts val="0"/>
              </a:spcAft>
              <a:buSzPts val="1800"/>
              <a:buChar char="◦"/>
              <a:defRPr/>
            </a:lvl7pPr>
            <a:lvl8pPr marL="3657600" lvl="7" indent="-342900" algn="l">
              <a:lnSpc>
                <a:spcPct val="90000"/>
              </a:lnSpc>
              <a:spcBef>
                <a:spcPts val="398"/>
              </a:spcBef>
              <a:spcAft>
                <a:spcPts val="0"/>
              </a:spcAft>
              <a:buSzPts val="1800"/>
              <a:buChar char="◦"/>
              <a:defRPr/>
            </a:lvl8pPr>
            <a:lvl9pPr marL="4114800" lvl="8" indent="-342900" algn="l">
              <a:lnSpc>
                <a:spcPct val="90000"/>
              </a:lnSpc>
              <a:spcBef>
                <a:spcPts val="398"/>
              </a:spcBef>
              <a:spcAft>
                <a:spcPts val="398"/>
              </a:spcAft>
              <a:buSzPts val="1800"/>
              <a:buChar char="◦"/>
              <a:defRPr/>
            </a:lvl9pPr>
          </a:lstStyle>
          <a:p>
            <a:endParaRPr/>
          </a:p>
        </p:txBody>
      </p:sp>
      <p:sp>
        <p:nvSpPr>
          <p:cNvPr id="82" name="Google Shape;82;p69"/>
          <p:cNvSpPr txBox="1">
            <a:spLocks noGrp="1"/>
          </p:cNvSpPr>
          <p:nvPr>
            <p:ph type="sldNum" idx="12"/>
          </p:nvPr>
        </p:nvSpPr>
        <p:spPr>
          <a:xfrm>
            <a:off x="9900459" y="6459787"/>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Encabezado de Seccion ">
  <p:cSld name="Encabezado de Seccion ">
    <p:spTree>
      <p:nvGrpSpPr>
        <p:cNvPr id="1" name="Shape 83"/>
        <p:cNvGrpSpPr/>
        <p:nvPr/>
      </p:nvGrpSpPr>
      <p:grpSpPr>
        <a:xfrm>
          <a:off x="0" y="0"/>
          <a:ext cx="0" cy="0"/>
          <a:chOff x="0" y="0"/>
          <a:chExt cx="0" cy="0"/>
        </a:xfrm>
      </p:grpSpPr>
      <p:sp>
        <p:nvSpPr>
          <p:cNvPr id="84" name="Google Shape;84;p70"/>
          <p:cNvSpPr txBox="1">
            <a:spLocks noGrp="1"/>
          </p:cNvSpPr>
          <p:nvPr>
            <p:ph type="title"/>
          </p:nvPr>
        </p:nvSpPr>
        <p:spPr>
          <a:xfrm>
            <a:off x="551384" y="2051019"/>
            <a:ext cx="10780776" cy="613283"/>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C00000"/>
              </a:buClr>
              <a:buSzPts val="5400"/>
              <a:buFont typeface="Calibri"/>
              <a:buNone/>
              <a:defRPr sz="5378" b="0">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70"/>
          <p:cNvSpPr txBox="1">
            <a:spLocks noGrp="1"/>
          </p:cNvSpPr>
          <p:nvPr>
            <p:ph type="body" idx="1"/>
          </p:nvPr>
        </p:nvSpPr>
        <p:spPr>
          <a:xfrm>
            <a:off x="551384" y="4359587"/>
            <a:ext cx="9229344" cy="533400"/>
          </a:xfrm>
          <a:prstGeom prst="rect">
            <a:avLst/>
          </a:prstGeom>
          <a:noFill/>
          <a:ln>
            <a:noFill/>
          </a:ln>
        </p:spPr>
        <p:txBody>
          <a:bodyPr spcFirstLastPara="1" wrap="square" lIns="0" tIns="45700" rIns="0" bIns="45700" anchor="t" anchorCtr="0">
            <a:normAutofit/>
          </a:bodyPr>
          <a:lstStyle>
            <a:lvl1pPr marL="457200" lvl="0" indent="-228600" algn="l">
              <a:lnSpc>
                <a:spcPct val="90000"/>
              </a:lnSpc>
              <a:spcBef>
                <a:spcPts val="1195"/>
              </a:spcBef>
              <a:spcAft>
                <a:spcPts val="0"/>
              </a:spcAft>
              <a:buSzPts val="1800"/>
              <a:buNone/>
              <a:defRPr sz="1793">
                <a:solidFill>
                  <a:srgbClr val="C00000"/>
                </a:solidFill>
              </a:defRPr>
            </a:lvl1pPr>
            <a:lvl2pPr marL="914400" lvl="1" indent="-228600" algn="l">
              <a:lnSpc>
                <a:spcPct val="90000"/>
              </a:lnSpc>
              <a:spcBef>
                <a:spcPts val="199"/>
              </a:spcBef>
              <a:spcAft>
                <a:spcPts val="0"/>
              </a:spcAft>
              <a:buSzPts val="900"/>
              <a:buNone/>
              <a:defRPr sz="896"/>
            </a:lvl2pPr>
            <a:lvl3pPr marL="1371600" lvl="2" indent="-228600" algn="l">
              <a:lnSpc>
                <a:spcPct val="90000"/>
              </a:lnSpc>
              <a:spcBef>
                <a:spcPts val="398"/>
              </a:spcBef>
              <a:spcAft>
                <a:spcPts val="0"/>
              </a:spcAft>
              <a:buSzPts val="750"/>
              <a:buNone/>
              <a:defRPr sz="747"/>
            </a:lvl3pPr>
            <a:lvl4pPr marL="1828800" lvl="3" indent="-228600" algn="l">
              <a:lnSpc>
                <a:spcPct val="90000"/>
              </a:lnSpc>
              <a:spcBef>
                <a:spcPts val="398"/>
              </a:spcBef>
              <a:spcAft>
                <a:spcPts val="0"/>
              </a:spcAft>
              <a:buSzPts val="675"/>
              <a:buNone/>
              <a:defRPr sz="672"/>
            </a:lvl4pPr>
            <a:lvl5pPr marL="2286000" lvl="4" indent="-228600" algn="l">
              <a:lnSpc>
                <a:spcPct val="90000"/>
              </a:lnSpc>
              <a:spcBef>
                <a:spcPts val="398"/>
              </a:spcBef>
              <a:spcAft>
                <a:spcPts val="0"/>
              </a:spcAft>
              <a:buSzPts val="675"/>
              <a:buNone/>
              <a:defRPr sz="672"/>
            </a:lvl5pPr>
            <a:lvl6pPr marL="2743200" lvl="5" indent="-228600" algn="l">
              <a:lnSpc>
                <a:spcPct val="90000"/>
              </a:lnSpc>
              <a:spcBef>
                <a:spcPts val="398"/>
              </a:spcBef>
              <a:spcAft>
                <a:spcPts val="0"/>
              </a:spcAft>
              <a:buSzPts val="675"/>
              <a:buNone/>
              <a:defRPr sz="672"/>
            </a:lvl6pPr>
            <a:lvl7pPr marL="3200400" lvl="6" indent="-228600" algn="l">
              <a:lnSpc>
                <a:spcPct val="90000"/>
              </a:lnSpc>
              <a:spcBef>
                <a:spcPts val="398"/>
              </a:spcBef>
              <a:spcAft>
                <a:spcPts val="0"/>
              </a:spcAft>
              <a:buSzPts val="675"/>
              <a:buNone/>
              <a:defRPr sz="672"/>
            </a:lvl7pPr>
            <a:lvl8pPr marL="3657600" lvl="7" indent="-228600" algn="l">
              <a:lnSpc>
                <a:spcPct val="90000"/>
              </a:lnSpc>
              <a:spcBef>
                <a:spcPts val="398"/>
              </a:spcBef>
              <a:spcAft>
                <a:spcPts val="0"/>
              </a:spcAft>
              <a:buSzPts val="675"/>
              <a:buNone/>
              <a:defRPr sz="672"/>
            </a:lvl8pPr>
            <a:lvl9pPr marL="4114800" lvl="8" indent="-228600" algn="l">
              <a:lnSpc>
                <a:spcPct val="90000"/>
              </a:lnSpc>
              <a:spcBef>
                <a:spcPts val="398"/>
              </a:spcBef>
              <a:spcAft>
                <a:spcPts val="398"/>
              </a:spcAft>
              <a:buSzPts val="675"/>
              <a:buNone/>
              <a:defRPr sz="672"/>
            </a:lvl9pPr>
          </a:lstStyle>
          <a:p>
            <a:endParaRPr/>
          </a:p>
        </p:txBody>
      </p:sp>
      <p:sp>
        <p:nvSpPr>
          <p:cNvPr id="86" name="Google Shape;86;p70"/>
          <p:cNvSpPr txBox="1">
            <a:spLocks noGrp="1"/>
          </p:cNvSpPr>
          <p:nvPr>
            <p:ph type="sldNum" idx="12"/>
          </p:nvPr>
        </p:nvSpPr>
        <p:spPr>
          <a:xfrm>
            <a:off x="9900459" y="6459787"/>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Dos objetos">
  <p:cSld name="1_Dos objetos">
    <p:spTree>
      <p:nvGrpSpPr>
        <p:cNvPr id="1" name="Shape 87"/>
        <p:cNvGrpSpPr/>
        <p:nvPr/>
      </p:nvGrpSpPr>
      <p:grpSpPr>
        <a:xfrm>
          <a:off x="0" y="0"/>
          <a:ext cx="0" cy="0"/>
          <a:chOff x="0" y="0"/>
          <a:chExt cx="0" cy="0"/>
        </a:xfrm>
      </p:grpSpPr>
      <p:sp>
        <p:nvSpPr>
          <p:cNvPr id="88" name="Google Shape;88;p71"/>
          <p:cNvSpPr txBox="1">
            <a:spLocks noGrp="1"/>
          </p:cNvSpPr>
          <p:nvPr>
            <p:ph type="title"/>
          </p:nvPr>
        </p:nvSpPr>
        <p:spPr>
          <a:xfrm>
            <a:off x="1097280" y="286605"/>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3000"/>
              <a:buFont typeface="Calibri"/>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71"/>
          <p:cNvSpPr txBox="1">
            <a:spLocks noGrp="1"/>
          </p:cNvSpPr>
          <p:nvPr>
            <p:ph type="body" idx="1"/>
          </p:nvPr>
        </p:nvSpPr>
        <p:spPr>
          <a:xfrm>
            <a:off x="676656" y="1998134"/>
            <a:ext cx="4663440" cy="3767328"/>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195"/>
              </a:spcBef>
              <a:spcAft>
                <a:spcPts val="0"/>
              </a:spcAft>
              <a:buClr>
                <a:srgbClr val="C00000"/>
              </a:buClr>
              <a:buSzPts val="1800"/>
              <a:buFont typeface="Arial"/>
              <a:buChar char="»"/>
              <a:defRPr sz="1793"/>
            </a:lvl1pPr>
            <a:lvl2pPr marL="914400" lvl="1" indent="-323850" algn="l">
              <a:lnSpc>
                <a:spcPct val="90000"/>
              </a:lnSpc>
              <a:spcBef>
                <a:spcPts val="199"/>
              </a:spcBef>
              <a:spcAft>
                <a:spcPts val="0"/>
              </a:spcAft>
              <a:buClr>
                <a:srgbClr val="C00000"/>
              </a:buClr>
              <a:buSzPts val="1500"/>
              <a:buFont typeface="Arial"/>
              <a:buChar char=" "/>
              <a:defRPr sz="1494"/>
            </a:lvl2pPr>
            <a:lvl3pPr marL="1371600" lvl="2" indent="-314325" algn="l">
              <a:lnSpc>
                <a:spcPct val="90000"/>
              </a:lnSpc>
              <a:spcBef>
                <a:spcPts val="398"/>
              </a:spcBef>
              <a:spcAft>
                <a:spcPts val="0"/>
              </a:spcAft>
              <a:buClr>
                <a:srgbClr val="C00000"/>
              </a:buClr>
              <a:buSzPts val="1350"/>
              <a:buFont typeface="Arial"/>
              <a:buChar char=" "/>
              <a:defRPr sz="1345"/>
            </a:lvl3pPr>
            <a:lvl4pPr marL="1828800" lvl="3" indent="-304800" algn="l">
              <a:lnSpc>
                <a:spcPct val="90000"/>
              </a:lnSpc>
              <a:spcBef>
                <a:spcPts val="398"/>
              </a:spcBef>
              <a:spcAft>
                <a:spcPts val="0"/>
              </a:spcAft>
              <a:buClr>
                <a:srgbClr val="C00000"/>
              </a:buClr>
              <a:buSzPts val="1200"/>
              <a:buFont typeface="Arial"/>
              <a:buChar char=" "/>
              <a:defRPr sz="1195"/>
            </a:lvl4pPr>
            <a:lvl5pPr marL="2286000" lvl="4" indent="-304800" algn="l">
              <a:lnSpc>
                <a:spcPct val="90000"/>
              </a:lnSpc>
              <a:spcBef>
                <a:spcPts val="398"/>
              </a:spcBef>
              <a:spcAft>
                <a:spcPts val="0"/>
              </a:spcAft>
              <a:buClr>
                <a:srgbClr val="C00000"/>
              </a:buClr>
              <a:buSzPts val="1200"/>
              <a:buFont typeface="Arial"/>
              <a:buChar char=" "/>
              <a:defRPr sz="1195"/>
            </a:lvl5pPr>
            <a:lvl6pPr marL="2743200" lvl="5" indent="-304800" algn="l">
              <a:lnSpc>
                <a:spcPct val="90000"/>
              </a:lnSpc>
              <a:spcBef>
                <a:spcPts val="398"/>
              </a:spcBef>
              <a:spcAft>
                <a:spcPts val="0"/>
              </a:spcAft>
              <a:buSzPts val="1200"/>
              <a:buChar char="◦"/>
              <a:defRPr sz="1195"/>
            </a:lvl6pPr>
            <a:lvl7pPr marL="3200400" lvl="6" indent="-304800" algn="l">
              <a:lnSpc>
                <a:spcPct val="90000"/>
              </a:lnSpc>
              <a:spcBef>
                <a:spcPts val="398"/>
              </a:spcBef>
              <a:spcAft>
                <a:spcPts val="0"/>
              </a:spcAft>
              <a:buSzPts val="1200"/>
              <a:buChar char="◦"/>
              <a:defRPr sz="1195"/>
            </a:lvl7pPr>
            <a:lvl8pPr marL="3657600" lvl="7" indent="-304800" algn="l">
              <a:lnSpc>
                <a:spcPct val="90000"/>
              </a:lnSpc>
              <a:spcBef>
                <a:spcPts val="398"/>
              </a:spcBef>
              <a:spcAft>
                <a:spcPts val="0"/>
              </a:spcAft>
              <a:buSzPts val="1200"/>
              <a:buChar char="◦"/>
              <a:defRPr sz="1195"/>
            </a:lvl8pPr>
            <a:lvl9pPr marL="4114800" lvl="8" indent="-304800" algn="l">
              <a:lnSpc>
                <a:spcPct val="90000"/>
              </a:lnSpc>
              <a:spcBef>
                <a:spcPts val="398"/>
              </a:spcBef>
              <a:spcAft>
                <a:spcPts val="398"/>
              </a:spcAft>
              <a:buSzPts val="1200"/>
              <a:buChar char="◦"/>
              <a:defRPr sz="1195"/>
            </a:lvl9pPr>
          </a:lstStyle>
          <a:p>
            <a:endParaRPr/>
          </a:p>
        </p:txBody>
      </p:sp>
      <p:sp>
        <p:nvSpPr>
          <p:cNvPr id="90" name="Google Shape;90;p71"/>
          <p:cNvSpPr txBox="1">
            <a:spLocks noGrp="1"/>
          </p:cNvSpPr>
          <p:nvPr>
            <p:ph type="body" idx="2"/>
          </p:nvPr>
        </p:nvSpPr>
        <p:spPr>
          <a:xfrm>
            <a:off x="6011331" y="1998134"/>
            <a:ext cx="4663440" cy="3767328"/>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195"/>
              </a:spcBef>
              <a:spcAft>
                <a:spcPts val="0"/>
              </a:spcAft>
              <a:buClr>
                <a:srgbClr val="C00000"/>
              </a:buClr>
              <a:buSzPts val="1800"/>
              <a:buFont typeface="Arial"/>
              <a:buChar char="»"/>
              <a:defRPr sz="1793"/>
            </a:lvl1pPr>
            <a:lvl2pPr marL="914400" lvl="1" indent="-323850" algn="l">
              <a:lnSpc>
                <a:spcPct val="90000"/>
              </a:lnSpc>
              <a:spcBef>
                <a:spcPts val="199"/>
              </a:spcBef>
              <a:spcAft>
                <a:spcPts val="0"/>
              </a:spcAft>
              <a:buClr>
                <a:srgbClr val="C00000"/>
              </a:buClr>
              <a:buSzPts val="1500"/>
              <a:buFont typeface="Arial"/>
              <a:buChar char=" "/>
              <a:defRPr sz="1494"/>
            </a:lvl2pPr>
            <a:lvl3pPr marL="1371600" lvl="2" indent="-314325" algn="l">
              <a:lnSpc>
                <a:spcPct val="90000"/>
              </a:lnSpc>
              <a:spcBef>
                <a:spcPts val="398"/>
              </a:spcBef>
              <a:spcAft>
                <a:spcPts val="0"/>
              </a:spcAft>
              <a:buClr>
                <a:srgbClr val="C00000"/>
              </a:buClr>
              <a:buSzPts val="1350"/>
              <a:buFont typeface="Arial"/>
              <a:buChar char=" "/>
              <a:defRPr sz="1345"/>
            </a:lvl3pPr>
            <a:lvl4pPr marL="1828800" lvl="3" indent="-304800" algn="l">
              <a:lnSpc>
                <a:spcPct val="90000"/>
              </a:lnSpc>
              <a:spcBef>
                <a:spcPts val="398"/>
              </a:spcBef>
              <a:spcAft>
                <a:spcPts val="0"/>
              </a:spcAft>
              <a:buClr>
                <a:srgbClr val="C00000"/>
              </a:buClr>
              <a:buSzPts val="1200"/>
              <a:buFont typeface="Arial"/>
              <a:buChar char=" "/>
              <a:defRPr sz="1195"/>
            </a:lvl4pPr>
            <a:lvl5pPr marL="2286000" lvl="4" indent="-304800" algn="l">
              <a:lnSpc>
                <a:spcPct val="90000"/>
              </a:lnSpc>
              <a:spcBef>
                <a:spcPts val="398"/>
              </a:spcBef>
              <a:spcAft>
                <a:spcPts val="0"/>
              </a:spcAft>
              <a:buClr>
                <a:srgbClr val="C00000"/>
              </a:buClr>
              <a:buSzPts val="1200"/>
              <a:buFont typeface="Arial"/>
              <a:buChar char=" "/>
              <a:defRPr sz="1195"/>
            </a:lvl5pPr>
            <a:lvl6pPr marL="2743200" lvl="5" indent="-304800" algn="l">
              <a:lnSpc>
                <a:spcPct val="90000"/>
              </a:lnSpc>
              <a:spcBef>
                <a:spcPts val="398"/>
              </a:spcBef>
              <a:spcAft>
                <a:spcPts val="0"/>
              </a:spcAft>
              <a:buSzPts val="1200"/>
              <a:buChar char="◦"/>
              <a:defRPr sz="1195"/>
            </a:lvl6pPr>
            <a:lvl7pPr marL="3200400" lvl="6" indent="-304800" algn="l">
              <a:lnSpc>
                <a:spcPct val="90000"/>
              </a:lnSpc>
              <a:spcBef>
                <a:spcPts val="398"/>
              </a:spcBef>
              <a:spcAft>
                <a:spcPts val="0"/>
              </a:spcAft>
              <a:buSzPts val="1200"/>
              <a:buChar char="◦"/>
              <a:defRPr sz="1195"/>
            </a:lvl7pPr>
            <a:lvl8pPr marL="3657600" lvl="7" indent="-304800" algn="l">
              <a:lnSpc>
                <a:spcPct val="90000"/>
              </a:lnSpc>
              <a:spcBef>
                <a:spcPts val="398"/>
              </a:spcBef>
              <a:spcAft>
                <a:spcPts val="0"/>
              </a:spcAft>
              <a:buSzPts val="1200"/>
              <a:buChar char="◦"/>
              <a:defRPr sz="1195"/>
            </a:lvl8pPr>
            <a:lvl9pPr marL="4114800" lvl="8" indent="-304800" algn="l">
              <a:lnSpc>
                <a:spcPct val="90000"/>
              </a:lnSpc>
              <a:spcBef>
                <a:spcPts val="398"/>
              </a:spcBef>
              <a:spcAft>
                <a:spcPts val="398"/>
              </a:spcAft>
              <a:buSzPts val="1200"/>
              <a:buChar char="◦"/>
              <a:defRPr sz="1195"/>
            </a:lvl9pPr>
          </a:lstStyle>
          <a:p>
            <a:endParaRPr/>
          </a:p>
        </p:txBody>
      </p:sp>
      <p:sp>
        <p:nvSpPr>
          <p:cNvPr id="91" name="Google Shape;91;p71"/>
          <p:cNvSpPr txBox="1">
            <a:spLocks noGrp="1"/>
          </p:cNvSpPr>
          <p:nvPr>
            <p:ph type="sldNum" idx="12"/>
          </p:nvPr>
        </p:nvSpPr>
        <p:spPr>
          <a:xfrm>
            <a:off x="9249399" y="2852616"/>
            <a:ext cx="2926080" cy="104857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
        <p:nvSpPr>
          <p:cNvPr id="92" name="Google Shape;92;p71"/>
          <p:cNvSpPr txBox="1">
            <a:spLocks noGrp="1"/>
          </p:cNvSpPr>
          <p:nvPr>
            <p:ph type="body" idx="3"/>
          </p:nvPr>
        </p:nvSpPr>
        <p:spPr>
          <a:xfrm>
            <a:off x="5951986" y="6509540"/>
            <a:ext cx="2162515" cy="305415"/>
          </a:xfrm>
          <a:prstGeom prst="rect">
            <a:avLst/>
          </a:prstGeom>
          <a:noFill/>
          <a:ln>
            <a:noFill/>
          </a:ln>
        </p:spPr>
        <p:txBody>
          <a:bodyPr spcFirstLastPara="1" wrap="square" lIns="0" tIns="45700" rIns="0" bIns="45700" anchor="t" anchorCtr="0">
            <a:noAutofit/>
          </a:bodyPr>
          <a:lstStyle>
            <a:lvl1pPr marL="457200" lvl="0" indent="-228600" algn="l">
              <a:lnSpc>
                <a:spcPct val="90000"/>
              </a:lnSpc>
              <a:spcBef>
                <a:spcPts val="0"/>
              </a:spcBef>
              <a:spcAft>
                <a:spcPts val="0"/>
              </a:spcAft>
              <a:buSzPts val="825"/>
              <a:buNone/>
              <a:defRPr sz="822" b="0" i="0">
                <a:solidFill>
                  <a:srgbClr val="888888"/>
                </a:solidFill>
                <a:latin typeface="Arial"/>
                <a:ea typeface="Arial"/>
                <a:cs typeface="Arial"/>
                <a:sym typeface="Arial"/>
              </a:defRPr>
            </a:lvl1pPr>
            <a:lvl2pPr marL="914400" lvl="1" indent="-228600" algn="l">
              <a:lnSpc>
                <a:spcPct val="90000"/>
              </a:lnSpc>
              <a:spcBef>
                <a:spcPts val="199"/>
              </a:spcBef>
              <a:spcAft>
                <a:spcPts val="0"/>
              </a:spcAft>
              <a:buSzPts val="1050"/>
              <a:buNone/>
              <a:defRPr sz="1046"/>
            </a:lvl2pPr>
            <a:lvl3pPr marL="1371600" lvl="2" indent="-228600" algn="l">
              <a:lnSpc>
                <a:spcPct val="90000"/>
              </a:lnSpc>
              <a:spcBef>
                <a:spcPts val="398"/>
              </a:spcBef>
              <a:spcAft>
                <a:spcPts val="0"/>
              </a:spcAft>
              <a:buSzPts val="1050"/>
              <a:buNone/>
              <a:defRPr sz="1046"/>
            </a:lvl3pPr>
            <a:lvl4pPr marL="1828800" lvl="3" indent="-228600" algn="l">
              <a:lnSpc>
                <a:spcPct val="90000"/>
              </a:lnSpc>
              <a:spcBef>
                <a:spcPts val="398"/>
              </a:spcBef>
              <a:spcAft>
                <a:spcPts val="0"/>
              </a:spcAft>
              <a:buSzPts val="1050"/>
              <a:buNone/>
              <a:defRPr sz="1046"/>
            </a:lvl4pPr>
            <a:lvl5pPr marL="2286000" lvl="4" indent="-228600" algn="l">
              <a:lnSpc>
                <a:spcPct val="90000"/>
              </a:lnSpc>
              <a:spcBef>
                <a:spcPts val="398"/>
              </a:spcBef>
              <a:spcAft>
                <a:spcPts val="0"/>
              </a:spcAft>
              <a:buSzPts val="1050"/>
              <a:buNone/>
              <a:defRPr sz="1046"/>
            </a:lvl5pPr>
            <a:lvl6pPr marL="2743200" lvl="5" indent="-342900" algn="l">
              <a:lnSpc>
                <a:spcPct val="90000"/>
              </a:lnSpc>
              <a:spcBef>
                <a:spcPts val="398"/>
              </a:spcBef>
              <a:spcAft>
                <a:spcPts val="0"/>
              </a:spcAft>
              <a:buSzPts val="1800"/>
              <a:buChar char="◦"/>
              <a:defRPr/>
            </a:lvl6pPr>
            <a:lvl7pPr marL="3200400" lvl="6" indent="-342900" algn="l">
              <a:lnSpc>
                <a:spcPct val="90000"/>
              </a:lnSpc>
              <a:spcBef>
                <a:spcPts val="398"/>
              </a:spcBef>
              <a:spcAft>
                <a:spcPts val="0"/>
              </a:spcAft>
              <a:buSzPts val="1800"/>
              <a:buChar char="◦"/>
              <a:defRPr/>
            </a:lvl7pPr>
            <a:lvl8pPr marL="3657600" lvl="7" indent="-342900" algn="l">
              <a:lnSpc>
                <a:spcPct val="90000"/>
              </a:lnSpc>
              <a:spcBef>
                <a:spcPts val="398"/>
              </a:spcBef>
              <a:spcAft>
                <a:spcPts val="0"/>
              </a:spcAft>
              <a:buSzPts val="1800"/>
              <a:buChar char="◦"/>
              <a:defRPr/>
            </a:lvl8pPr>
            <a:lvl9pPr marL="4114800" lvl="8" indent="-342900" algn="l">
              <a:lnSpc>
                <a:spcPct val="90000"/>
              </a:lnSpc>
              <a:spcBef>
                <a:spcPts val="398"/>
              </a:spcBef>
              <a:spcAft>
                <a:spcPts val="398"/>
              </a:spcAft>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_Normal con fuente ">
  <p:cSld name="2_Normal con fuente ">
    <p:bg>
      <p:bgPr>
        <a:solidFill>
          <a:schemeClr val="lt1"/>
        </a:solidFill>
        <a:effectLst/>
      </p:bgPr>
    </p:bg>
    <p:spTree>
      <p:nvGrpSpPr>
        <p:cNvPr id="1" name="Shape 93"/>
        <p:cNvGrpSpPr/>
        <p:nvPr/>
      </p:nvGrpSpPr>
      <p:grpSpPr>
        <a:xfrm>
          <a:off x="0" y="0"/>
          <a:ext cx="0" cy="0"/>
          <a:chOff x="0" y="0"/>
          <a:chExt cx="0" cy="0"/>
        </a:xfrm>
      </p:grpSpPr>
      <p:sp>
        <p:nvSpPr>
          <p:cNvPr id="94" name="Google Shape;94;p72"/>
          <p:cNvSpPr txBox="1">
            <a:spLocks noGrp="1"/>
          </p:cNvSpPr>
          <p:nvPr>
            <p:ph type="title"/>
          </p:nvPr>
        </p:nvSpPr>
        <p:spPr>
          <a:xfrm>
            <a:off x="623395" y="643372"/>
            <a:ext cx="10772775" cy="1129444"/>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72"/>
          <p:cNvSpPr txBox="1">
            <a:spLocks noGrp="1"/>
          </p:cNvSpPr>
          <p:nvPr>
            <p:ph type="sldNum" idx="12"/>
          </p:nvPr>
        </p:nvSpPr>
        <p:spPr>
          <a:xfrm>
            <a:off x="9249399" y="2852616"/>
            <a:ext cx="2926080" cy="104857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
        <p:nvSpPr>
          <p:cNvPr id="96" name="Google Shape;96;p72"/>
          <p:cNvSpPr txBox="1"/>
          <p:nvPr/>
        </p:nvSpPr>
        <p:spPr>
          <a:xfrm>
            <a:off x="5176317" y="6484431"/>
            <a:ext cx="662361" cy="219291"/>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Clr>
                <a:srgbClr val="000000"/>
              </a:buClr>
              <a:buSzPts val="825"/>
              <a:buFont typeface="Arial"/>
              <a:buNone/>
            </a:pPr>
            <a:r>
              <a:rPr lang="es-ES" sz="822" b="0" i="0" u="none" strike="noStrike" cap="none">
                <a:solidFill>
                  <a:srgbClr val="888888"/>
                </a:solidFill>
                <a:latin typeface="Arial"/>
                <a:ea typeface="Arial"/>
                <a:cs typeface="Arial"/>
                <a:sym typeface="Arial"/>
              </a:rPr>
              <a:t>Fuente:</a:t>
            </a:r>
            <a:endParaRPr sz="822" b="0" i="0" u="none" strike="noStrike" cap="none">
              <a:solidFill>
                <a:schemeClr val="dk2"/>
              </a:solidFill>
              <a:latin typeface="Arial"/>
              <a:ea typeface="Arial"/>
              <a:cs typeface="Arial"/>
              <a:sym typeface="Arial"/>
            </a:endParaRPr>
          </a:p>
        </p:txBody>
      </p:sp>
      <p:sp>
        <p:nvSpPr>
          <p:cNvPr id="97" name="Google Shape;97;p72"/>
          <p:cNvSpPr txBox="1">
            <a:spLocks noGrp="1"/>
          </p:cNvSpPr>
          <p:nvPr>
            <p:ph type="body" idx="1"/>
          </p:nvPr>
        </p:nvSpPr>
        <p:spPr>
          <a:xfrm>
            <a:off x="623392" y="1902581"/>
            <a:ext cx="9793088" cy="4478753"/>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195"/>
              </a:spcBef>
              <a:spcAft>
                <a:spcPts val="0"/>
              </a:spcAft>
              <a:buClr>
                <a:srgbClr val="C00000"/>
              </a:buClr>
              <a:buSzPts val="2000"/>
              <a:buFont typeface="Arial"/>
              <a:buChar char="»"/>
              <a:defRPr/>
            </a:lvl1pPr>
            <a:lvl2pPr marL="914400" lvl="1" indent="-342900" algn="l">
              <a:lnSpc>
                <a:spcPct val="90000"/>
              </a:lnSpc>
              <a:spcBef>
                <a:spcPts val="199"/>
              </a:spcBef>
              <a:spcAft>
                <a:spcPts val="0"/>
              </a:spcAft>
              <a:buSzPts val="1800"/>
              <a:buChar char="◦"/>
              <a:defRPr/>
            </a:lvl2pPr>
            <a:lvl3pPr marL="1371600" lvl="2" indent="-317500" algn="l">
              <a:lnSpc>
                <a:spcPct val="90000"/>
              </a:lnSpc>
              <a:spcBef>
                <a:spcPts val="398"/>
              </a:spcBef>
              <a:spcAft>
                <a:spcPts val="0"/>
              </a:spcAft>
              <a:buSzPts val="1400"/>
              <a:buChar char="◦"/>
              <a:defRPr/>
            </a:lvl3pPr>
            <a:lvl4pPr marL="1828800" lvl="3" indent="-317500" algn="l">
              <a:lnSpc>
                <a:spcPct val="90000"/>
              </a:lnSpc>
              <a:spcBef>
                <a:spcPts val="398"/>
              </a:spcBef>
              <a:spcAft>
                <a:spcPts val="0"/>
              </a:spcAft>
              <a:buSzPts val="1400"/>
              <a:buChar char="◦"/>
              <a:defRPr/>
            </a:lvl4pPr>
            <a:lvl5pPr marL="2286000" lvl="4" indent="-317500" algn="l">
              <a:lnSpc>
                <a:spcPct val="90000"/>
              </a:lnSpc>
              <a:spcBef>
                <a:spcPts val="398"/>
              </a:spcBef>
              <a:spcAft>
                <a:spcPts val="0"/>
              </a:spcAft>
              <a:buSzPts val="1400"/>
              <a:buChar char="◦"/>
              <a:defRPr/>
            </a:lvl5pPr>
            <a:lvl6pPr marL="2743200" lvl="5" indent="-317500" algn="l">
              <a:lnSpc>
                <a:spcPct val="90000"/>
              </a:lnSpc>
              <a:spcBef>
                <a:spcPts val="398"/>
              </a:spcBef>
              <a:spcAft>
                <a:spcPts val="0"/>
              </a:spcAft>
              <a:buSzPts val="1400"/>
              <a:buChar char="◦"/>
              <a:defRPr/>
            </a:lvl6pPr>
            <a:lvl7pPr marL="3200400" lvl="6" indent="-317500" algn="l">
              <a:lnSpc>
                <a:spcPct val="90000"/>
              </a:lnSpc>
              <a:spcBef>
                <a:spcPts val="398"/>
              </a:spcBef>
              <a:spcAft>
                <a:spcPts val="0"/>
              </a:spcAft>
              <a:buSzPts val="1400"/>
              <a:buChar char="◦"/>
              <a:defRPr/>
            </a:lvl7pPr>
            <a:lvl8pPr marL="3657600" lvl="7" indent="-317500" algn="l">
              <a:lnSpc>
                <a:spcPct val="90000"/>
              </a:lnSpc>
              <a:spcBef>
                <a:spcPts val="398"/>
              </a:spcBef>
              <a:spcAft>
                <a:spcPts val="0"/>
              </a:spcAft>
              <a:buSzPts val="1400"/>
              <a:buChar char="◦"/>
              <a:defRPr/>
            </a:lvl8pPr>
            <a:lvl9pPr marL="4114800" lvl="8" indent="-317500" algn="l">
              <a:lnSpc>
                <a:spcPct val="90000"/>
              </a:lnSpc>
              <a:spcBef>
                <a:spcPts val="398"/>
              </a:spcBef>
              <a:spcAft>
                <a:spcPts val="398"/>
              </a:spcAft>
              <a:buSzPts val="1400"/>
              <a:buChar char="◦"/>
              <a:defRPr/>
            </a:lvl9pPr>
          </a:lstStyle>
          <a:p>
            <a:endParaRPr/>
          </a:p>
        </p:txBody>
      </p:sp>
      <p:cxnSp>
        <p:nvCxnSpPr>
          <p:cNvPr id="98" name="Google Shape;98;p72"/>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sp>
        <p:nvSpPr>
          <p:cNvPr id="99" name="Google Shape;99;p72"/>
          <p:cNvSpPr txBox="1"/>
          <p:nvPr/>
        </p:nvSpPr>
        <p:spPr>
          <a:xfrm>
            <a:off x="5176317" y="6484431"/>
            <a:ext cx="662361" cy="219291"/>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Clr>
                <a:srgbClr val="000000"/>
              </a:buClr>
              <a:buSzPts val="825"/>
              <a:buFont typeface="Arial"/>
              <a:buNone/>
            </a:pPr>
            <a:r>
              <a:rPr lang="es-ES" sz="822" b="0" i="0" u="none" strike="noStrike" cap="none">
                <a:solidFill>
                  <a:srgbClr val="888888"/>
                </a:solidFill>
                <a:latin typeface="Arial"/>
                <a:ea typeface="Arial"/>
                <a:cs typeface="Arial"/>
                <a:sym typeface="Arial"/>
              </a:rPr>
              <a:t>Fuente:</a:t>
            </a:r>
            <a:endParaRPr sz="822" b="0" i="0" u="none" strike="noStrike" cap="none">
              <a:solidFill>
                <a:schemeClr val="dk2"/>
              </a:solidFill>
              <a:latin typeface="Arial"/>
              <a:ea typeface="Arial"/>
              <a:cs typeface="Arial"/>
              <a:sym typeface="Arial"/>
            </a:endParaRPr>
          </a:p>
        </p:txBody>
      </p:sp>
      <p:cxnSp>
        <p:nvCxnSpPr>
          <p:cNvPr id="100" name="Google Shape;100;p72"/>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_Normal con fuente ">
  <p:cSld name="3_Normal con fuente ">
    <p:bg>
      <p:bgPr>
        <a:solidFill>
          <a:schemeClr val="lt1"/>
        </a:solidFill>
        <a:effectLst/>
      </p:bgPr>
    </p:bg>
    <p:spTree>
      <p:nvGrpSpPr>
        <p:cNvPr id="1" name="Shape 101"/>
        <p:cNvGrpSpPr/>
        <p:nvPr/>
      </p:nvGrpSpPr>
      <p:grpSpPr>
        <a:xfrm>
          <a:off x="0" y="0"/>
          <a:ext cx="0" cy="0"/>
          <a:chOff x="0" y="0"/>
          <a:chExt cx="0" cy="0"/>
        </a:xfrm>
      </p:grpSpPr>
      <p:sp>
        <p:nvSpPr>
          <p:cNvPr id="102" name="Google Shape;102;p73"/>
          <p:cNvSpPr txBox="1">
            <a:spLocks noGrp="1"/>
          </p:cNvSpPr>
          <p:nvPr>
            <p:ph type="title"/>
          </p:nvPr>
        </p:nvSpPr>
        <p:spPr>
          <a:xfrm>
            <a:off x="623395" y="643372"/>
            <a:ext cx="10772775" cy="1129444"/>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73"/>
          <p:cNvSpPr txBox="1">
            <a:spLocks noGrp="1"/>
          </p:cNvSpPr>
          <p:nvPr>
            <p:ph type="sldNum" idx="12"/>
          </p:nvPr>
        </p:nvSpPr>
        <p:spPr>
          <a:xfrm>
            <a:off x="9249399" y="2852616"/>
            <a:ext cx="2926080" cy="104857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
        <p:nvSpPr>
          <p:cNvPr id="104" name="Google Shape;104;p73"/>
          <p:cNvSpPr txBox="1"/>
          <p:nvPr/>
        </p:nvSpPr>
        <p:spPr>
          <a:xfrm>
            <a:off x="5176317" y="6484431"/>
            <a:ext cx="662361" cy="219291"/>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Clr>
                <a:srgbClr val="000000"/>
              </a:buClr>
              <a:buSzPts val="825"/>
              <a:buFont typeface="Arial"/>
              <a:buNone/>
            </a:pPr>
            <a:r>
              <a:rPr lang="es-ES" sz="822" b="0" i="0" u="none" strike="noStrike" cap="none">
                <a:solidFill>
                  <a:srgbClr val="888888"/>
                </a:solidFill>
                <a:latin typeface="Arial"/>
                <a:ea typeface="Arial"/>
                <a:cs typeface="Arial"/>
                <a:sym typeface="Arial"/>
              </a:rPr>
              <a:t>Fuente:</a:t>
            </a:r>
            <a:endParaRPr sz="822" b="0" i="0" u="none" strike="noStrike" cap="none">
              <a:solidFill>
                <a:schemeClr val="dk2"/>
              </a:solidFill>
              <a:latin typeface="Arial"/>
              <a:ea typeface="Arial"/>
              <a:cs typeface="Arial"/>
              <a:sym typeface="Arial"/>
            </a:endParaRPr>
          </a:p>
        </p:txBody>
      </p:sp>
      <p:sp>
        <p:nvSpPr>
          <p:cNvPr id="105" name="Google Shape;105;p73"/>
          <p:cNvSpPr txBox="1">
            <a:spLocks noGrp="1"/>
          </p:cNvSpPr>
          <p:nvPr>
            <p:ph type="body" idx="1"/>
          </p:nvPr>
        </p:nvSpPr>
        <p:spPr>
          <a:xfrm>
            <a:off x="623392" y="1902581"/>
            <a:ext cx="9793088" cy="4478753"/>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195"/>
              </a:spcBef>
              <a:spcAft>
                <a:spcPts val="0"/>
              </a:spcAft>
              <a:buClr>
                <a:srgbClr val="C00000"/>
              </a:buClr>
              <a:buSzPts val="2000"/>
              <a:buFont typeface="Arial"/>
              <a:buChar char="»"/>
              <a:defRPr/>
            </a:lvl1pPr>
            <a:lvl2pPr marL="914400" lvl="1" indent="-342900" algn="l">
              <a:lnSpc>
                <a:spcPct val="90000"/>
              </a:lnSpc>
              <a:spcBef>
                <a:spcPts val="199"/>
              </a:spcBef>
              <a:spcAft>
                <a:spcPts val="0"/>
              </a:spcAft>
              <a:buSzPts val="1800"/>
              <a:buChar char="◦"/>
              <a:defRPr/>
            </a:lvl2pPr>
            <a:lvl3pPr marL="1371600" lvl="2" indent="-317500" algn="l">
              <a:lnSpc>
                <a:spcPct val="90000"/>
              </a:lnSpc>
              <a:spcBef>
                <a:spcPts val="398"/>
              </a:spcBef>
              <a:spcAft>
                <a:spcPts val="0"/>
              </a:spcAft>
              <a:buSzPts val="1400"/>
              <a:buChar char="◦"/>
              <a:defRPr/>
            </a:lvl3pPr>
            <a:lvl4pPr marL="1828800" lvl="3" indent="-317500" algn="l">
              <a:lnSpc>
                <a:spcPct val="90000"/>
              </a:lnSpc>
              <a:spcBef>
                <a:spcPts val="398"/>
              </a:spcBef>
              <a:spcAft>
                <a:spcPts val="0"/>
              </a:spcAft>
              <a:buSzPts val="1400"/>
              <a:buChar char="◦"/>
              <a:defRPr/>
            </a:lvl4pPr>
            <a:lvl5pPr marL="2286000" lvl="4" indent="-317500" algn="l">
              <a:lnSpc>
                <a:spcPct val="90000"/>
              </a:lnSpc>
              <a:spcBef>
                <a:spcPts val="398"/>
              </a:spcBef>
              <a:spcAft>
                <a:spcPts val="0"/>
              </a:spcAft>
              <a:buSzPts val="1400"/>
              <a:buChar char="◦"/>
              <a:defRPr/>
            </a:lvl5pPr>
            <a:lvl6pPr marL="2743200" lvl="5" indent="-317500" algn="l">
              <a:lnSpc>
                <a:spcPct val="90000"/>
              </a:lnSpc>
              <a:spcBef>
                <a:spcPts val="398"/>
              </a:spcBef>
              <a:spcAft>
                <a:spcPts val="0"/>
              </a:spcAft>
              <a:buSzPts val="1400"/>
              <a:buChar char="◦"/>
              <a:defRPr/>
            </a:lvl6pPr>
            <a:lvl7pPr marL="3200400" lvl="6" indent="-317500" algn="l">
              <a:lnSpc>
                <a:spcPct val="90000"/>
              </a:lnSpc>
              <a:spcBef>
                <a:spcPts val="398"/>
              </a:spcBef>
              <a:spcAft>
                <a:spcPts val="0"/>
              </a:spcAft>
              <a:buSzPts val="1400"/>
              <a:buChar char="◦"/>
              <a:defRPr/>
            </a:lvl7pPr>
            <a:lvl8pPr marL="3657600" lvl="7" indent="-317500" algn="l">
              <a:lnSpc>
                <a:spcPct val="90000"/>
              </a:lnSpc>
              <a:spcBef>
                <a:spcPts val="398"/>
              </a:spcBef>
              <a:spcAft>
                <a:spcPts val="0"/>
              </a:spcAft>
              <a:buSzPts val="1400"/>
              <a:buChar char="◦"/>
              <a:defRPr/>
            </a:lvl8pPr>
            <a:lvl9pPr marL="4114800" lvl="8" indent="-317500" algn="l">
              <a:lnSpc>
                <a:spcPct val="90000"/>
              </a:lnSpc>
              <a:spcBef>
                <a:spcPts val="398"/>
              </a:spcBef>
              <a:spcAft>
                <a:spcPts val="398"/>
              </a:spcAft>
              <a:buSzPts val="1400"/>
              <a:buChar char="◦"/>
              <a:defRPr/>
            </a:lvl9pPr>
          </a:lstStyle>
          <a:p>
            <a:endParaRPr/>
          </a:p>
        </p:txBody>
      </p:sp>
      <p:cxnSp>
        <p:nvCxnSpPr>
          <p:cNvPr id="106" name="Google Shape;106;p73"/>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cxnSp>
        <p:nvCxnSpPr>
          <p:cNvPr id="107" name="Google Shape;107;p73"/>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4_Normal con fuente ">
  <p:cSld name="4_Normal con fuente ">
    <p:bg>
      <p:bgPr>
        <a:solidFill>
          <a:schemeClr val="lt1"/>
        </a:solidFill>
        <a:effectLst/>
      </p:bgPr>
    </p:bg>
    <p:spTree>
      <p:nvGrpSpPr>
        <p:cNvPr id="1" name="Shape 108"/>
        <p:cNvGrpSpPr/>
        <p:nvPr/>
      </p:nvGrpSpPr>
      <p:grpSpPr>
        <a:xfrm>
          <a:off x="0" y="0"/>
          <a:ext cx="0" cy="0"/>
          <a:chOff x="0" y="0"/>
          <a:chExt cx="0" cy="0"/>
        </a:xfrm>
      </p:grpSpPr>
      <p:sp>
        <p:nvSpPr>
          <p:cNvPr id="109" name="Google Shape;109;p74"/>
          <p:cNvSpPr txBox="1">
            <a:spLocks noGrp="1"/>
          </p:cNvSpPr>
          <p:nvPr>
            <p:ph type="title"/>
          </p:nvPr>
        </p:nvSpPr>
        <p:spPr>
          <a:xfrm>
            <a:off x="623395" y="643372"/>
            <a:ext cx="10772775" cy="1129444"/>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74"/>
          <p:cNvSpPr txBox="1">
            <a:spLocks noGrp="1"/>
          </p:cNvSpPr>
          <p:nvPr>
            <p:ph type="sldNum" idx="12"/>
          </p:nvPr>
        </p:nvSpPr>
        <p:spPr>
          <a:xfrm>
            <a:off x="9249399" y="2852616"/>
            <a:ext cx="2926080" cy="104857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
        <p:nvSpPr>
          <p:cNvPr id="111" name="Google Shape;111;p74"/>
          <p:cNvSpPr txBox="1"/>
          <p:nvPr/>
        </p:nvSpPr>
        <p:spPr>
          <a:xfrm>
            <a:off x="5176317" y="6484431"/>
            <a:ext cx="662361" cy="219291"/>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Clr>
                <a:srgbClr val="000000"/>
              </a:buClr>
              <a:buSzPts val="825"/>
              <a:buFont typeface="Arial"/>
              <a:buNone/>
            </a:pPr>
            <a:r>
              <a:rPr lang="es-ES" sz="822" b="0" i="0" u="none" strike="noStrike" cap="none">
                <a:solidFill>
                  <a:srgbClr val="888888"/>
                </a:solidFill>
                <a:latin typeface="Arial"/>
                <a:ea typeface="Arial"/>
                <a:cs typeface="Arial"/>
                <a:sym typeface="Arial"/>
              </a:rPr>
              <a:t>Fuente:</a:t>
            </a:r>
            <a:endParaRPr sz="822" b="0" i="0" u="none" strike="noStrike" cap="none">
              <a:solidFill>
                <a:schemeClr val="dk2"/>
              </a:solidFill>
              <a:latin typeface="Arial"/>
              <a:ea typeface="Arial"/>
              <a:cs typeface="Arial"/>
              <a:sym typeface="Arial"/>
            </a:endParaRPr>
          </a:p>
        </p:txBody>
      </p:sp>
      <p:sp>
        <p:nvSpPr>
          <p:cNvPr id="112" name="Google Shape;112;p74"/>
          <p:cNvSpPr txBox="1">
            <a:spLocks noGrp="1"/>
          </p:cNvSpPr>
          <p:nvPr>
            <p:ph type="body" idx="1"/>
          </p:nvPr>
        </p:nvSpPr>
        <p:spPr>
          <a:xfrm>
            <a:off x="623392" y="1902581"/>
            <a:ext cx="9793088" cy="4478753"/>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195"/>
              </a:spcBef>
              <a:spcAft>
                <a:spcPts val="0"/>
              </a:spcAft>
              <a:buClr>
                <a:srgbClr val="C00000"/>
              </a:buClr>
              <a:buSzPts val="2000"/>
              <a:buFont typeface="Arial"/>
              <a:buChar char="»"/>
              <a:defRPr/>
            </a:lvl1pPr>
            <a:lvl2pPr marL="914400" lvl="1" indent="-342900" algn="l">
              <a:lnSpc>
                <a:spcPct val="90000"/>
              </a:lnSpc>
              <a:spcBef>
                <a:spcPts val="199"/>
              </a:spcBef>
              <a:spcAft>
                <a:spcPts val="0"/>
              </a:spcAft>
              <a:buSzPts val="1800"/>
              <a:buChar char="◦"/>
              <a:defRPr/>
            </a:lvl2pPr>
            <a:lvl3pPr marL="1371600" lvl="2" indent="-317500" algn="l">
              <a:lnSpc>
                <a:spcPct val="90000"/>
              </a:lnSpc>
              <a:spcBef>
                <a:spcPts val="398"/>
              </a:spcBef>
              <a:spcAft>
                <a:spcPts val="0"/>
              </a:spcAft>
              <a:buSzPts val="1400"/>
              <a:buChar char="◦"/>
              <a:defRPr/>
            </a:lvl3pPr>
            <a:lvl4pPr marL="1828800" lvl="3" indent="-317500" algn="l">
              <a:lnSpc>
                <a:spcPct val="90000"/>
              </a:lnSpc>
              <a:spcBef>
                <a:spcPts val="398"/>
              </a:spcBef>
              <a:spcAft>
                <a:spcPts val="0"/>
              </a:spcAft>
              <a:buSzPts val="1400"/>
              <a:buChar char="◦"/>
              <a:defRPr/>
            </a:lvl4pPr>
            <a:lvl5pPr marL="2286000" lvl="4" indent="-317500" algn="l">
              <a:lnSpc>
                <a:spcPct val="90000"/>
              </a:lnSpc>
              <a:spcBef>
                <a:spcPts val="398"/>
              </a:spcBef>
              <a:spcAft>
                <a:spcPts val="0"/>
              </a:spcAft>
              <a:buSzPts val="1400"/>
              <a:buChar char="◦"/>
              <a:defRPr/>
            </a:lvl5pPr>
            <a:lvl6pPr marL="2743200" lvl="5" indent="-317500" algn="l">
              <a:lnSpc>
                <a:spcPct val="90000"/>
              </a:lnSpc>
              <a:spcBef>
                <a:spcPts val="398"/>
              </a:spcBef>
              <a:spcAft>
                <a:spcPts val="0"/>
              </a:spcAft>
              <a:buSzPts val="1400"/>
              <a:buChar char="◦"/>
              <a:defRPr/>
            </a:lvl6pPr>
            <a:lvl7pPr marL="3200400" lvl="6" indent="-317500" algn="l">
              <a:lnSpc>
                <a:spcPct val="90000"/>
              </a:lnSpc>
              <a:spcBef>
                <a:spcPts val="398"/>
              </a:spcBef>
              <a:spcAft>
                <a:spcPts val="0"/>
              </a:spcAft>
              <a:buSzPts val="1400"/>
              <a:buChar char="◦"/>
              <a:defRPr/>
            </a:lvl7pPr>
            <a:lvl8pPr marL="3657600" lvl="7" indent="-317500" algn="l">
              <a:lnSpc>
                <a:spcPct val="90000"/>
              </a:lnSpc>
              <a:spcBef>
                <a:spcPts val="398"/>
              </a:spcBef>
              <a:spcAft>
                <a:spcPts val="0"/>
              </a:spcAft>
              <a:buSzPts val="1400"/>
              <a:buChar char="◦"/>
              <a:defRPr/>
            </a:lvl8pPr>
            <a:lvl9pPr marL="4114800" lvl="8" indent="-317500" algn="l">
              <a:lnSpc>
                <a:spcPct val="90000"/>
              </a:lnSpc>
              <a:spcBef>
                <a:spcPts val="398"/>
              </a:spcBef>
              <a:spcAft>
                <a:spcPts val="398"/>
              </a:spcAft>
              <a:buSzPts val="1400"/>
              <a:buChar char="◦"/>
              <a:defRPr/>
            </a:lvl9pPr>
          </a:lstStyle>
          <a:p>
            <a:endParaRPr/>
          </a:p>
        </p:txBody>
      </p:sp>
      <p:cxnSp>
        <p:nvCxnSpPr>
          <p:cNvPr id="113" name="Google Shape;113;p74"/>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cxnSp>
        <p:nvCxnSpPr>
          <p:cNvPr id="114" name="Google Shape;114;p74"/>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5_Normal con fuente ">
  <p:cSld name="5_Normal con fuente ">
    <p:bg>
      <p:bgPr>
        <a:solidFill>
          <a:schemeClr val="lt1"/>
        </a:solidFill>
        <a:effectLst/>
      </p:bgPr>
    </p:bg>
    <p:spTree>
      <p:nvGrpSpPr>
        <p:cNvPr id="1" name="Shape 115"/>
        <p:cNvGrpSpPr/>
        <p:nvPr/>
      </p:nvGrpSpPr>
      <p:grpSpPr>
        <a:xfrm>
          <a:off x="0" y="0"/>
          <a:ext cx="0" cy="0"/>
          <a:chOff x="0" y="0"/>
          <a:chExt cx="0" cy="0"/>
        </a:xfrm>
      </p:grpSpPr>
      <p:sp>
        <p:nvSpPr>
          <p:cNvPr id="116" name="Google Shape;116;p75"/>
          <p:cNvSpPr txBox="1">
            <a:spLocks noGrp="1"/>
          </p:cNvSpPr>
          <p:nvPr>
            <p:ph type="title"/>
          </p:nvPr>
        </p:nvSpPr>
        <p:spPr>
          <a:xfrm>
            <a:off x="623395" y="643372"/>
            <a:ext cx="10772775" cy="1129444"/>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75"/>
          <p:cNvSpPr txBox="1">
            <a:spLocks noGrp="1"/>
          </p:cNvSpPr>
          <p:nvPr>
            <p:ph type="sldNum" idx="12"/>
          </p:nvPr>
        </p:nvSpPr>
        <p:spPr>
          <a:xfrm>
            <a:off x="9249399" y="2852616"/>
            <a:ext cx="2926080" cy="104857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
        <p:nvSpPr>
          <p:cNvPr id="118" name="Google Shape;118;p75"/>
          <p:cNvSpPr txBox="1"/>
          <p:nvPr/>
        </p:nvSpPr>
        <p:spPr>
          <a:xfrm>
            <a:off x="5176317" y="6484431"/>
            <a:ext cx="662361" cy="219291"/>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Clr>
                <a:srgbClr val="000000"/>
              </a:buClr>
              <a:buSzPts val="825"/>
              <a:buFont typeface="Arial"/>
              <a:buNone/>
            </a:pPr>
            <a:r>
              <a:rPr lang="es-ES" sz="822" b="0" i="0" u="none" strike="noStrike" cap="none">
                <a:solidFill>
                  <a:srgbClr val="888888"/>
                </a:solidFill>
                <a:latin typeface="Arial"/>
                <a:ea typeface="Arial"/>
                <a:cs typeface="Arial"/>
                <a:sym typeface="Arial"/>
              </a:rPr>
              <a:t>Fuente:</a:t>
            </a:r>
            <a:endParaRPr sz="822" b="0" i="0" u="none" strike="noStrike" cap="none">
              <a:solidFill>
                <a:schemeClr val="dk2"/>
              </a:solidFill>
              <a:latin typeface="Arial"/>
              <a:ea typeface="Arial"/>
              <a:cs typeface="Arial"/>
              <a:sym typeface="Arial"/>
            </a:endParaRPr>
          </a:p>
        </p:txBody>
      </p:sp>
      <p:sp>
        <p:nvSpPr>
          <p:cNvPr id="119" name="Google Shape;119;p75"/>
          <p:cNvSpPr txBox="1">
            <a:spLocks noGrp="1"/>
          </p:cNvSpPr>
          <p:nvPr>
            <p:ph type="body" idx="1"/>
          </p:nvPr>
        </p:nvSpPr>
        <p:spPr>
          <a:xfrm>
            <a:off x="623392" y="1902581"/>
            <a:ext cx="9793088" cy="4478753"/>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195"/>
              </a:spcBef>
              <a:spcAft>
                <a:spcPts val="0"/>
              </a:spcAft>
              <a:buClr>
                <a:srgbClr val="C00000"/>
              </a:buClr>
              <a:buSzPts val="2000"/>
              <a:buFont typeface="Arial"/>
              <a:buChar char="»"/>
              <a:defRPr/>
            </a:lvl1pPr>
            <a:lvl2pPr marL="914400" lvl="1" indent="-342900" algn="l">
              <a:lnSpc>
                <a:spcPct val="90000"/>
              </a:lnSpc>
              <a:spcBef>
                <a:spcPts val="199"/>
              </a:spcBef>
              <a:spcAft>
                <a:spcPts val="0"/>
              </a:spcAft>
              <a:buSzPts val="1800"/>
              <a:buChar char="◦"/>
              <a:defRPr/>
            </a:lvl2pPr>
            <a:lvl3pPr marL="1371600" lvl="2" indent="-317500" algn="l">
              <a:lnSpc>
                <a:spcPct val="90000"/>
              </a:lnSpc>
              <a:spcBef>
                <a:spcPts val="398"/>
              </a:spcBef>
              <a:spcAft>
                <a:spcPts val="0"/>
              </a:spcAft>
              <a:buSzPts val="1400"/>
              <a:buChar char="◦"/>
              <a:defRPr/>
            </a:lvl3pPr>
            <a:lvl4pPr marL="1828800" lvl="3" indent="-317500" algn="l">
              <a:lnSpc>
                <a:spcPct val="90000"/>
              </a:lnSpc>
              <a:spcBef>
                <a:spcPts val="398"/>
              </a:spcBef>
              <a:spcAft>
                <a:spcPts val="0"/>
              </a:spcAft>
              <a:buSzPts val="1400"/>
              <a:buChar char="◦"/>
              <a:defRPr/>
            </a:lvl4pPr>
            <a:lvl5pPr marL="2286000" lvl="4" indent="-317500" algn="l">
              <a:lnSpc>
                <a:spcPct val="90000"/>
              </a:lnSpc>
              <a:spcBef>
                <a:spcPts val="398"/>
              </a:spcBef>
              <a:spcAft>
                <a:spcPts val="0"/>
              </a:spcAft>
              <a:buSzPts val="1400"/>
              <a:buChar char="◦"/>
              <a:defRPr/>
            </a:lvl5pPr>
            <a:lvl6pPr marL="2743200" lvl="5" indent="-317500" algn="l">
              <a:lnSpc>
                <a:spcPct val="90000"/>
              </a:lnSpc>
              <a:spcBef>
                <a:spcPts val="398"/>
              </a:spcBef>
              <a:spcAft>
                <a:spcPts val="0"/>
              </a:spcAft>
              <a:buSzPts val="1400"/>
              <a:buChar char="◦"/>
              <a:defRPr/>
            </a:lvl6pPr>
            <a:lvl7pPr marL="3200400" lvl="6" indent="-317500" algn="l">
              <a:lnSpc>
                <a:spcPct val="90000"/>
              </a:lnSpc>
              <a:spcBef>
                <a:spcPts val="398"/>
              </a:spcBef>
              <a:spcAft>
                <a:spcPts val="0"/>
              </a:spcAft>
              <a:buSzPts val="1400"/>
              <a:buChar char="◦"/>
              <a:defRPr/>
            </a:lvl7pPr>
            <a:lvl8pPr marL="3657600" lvl="7" indent="-317500" algn="l">
              <a:lnSpc>
                <a:spcPct val="90000"/>
              </a:lnSpc>
              <a:spcBef>
                <a:spcPts val="398"/>
              </a:spcBef>
              <a:spcAft>
                <a:spcPts val="0"/>
              </a:spcAft>
              <a:buSzPts val="1400"/>
              <a:buChar char="◦"/>
              <a:defRPr/>
            </a:lvl8pPr>
            <a:lvl9pPr marL="4114800" lvl="8" indent="-317500" algn="l">
              <a:lnSpc>
                <a:spcPct val="90000"/>
              </a:lnSpc>
              <a:spcBef>
                <a:spcPts val="398"/>
              </a:spcBef>
              <a:spcAft>
                <a:spcPts val="398"/>
              </a:spcAft>
              <a:buSzPts val="1400"/>
              <a:buChar char="◦"/>
              <a:defRPr/>
            </a:lvl9pPr>
          </a:lstStyle>
          <a:p>
            <a:endParaRPr/>
          </a:p>
        </p:txBody>
      </p:sp>
      <p:cxnSp>
        <p:nvCxnSpPr>
          <p:cNvPr id="120" name="Google Shape;120;p75"/>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sp>
        <p:nvSpPr>
          <p:cNvPr id="121" name="Google Shape;121;p75"/>
          <p:cNvSpPr txBox="1">
            <a:spLocks noGrp="1"/>
          </p:cNvSpPr>
          <p:nvPr>
            <p:ph type="dt" idx="10"/>
          </p:nvPr>
        </p:nvSpPr>
        <p:spPr>
          <a:xfrm>
            <a:off x="2567609" y="6543225"/>
            <a:ext cx="825989" cy="256089"/>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46" b="0" i="0" u="none" strike="noStrike" cap="none">
                <a:solidFill>
                  <a:srgbClr val="BFBFB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9pPr>
          </a:lstStyle>
          <a:p>
            <a:endParaRPr/>
          </a:p>
        </p:txBody>
      </p:sp>
      <p:sp>
        <p:nvSpPr>
          <p:cNvPr id="122" name="Google Shape;122;p75"/>
          <p:cNvSpPr txBox="1">
            <a:spLocks noGrp="1"/>
          </p:cNvSpPr>
          <p:nvPr>
            <p:ph type="ftr" idx="11"/>
          </p:nvPr>
        </p:nvSpPr>
        <p:spPr>
          <a:xfrm>
            <a:off x="168982" y="6554697"/>
            <a:ext cx="2154900" cy="213016"/>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046" b="0" i="0" u="none" strike="noStrike" cap="none">
                <a:solidFill>
                  <a:srgbClr val="BFBFB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3" name="Google Shape;123;p75"/>
          <p:cNvSpPr txBox="1"/>
          <p:nvPr/>
        </p:nvSpPr>
        <p:spPr>
          <a:xfrm>
            <a:off x="5176317" y="6484431"/>
            <a:ext cx="662361" cy="219291"/>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Clr>
                <a:srgbClr val="000000"/>
              </a:buClr>
              <a:buSzPts val="825"/>
              <a:buFont typeface="Arial"/>
              <a:buNone/>
            </a:pPr>
            <a:r>
              <a:rPr lang="es-ES" sz="822" b="0" i="0" u="none" strike="noStrike" cap="none">
                <a:solidFill>
                  <a:srgbClr val="888888"/>
                </a:solidFill>
                <a:latin typeface="Arial"/>
                <a:ea typeface="Arial"/>
                <a:cs typeface="Arial"/>
                <a:sym typeface="Arial"/>
              </a:rPr>
              <a:t>Fuente:</a:t>
            </a:r>
            <a:endParaRPr sz="822" b="0" i="0" u="none" strike="noStrike" cap="none">
              <a:solidFill>
                <a:schemeClr val="dk2"/>
              </a:solidFill>
              <a:latin typeface="Arial"/>
              <a:ea typeface="Arial"/>
              <a:cs typeface="Arial"/>
              <a:sym typeface="Arial"/>
            </a:endParaRPr>
          </a:p>
        </p:txBody>
      </p:sp>
      <p:cxnSp>
        <p:nvCxnSpPr>
          <p:cNvPr id="124" name="Google Shape;124;p75"/>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6_Normal con fuente ">
  <p:cSld name="6_Normal con fuente ">
    <p:bg>
      <p:bgPr>
        <a:solidFill>
          <a:schemeClr val="lt1"/>
        </a:solidFill>
        <a:effectLst/>
      </p:bgPr>
    </p:bg>
    <p:spTree>
      <p:nvGrpSpPr>
        <p:cNvPr id="1" name="Shape 125"/>
        <p:cNvGrpSpPr/>
        <p:nvPr/>
      </p:nvGrpSpPr>
      <p:grpSpPr>
        <a:xfrm>
          <a:off x="0" y="0"/>
          <a:ext cx="0" cy="0"/>
          <a:chOff x="0" y="0"/>
          <a:chExt cx="0" cy="0"/>
        </a:xfrm>
      </p:grpSpPr>
      <p:sp>
        <p:nvSpPr>
          <p:cNvPr id="126" name="Google Shape;126;p76"/>
          <p:cNvSpPr txBox="1">
            <a:spLocks noGrp="1"/>
          </p:cNvSpPr>
          <p:nvPr>
            <p:ph type="title"/>
          </p:nvPr>
        </p:nvSpPr>
        <p:spPr>
          <a:xfrm>
            <a:off x="623395" y="643372"/>
            <a:ext cx="10772775" cy="1129444"/>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76"/>
          <p:cNvSpPr txBox="1">
            <a:spLocks noGrp="1"/>
          </p:cNvSpPr>
          <p:nvPr>
            <p:ph type="sldNum" idx="12"/>
          </p:nvPr>
        </p:nvSpPr>
        <p:spPr>
          <a:xfrm>
            <a:off x="9249399" y="2852616"/>
            <a:ext cx="2926080" cy="104857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
        <p:nvSpPr>
          <p:cNvPr id="128" name="Google Shape;128;p76"/>
          <p:cNvSpPr txBox="1"/>
          <p:nvPr/>
        </p:nvSpPr>
        <p:spPr>
          <a:xfrm>
            <a:off x="5176317" y="6484431"/>
            <a:ext cx="662361" cy="219291"/>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Clr>
                <a:srgbClr val="000000"/>
              </a:buClr>
              <a:buSzPts val="825"/>
              <a:buFont typeface="Arial"/>
              <a:buNone/>
            </a:pPr>
            <a:r>
              <a:rPr lang="es-ES" sz="822" b="0" i="0" u="none" strike="noStrike" cap="none">
                <a:solidFill>
                  <a:srgbClr val="888888"/>
                </a:solidFill>
                <a:latin typeface="Arial"/>
                <a:ea typeface="Arial"/>
                <a:cs typeface="Arial"/>
                <a:sym typeface="Arial"/>
              </a:rPr>
              <a:t>Fuente:</a:t>
            </a:r>
            <a:endParaRPr sz="822" b="0" i="0" u="none" strike="noStrike" cap="none">
              <a:solidFill>
                <a:schemeClr val="dk2"/>
              </a:solidFill>
              <a:latin typeface="Arial"/>
              <a:ea typeface="Arial"/>
              <a:cs typeface="Arial"/>
              <a:sym typeface="Arial"/>
            </a:endParaRPr>
          </a:p>
        </p:txBody>
      </p:sp>
      <p:sp>
        <p:nvSpPr>
          <p:cNvPr id="129" name="Google Shape;129;p76"/>
          <p:cNvSpPr txBox="1">
            <a:spLocks noGrp="1"/>
          </p:cNvSpPr>
          <p:nvPr>
            <p:ph type="body" idx="1"/>
          </p:nvPr>
        </p:nvSpPr>
        <p:spPr>
          <a:xfrm>
            <a:off x="623392" y="1902581"/>
            <a:ext cx="9793088" cy="4478753"/>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195"/>
              </a:spcBef>
              <a:spcAft>
                <a:spcPts val="0"/>
              </a:spcAft>
              <a:buClr>
                <a:srgbClr val="C00000"/>
              </a:buClr>
              <a:buSzPts val="2000"/>
              <a:buFont typeface="Arial"/>
              <a:buChar char="»"/>
              <a:defRPr/>
            </a:lvl1pPr>
            <a:lvl2pPr marL="914400" lvl="1" indent="-342900" algn="l">
              <a:lnSpc>
                <a:spcPct val="90000"/>
              </a:lnSpc>
              <a:spcBef>
                <a:spcPts val="199"/>
              </a:spcBef>
              <a:spcAft>
                <a:spcPts val="0"/>
              </a:spcAft>
              <a:buSzPts val="1800"/>
              <a:buChar char="◦"/>
              <a:defRPr/>
            </a:lvl2pPr>
            <a:lvl3pPr marL="1371600" lvl="2" indent="-317500" algn="l">
              <a:lnSpc>
                <a:spcPct val="90000"/>
              </a:lnSpc>
              <a:spcBef>
                <a:spcPts val="398"/>
              </a:spcBef>
              <a:spcAft>
                <a:spcPts val="0"/>
              </a:spcAft>
              <a:buSzPts val="1400"/>
              <a:buChar char="◦"/>
              <a:defRPr/>
            </a:lvl3pPr>
            <a:lvl4pPr marL="1828800" lvl="3" indent="-317500" algn="l">
              <a:lnSpc>
                <a:spcPct val="90000"/>
              </a:lnSpc>
              <a:spcBef>
                <a:spcPts val="398"/>
              </a:spcBef>
              <a:spcAft>
                <a:spcPts val="0"/>
              </a:spcAft>
              <a:buSzPts val="1400"/>
              <a:buChar char="◦"/>
              <a:defRPr/>
            </a:lvl4pPr>
            <a:lvl5pPr marL="2286000" lvl="4" indent="-317500" algn="l">
              <a:lnSpc>
                <a:spcPct val="90000"/>
              </a:lnSpc>
              <a:spcBef>
                <a:spcPts val="398"/>
              </a:spcBef>
              <a:spcAft>
                <a:spcPts val="0"/>
              </a:spcAft>
              <a:buSzPts val="1400"/>
              <a:buChar char="◦"/>
              <a:defRPr/>
            </a:lvl5pPr>
            <a:lvl6pPr marL="2743200" lvl="5" indent="-317500" algn="l">
              <a:lnSpc>
                <a:spcPct val="90000"/>
              </a:lnSpc>
              <a:spcBef>
                <a:spcPts val="398"/>
              </a:spcBef>
              <a:spcAft>
                <a:spcPts val="0"/>
              </a:spcAft>
              <a:buSzPts val="1400"/>
              <a:buChar char="◦"/>
              <a:defRPr/>
            </a:lvl6pPr>
            <a:lvl7pPr marL="3200400" lvl="6" indent="-317500" algn="l">
              <a:lnSpc>
                <a:spcPct val="90000"/>
              </a:lnSpc>
              <a:spcBef>
                <a:spcPts val="398"/>
              </a:spcBef>
              <a:spcAft>
                <a:spcPts val="0"/>
              </a:spcAft>
              <a:buSzPts val="1400"/>
              <a:buChar char="◦"/>
              <a:defRPr/>
            </a:lvl7pPr>
            <a:lvl8pPr marL="3657600" lvl="7" indent="-317500" algn="l">
              <a:lnSpc>
                <a:spcPct val="90000"/>
              </a:lnSpc>
              <a:spcBef>
                <a:spcPts val="398"/>
              </a:spcBef>
              <a:spcAft>
                <a:spcPts val="0"/>
              </a:spcAft>
              <a:buSzPts val="1400"/>
              <a:buChar char="◦"/>
              <a:defRPr/>
            </a:lvl8pPr>
            <a:lvl9pPr marL="4114800" lvl="8" indent="-317500" algn="l">
              <a:lnSpc>
                <a:spcPct val="90000"/>
              </a:lnSpc>
              <a:spcBef>
                <a:spcPts val="398"/>
              </a:spcBef>
              <a:spcAft>
                <a:spcPts val="398"/>
              </a:spcAft>
              <a:buSzPts val="1400"/>
              <a:buChar char="◦"/>
              <a:defRPr/>
            </a:lvl9pPr>
          </a:lstStyle>
          <a:p>
            <a:endParaRPr/>
          </a:p>
        </p:txBody>
      </p:sp>
      <p:cxnSp>
        <p:nvCxnSpPr>
          <p:cNvPr id="130" name="Google Shape;130;p76"/>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sp>
        <p:nvSpPr>
          <p:cNvPr id="131" name="Google Shape;131;p76"/>
          <p:cNvSpPr txBox="1">
            <a:spLocks noGrp="1"/>
          </p:cNvSpPr>
          <p:nvPr>
            <p:ph type="dt" idx="10"/>
          </p:nvPr>
        </p:nvSpPr>
        <p:spPr>
          <a:xfrm>
            <a:off x="2567609" y="6543225"/>
            <a:ext cx="825989" cy="256089"/>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46" b="0" i="0" u="none" strike="noStrike" cap="none">
                <a:solidFill>
                  <a:srgbClr val="BFBFB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394" b="0" i="0" u="none" strike="noStrike" cap="none">
                <a:solidFill>
                  <a:srgbClr val="000000"/>
                </a:solidFill>
                <a:latin typeface="Arial"/>
                <a:ea typeface="Arial"/>
                <a:cs typeface="Arial"/>
                <a:sym typeface="Arial"/>
              </a:defRPr>
            </a:lvl9pPr>
          </a:lstStyle>
          <a:p>
            <a:endParaRPr/>
          </a:p>
        </p:txBody>
      </p:sp>
      <p:sp>
        <p:nvSpPr>
          <p:cNvPr id="132" name="Google Shape;132;p76"/>
          <p:cNvSpPr txBox="1">
            <a:spLocks noGrp="1"/>
          </p:cNvSpPr>
          <p:nvPr>
            <p:ph type="ftr" idx="11"/>
          </p:nvPr>
        </p:nvSpPr>
        <p:spPr>
          <a:xfrm>
            <a:off x="168982" y="6554697"/>
            <a:ext cx="2154900" cy="213016"/>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046" b="0" i="0" u="none" strike="noStrike" cap="none">
                <a:solidFill>
                  <a:srgbClr val="BFBFB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3" name="Google Shape;133;p76"/>
          <p:cNvSpPr txBox="1"/>
          <p:nvPr/>
        </p:nvSpPr>
        <p:spPr>
          <a:xfrm>
            <a:off x="5176317" y="6484431"/>
            <a:ext cx="662361" cy="219291"/>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Clr>
                <a:srgbClr val="000000"/>
              </a:buClr>
              <a:buSzPts val="825"/>
              <a:buFont typeface="Arial"/>
              <a:buNone/>
            </a:pPr>
            <a:r>
              <a:rPr lang="es-ES" sz="822" b="0" i="0" u="none" strike="noStrike" cap="none">
                <a:solidFill>
                  <a:srgbClr val="888888"/>
                </a:solidFill>
                <a:latin typeface="Arial"/>
                <a:ea typeface="Arial"/>
                <a:cs typeface="Arial"/>
                <a:sym typeface="Arial"/>
              </a:rPr>
              <a:t>Fuente:</a:t>
            </a:r>
            <a:endParaRPr sz="822" b="0" i="0" u="none" strike="noStrike" cap="none">
              <a:solidFill>
                <a:schemeClr val="dk2"/>
              </a:solidFill>
              <a:latin typeface="Arial"/>
              <a:ea typeface="Arial"/>
              <a:cs typeface="Arial"/>
              <a:sym typeface="Arial"/>
            </a:endParaRPr>
          </a:p>
        </p:txBody>
      </p:sp>
      <p:cxnSp>
        <p:nvCxnSpPr>
          <p:cNvPr id="134" name="Google Shape;134;p76"/>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7_Normal con fuente ">
  <p:cSld name="7_Normal con fuente ">
    <p:bg>
      <p:bgPr>
        <a:solidFill>
          <a:schemeClr val="lt1"/>
        </a:solidFill>
        <a:effectLst/>
      </p:bgPr>
    </p:bg>
    <p:spTree>
      <p:nvGrpSpPr>
        <p:cNvPr id="1" name="Shape 135"/>
        <p:cNvGrpSpPr/>
        <p:nvPr/>
      </p:nvGrpSpPr>
      <p:grpSpPr>
        <a:xfrm>
          <a:off x="0" y="0"/>
          <a:ext cx="0" cy="0"/>
          <a:chOff x="0" y="0"/>
          <a:chExt cx="0" cy="0"/>
        </a:xfrm>
      </p:grpSpPr>
      <p:sp>
        <p:nvSpPr>
          <p:cNvPr id="136" name="Google Shape;136;p77"/>
          <p:cNvSpPr txBox="1">
            <a:spLocks noGrp="1"/>
          </p:cNvSpPr>
          <p:nvPr>
            <p:ph type="title"/>
          </p:nvPr>
        </p:nvSpPr>
        <p:spPr>
          <a:xfrm>
            <a:off x="623395" y="643372"/>
            <a:ext cx="10772775" cy="1129444"/>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p77"/>
          <p:cNvSpPr txBox="1">
            <a:spLocks noGrp="1"/>
          </p:cNvSpPr>
          <p:nvPr>
            <p:ph type="sldNum" idx="12"/>
          </p:nvPr>
        </p:nvSpPr>
        <p:spPr>
          <a:xfrm>
            <a:off x="9249399" y="2852616"/>
            <a:ext cx="2926080" cy="104857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
        <p:nvSpPr>
          <p:cNvPr id="138" name="Google Shape;138;p77"/>
          <p:cNvSpPr txBox="1"/>
          <p:nvPr/>
        </p:nvSpPr>
        <p:spPr>
          <a:xfrm>
            <a:off x="5176317" y="6484431"/>
            <a:ext cx="662361" cy="219291"/>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Clr>
                <a:srgbClr val="000000"/>
              </a:buClr>
              <a:buSzPts val="825"/>
              <a:buFont typeface="Arial"/>
              <a:buNone/>
            </a:pPr>
            <a:r>
              <a:rPr lang="es-ES" sz="822" b="0" i="0" u="none" strike="noStrike" cap="none">
                <a:solidFill>
                  <a:srgbClr val="888888"/>
                </a:solidFill>
                <a:latin typeface="Arial"/>
                <a:ea typeface="Arial"/>
                <a:cs typeface="Arial"/>
                <a:sym typeface="Arial"/>
              </a:rPr>
              <a:t>Fuente:</a:t>
            </a:r>
            <a:endParaRPr sz="822" b="0" i="0" u="none" strike="noStrike" cap="none">
              <a:solidFill>
                <a:schemeClr val="dk2"/>
              </a:solidFill>
              <a:latin typeface="Arial"/>
              <a:ea typeface="Arial"/>
              <a:cs typeface="Arial"/>
              <a:sym typeface="Arial"/>
            </a:endParaRPr>
          </a:p>
        </p:txBody>
      </p:sp>
      <p:sp>
        <p:nvSpPr>
          <p:cNvPr id="139" name="Google Shape;139;p77"/>
          <p:cNvSpPr txBox="1">
            <a:spLocks noGrp="1"/>
          </p:cNvSpPr>
          <p:nvPr>
            <p:ph type="body" idx="1"/>
          </p:nvPr>
        </p:nvSpPr>
        <p:spPr>
          <a:xfrm>
            <a:off x="623392" y="1902581"/>
            <a:ext cx="9793088" cy="4478753"/>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195"/>
              </a:spcBef>
              <a:spcAft>
                <a:spcPts val="0"/>
              </a:spcAft>
              <a:buClr>
                <a:srgbClr val="C00000"/>
              </a:buClr>
              <a:buSzPts val="2000"/>
              <a:buFont typeface="Arial"/>
              <a:buChar char="»"/>
              <a:defRPr/>
            </a:lvl1pPr>
            <a:lvl2pPr marL="914400" lvl="1" indent="-342900" algn="l">
              <a:lnSpc>
                <a:spcPct val="90000"/>
              </a:lnSpc>
              <a:spcBef>
                <a:spcPts val="199"/>
              </a:spcBef>
              <a:spcAft>
                <a:spcPts val="0"/>
              </a:spcAft>
              <a:buSzPts val="1800"/>
              <a:buChar char="◦"/>
              <a:defRPr/>
            </a:lvl2pPr>
            <a:lvl3pPr marL="1371600" lvl="2" indent="-317500" algn="l">
              <a:lnSpc>
                <a:spcPct val="90000"/>
              </a:lnSpc>
              <a:spcBef>
                <a:spcPts val="398"/>
              </a:spcBef>
              <a:spcAft>
                <a:spcPts val="0"/>
              </a:spcAft>
              <a:buSzPts val="1400"/>
              <a:buChar char="◦"/>
              <a:defRPr/>
            </a:lvl3pPr>
            <a:lvl4pPr marL="1828800" lvl="3" indent="-317500" algn="l">
              <a:lnSpc>
                <a:spcPct val="90000"/>
              </a:lnSpc>
              <a:spcBef>
                <a:spcPts val="398"/>
              </a:spcBef>
              <a:spcAft>
                <a:spcPts val="0"/>
              </a:spcAft>
              <a:buSzPts val="1400"/>
              <a:buChar char="◦"/>
              <a:defRPr/>
            </a:lvl4pPr>
            <a:lvl5pPr marL="2286000" lvl="4" indent="-317500" algn="l">
              <a:lnSpc>
                <a:spcPct val="90000"/>
              </a:lnSpc>
              <a:spcBef>
                <a:spcPts val="398"/>
              </a:spcBef>
              <a:spcAft>
                <a:spcPts val="0"/>
              </a:spcAft>
              <a:buSzPts val="1400"/>
              <a:buChar char="◦"/>
              <a:defRPr/>
            </a:lvl5pPr>
            <a:lvl6pPr marL="2743200" lvl="5" indent="-317500" algn="l">
              <a:lnSpc>
                <a:spcPct val="90000"/>
              </a:lnSpc>
              <a:spcBef>
                <a:spcPts val="398"/>
              </a:spcBef>
              <a:spcAft>
                <a:spcPts val="0"/>
              </a:spcAft>
              <a:buSzPts val="1400"/>
              <a:buChar char="◦"/>
              <a:defRPr/>
            </a:lvl6pPr>
            <a:lvl7pPr marL="3200400" lvl="6" indent="-317500" algn="l">
              <a:lnSpc>
                <a:spcPct val="90000"/>
              </a:lnSpc>
              <a:spcBef>
                <a:spcPts val="398"/>
              </a:spcBef>
              <a:spcAft>
                <a:spcPts val="0"/>
              </a:spcAft>
              <a:buSzPts val="1400"/>
              <a:buChar char="◦"/>
              <a:defRPr/>
            </a:lvl7pPr>
            <a:lvl8pPr marL="3657600" lvl="7" indent="-317500" algn="l">
              <a:lnSpc>
                <a:spcPct val="90000"/>
              </a:lnSpc>
              <a:spcBef>
                <a:spcPts val="398"/>
              </a:spcBef>
              <a:spcAft>
                <a:spcPts val="0"/>
              </a:spcAft>
              <a:buSzPts val="1400"/>
              <a:buChar char="◦"/>
              <a:defRPr/>
            </a:lvl8pPr>
            <a:lvl9pPr marL="4114800" lvl="8" indent="-317500" algn="l">
              <a:lnSpc>
                <a:spcPct val="90000"/>
              </a:lnSpc>
              <a:spcBef>
                <a:spcPts val="398"/>
              </a:spcBef>
              <a:spcAft>
                <a:spcPts val="398"/>
              </a:spcAft>
              <a:buSzPts val="1400"/>
              <a:buChar char="◦"/>
              <a:defRPr/>
            </a:lvl9pPr>
          </a:lstStyle>
          <a:p>
            <a:endParaRPr/>
          </a:p>
        </p:txBody>
      </p:sp>
      <p:cxnSp>
        <p:nvCxnSpPr>
          <p:cNvPr id="140" name="Google Shape;140;p77"/>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cxnSp>
        <p:nvCxnSpPr>
          <p:cNvPr id="141" name="Google Shape;141;p77"/>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Encabezado de Seccion ">
  <p:cSld name="1_Encabezado de Seccion ">
    <p:spTree>
      <p:nvGrpSpPr>
        <p:cNvPr id="1" name="Shape 22"/>
        <p:cNvGrpSpPr/>
        <p:nvPr/>
      </p:nvGrpSpPr>
      <p:grpSpPr>
        <a:xfrm>
          <a:off x="0" y="0"/>
          <a:ext cx="0" cy="0"/>
          <a:chOff x="0" y="0"/>
          <a:chExt cx="0" cy="0"/>
        </a:xfrm>
      </p:grpSpPr>
      <p:pic>
        <p:nvPicPr>
          <p:cNvPr id="23" name="Google Shape;23;p63"/>
          <p:cNvPicPr preferRelativeResize="0"/>
          <p:nvPr/>
        </p:nvPicPr>
        <p:blipFill rotWithShape="1">
          <a:blip r:embed="rId2">
            <a:alphaModFix/>
          </a:blip>
          <a:srcRect/>
          <a:stretch/>
        </p:blipFill>
        <p:spPr>
          <a:xfrm>
            <a:off x="3313" y="-5815"/>
            <a:ext cx="12192000" cy="4514935"/>
          </a:xfrm>
          <a:prstGeom prst="rect">
            <a:avLst/>
          </a:prstGeom>
          <a:noFill/>
          <a:ln>
            <a:noFill/>
          </a:ln>
        </p:spPr>
      </p:pic>
      <p:sp>
        <p:nvSpPr>
          <p:cNvPr id="24" name="Google Shape;24;p63"/>
          <p:cNvSpPr txBox="1">
            <a:spLocks noGrp="1"/>
          </p:cNvSpPr>
          <p:nvPr>
            <p:ph type="title"/>
          </p:nvPr>
        </p:nvSpPr>
        <p:spPr>
          <a:xfrm>
            <a:off x="551384" y="2051015"/>
            <a:ext cx="10780776" cy="613283"/>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SzPts val="4800"/>
              <a:buNone/>
              <a:defRPr sz="5400" b="0">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63"/>
          <p:cNvSpPr txBox="1">
            <a:spLocks noGrp="1"/>
          </p:cNvSpPr>
          <p:nvPr>
            <p:ph type="body" idx="1"/>
          </p:nvPr>
        </p:nvSpPr>
        <p:spPr>
          <a:xfrm>
            <a:off x="551384" y="4359587"/>
            <a:ext cx="9229344" cy="533400"/>
          </a:xfrm>
          <a:prstGeom prst="rect">
            <a:avLst/>
          </a:prstGeom>
          <a:noFill/>
          <a:ln>
            <a:noFill/>
          </a:ln>
        </p:spPr>
        <p:txBody>
          <a:bodyPr spcFirstLastPara="1" wrap="square" lIns="0" tIns="45700" rIns="0" bIns="45700" anchor="t" anchorCtr="0">
            <a:normAutofit/>
          </a:bodyPr>
          <a:lstStyle>
            <a:lvl1pPr marL="457200" lvl="0" indent="-228600" algn="l">
              <a:lnSpc>
                <a:spcPct val="90000"/>
              </a:lnSpc>
              <a:spcBef>
                <a:spcPts val="1200"/>
              </a:spcBef>
              <a:spcAft>
                <a:spcPts val="0"/>
              </a:spcAft>
              <a:buSzPts val="2000"/>
              <a:buNone/>
              <a:defRPr sz="1800">
                <a:solidFill>
                  <a:srgbClr val="C00000"/>
                </a:solidFill>
              </a:defRPr>
            </a:lvl1pPr>
            <a:lvl2pPr marL="914400" lvl="1" indent="-228600" algn="l">
              <a:lnSpc>
                <a:spcPct val="90000"/>
              </a:lnSpc>
              <a:spcBef>
                <a:spcPts val="200"/>
              </a:spcBef>
              <a:spcAft>
                <a:spcPts val="0"/>
              </a:spcAft>
              <a:buSzPts val="1800"/>
              <a:buNone/>
              <a:defRPr sz="900"/>
            </a:lvl2pPr>
            <a:lvl3pPr marL="1371600" lvl="2" indent="-228600" algn="l">
              <a:lnSpc>
                <a:spcPct val="90000"/>
              </a:lnSpc>
              <a:spcBef>
                <a:spcPts val="400"/>
              </a:spcBef>
              <a:spcAft>
                <a:spcPts val="0"/>
              </a:spcAft>
              <a:buSzPts val="1400"/>
              <a:buNone/>
              <a:defRPr sz="750"/>
            </a:lvl3pPr>
            <a:lvl4pPr marL="1828800" lvl="3" indent="-228600" algn="l">
              <a:lnSpc>
                <a:spcPct val="90000"/>
              </a:lnSpc>
              <a:spcBef>
                <a:spcPts val="400"/>
              </a:spcBef>
              <a:spcAft>
                <a:spcPts val="0"/>
              </a:spcAft>
              <a:buSzPts val="1400"/>
              <a:buNone/>
              <a:defRPr sz="675"/>
            </a:lvl4pPr>
            <a:lvl5pPr marL="2286000" lvl="4" indent="-228600" algn="l">
              <a:lnSpc>
                <a:spcPct val="90000"/>
              </a:lnSpc>
              <a:spcBef>
                <a:spcPts val="400"/>
              </a:spcBef>
              <a:spcAft>
                <a:spcPts val="0"/>
              </a:spcAft>
              <a:buSzPts val="1400"/>
              <a:buNone/>
              <a:defRPr sz="675"/>
            </a:lvl5pPr>
            <a:lvl6pPr marL="2743200" lvl="5" indent="-228600" algn="l">
              <a:lnSpc>
                <a:spcPct val="90000"/>
              </a:lnSpc>
              <a:spcBef>
                <a:spcPts val="400"/>
              </a:spcBef>
              <a:spcAft>
                <a:spcPts val="0"/>
              </a:spcAft>
              <a:buSzPts val="1400"/>
              <a:buNone/>
              <a:defRPr sz="675"/>
            </a:lvl6pPr>
            <a:lvl7pPr marL="3200400" lvl="6" indent="-228600" algn="l">
              <a:lnSpc>
                <a:spcPct val="90000"/>
              </a:lnSpc>
              <a:spcBef>
                <a:spcPts val="400"/>
              </a:spcBef>
              <a:spcAft>
                <a:spcPts val="0"/>
              </a:spcAft>
              <a:buSzPts val="1400"/>
              <a:buNone/>
              <a:defRPr sz="675"/>
            </a:lvl7pPr>
            <a:lvl8pPr marL="3657600" lvl="7" indent="-228600" algn="l">
              <a:lnSpc>
                <a:spcPct val="90000"/>
              </a:lnSpc>
              <a:spcBef>
                <a:spcPts val="400"/>
              </a:spcBef>
              <a:spcAft>
                <a:spcPts val="0"/>
              </a:spcAft>
              <a:buSzPts val="1400"/>
              <a:buNone/>
              <a:defRPr sz="675"/>
            </a:lvl8pPr>
            <a:lvl9pPr marL="4114800" lvl="8" indent="-228600" algn="l">
              <a:lnSpc>
                <a:spcPct val="90000"/>
              </a:lnSpc>
              <a:spcBef>
                <a:spcPts val="400"/>
              </a:spcBef>
              <a:spcAft>
                <a:spcPts val="400"/>
              </a:spcAft>
              <a:buSzPts val="1400"/>
              <a:buNone/>
              <a:defRPr sz="675"/>
            </a:lvl9pPr>
          </a:lstStyle>
          <a:p>
            <a:endParaRPr/>
          </a:p>
        </p:txBody>
      </p:sp>
      <p:sp>
        <p:nvSpPr>
          <p:cNvPr id="26" name="Google Shape;26;p63"/>
          <p:cNvSpPr txBox="1">
            <a:spLocks noGrp="1"/>
          </p:cNvSpPr>
          <p:nvPr>
            <p:ph type="sldNum" idx="12"/>
          </p:nvPr>
        </p:nvSpPr>
        <p:spPr>
          <a:xfrm>
            <a:off x="10879975" y="6470853"/>
            <a:ext cx="1312025"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050"/>
              <a:buNone/>
              <a:defRPr sz="1046" b="0" i="0" u="none" strike="noStrike" cap="none">
                <a:solidFill>
                  <a:srgbClr val="C00000"/>
                </a:solidFill>
                <a:latin typeface="Calibri"/>
                <a:ea typeface="Calibri"/>
                <a:cs typeface="Calibri"/>
                <a:sym typeface="Calibri"/>
              </a:defRPr>
            </a:lvl1pPr>
            <a:lvl2pPr marL="0" lvl="1" indent="0" algn="r">
              <a:lnSpc>
                <a:spcPct val="100000"/>
              </a:lnSpc>
              <a:spcBef>
                <a:spcPts val="0"/>
              </a:spcBef>
              <a:spcAft>
                <a:spcPts val="0"/>
              </a:spcAft>
              <a:buSzPts val="1050"/>
              <a:buNone/>
              <a:defRPr sz="1046" b="0" i="0" u="none" strike="noStrike" cap="none">
                <a:solidFill>
                  <a:srgbClr val="C00000"/>
                </a:solidFill>
                <a:latin typeface="Calibri"/>
                <a:ea typeface="Calibri"/>
                <a:cs typeface="Calibri"/>
                <a:sym typeface="Calibri"/>
              </a:defRPr>
            </a:lvl2pPr>
            <a:lvl3pPr marL="0" lvl="2" indent="0" algn="r">
              <a:lnSpc>
                <a:spcPct val="100000"/>
              </a:lnSpc>
              <a:spcBef>
                <a:spcPts val="0"/>
              </a:spcBef>
              <a:spcAft>
                <a:spcPts val="0"/>
              </a:spcAft>
              <a:buSzPts val="1050"/>
              <a:buNone/>
              <a:defRPr sz="1046" b="0" i="0" u="none" strike="noStrike" cap="none">
                <a:solidFill>
                  <a:srgbClr val="C00000"/>
                </a:solidFill>
                <a:latin typeface="Calibri"/>
                <a:ea typeface="Calibri"/>
                <a:cs typeface="Calibri"/>
                <a:sym typeface="Calibri"/>
              </a:defRPr>
            </a:lvl3pPr>
            <a:lvl4pPr marL="0" lvl="3" indent="0" algn="r">
              <a:lnSpc>
                <a:spcPct val="100000"/>
              </a:lnSpc>
              <a:spcBef>
                <a:spcPts val="0"/>
              </a:spcBef>
              <a:spcAft>
                <a:spcPts val="0"/>
              </a:spcAft>
              <a:buSzPts val="1050"/>
              <a:buNone/>
              <a:defRPr sz="1046" b="0" i="0" u="none" strike="noStrike" cap="none">
                <a:solidFill>
                  <a:srgbClr val="C00000"/>
                </a:solidFill>
                <a:latin typeface="Calibri"/>
                <a:ea typeface="Calibri"/>
                <a:cs typeface="Calibri"/>
                <a:sym typeface="Calibri"/>
              </a:defRPr>
            </a:lvl4pPr>
            <a:lvl5pPr marL="0" lvl="4" indent="0" algn="r">
              <a:lnSpc>
                <a:spcPct val="100000"/>
              </a:lnSpc>
              <a:spcBef>
                <a:spcPts val="0"/>
              </a:spcBef>
              <a:spcAft>
                <a:spcPts val="0"/>
              </a:spcAft>
              <a:buSzPts val="1050"/>
              <a:buNone/>
              <a:defRPr sz="1046" b="0" i="0" u="none" strike="noStrike" cap="none">
                <a:solidFill>
                  <a:srgbClr val="C00000"/>
                </a:solidFill>
                <a:latin typeface="Calibri"/>
                <a:ea typeface="Calibri"/>
                <a:cs typeface="Calibri"/>
                <a:sym typeface="Calibri"/>
              </a:defRPr>
            </a:lvl5pPr>
            <a:lvl6pPr marL="0" lvl="5" indent="0" algn="r">
              <a:lnSpc>
                <a:spcPct val="100000"/>
              </a:lnSpc>
              <a:spcBef>
                <a:spcPts val="0"/>
              </a:spcBef>
              <a:spcAft>
                <a:spcPts val="0"/>
              </a:spcAft>
              <a:buSzPts val="1050"/>
              <a:buNone/>
              <a:defRPr sz="1046" b="0" i="0" u="none" strike="noStrike" cap="none">
                <a:solidFill>
                  <a:srgbClr val="C00000"/>
                </a:solidFill>
                <a:latin typeface="Calibri"/>
                <a:ea typeface="Calibri"/>
                <a:cs typeface="Calibri"/>
                <a:sym typeface="Calibri"/>
              </a:defRPr>
            </a:lvl6pPr>
            <a:lvl7pPr marL="0" lvl="6" indent="0" algn="r">
              <a:lnSpc>
                <a:spcPct val="100000"/>
              </a:lnSpc>
              <a:spcBef>
                <a:spcPts val="0"/>
              </a:spcBef>
              <a:spcAft>
                <a:spcPts val="0"/>
              </a:spcAft>
              <a:buSzPts val="1050"/>
              <a:buNone/>
              <a:defRPr sz="1046" b="0" i="0" u="none" strike="noStrike" cap="none">
                <a:solidFill>
                  <a:srgbClr val="C00000"/>
                </a:solidFill>
                <a:latin typeface="Calibri"/>
                <a:ea typeface="Calibri"/>
                <a:cs typeface="Calibri"/>
                <a:sym typeface="Calibri"/>
              </a:defRPr>
            </a:lvl7pPr>
            <a:lvl8pPr marL="0" lvl="7" indent="0" algn="r">
              <a:lnSpc>
                <a:spcPct val="100000"/>
              </a:lnSpc>
              <a:spcBef>
                <a:spcPts val="0"/>
              </a:spcBef>
              <a:spcAft>
                <a:spcPts val="0"/>
              </a:spcAft>
              <a:buSzPts val="1050"/>
              <a:buNone/>
              <a:defRPr sz="1046" b="0" i="0" u="none" strike="noStrike" cap="none">
                <a:solidFill>
                  <a:srgbClr val="C00000"/>
                </a:solidFill>
                <a:latin typeface="Calibri"/>
                <a:ea typeface="Calibri"/>
                <a:cs typeface="Calibri"/>
                <a:sym typeface="Calibri"/>
              </a:defRPr>
            </a:lvl8pPr>
            <a:lvl9pPr marL="0" lvl="8" indent="0" algn="r">
              <a:lnSpc>
                <a:spcPct val="100000"/>
              </a:lnSpc>
              <a:spcBef>
                <a:spcPts val="0"/>
              </a:spcBef>
              <a:spcAft>
                <a:spcPts val="0"/>
              </a:spcAft>
              <a:buSzPts val="1050"/>
              <a:buNone/>
              <a:defRPr sz="1046" b="0" i="0" u="none" strike="noStrike" cap="none">
                <a:solidFill>
                  <a:srgbClr val="C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9_Normal con fuente ">
  <p:cSld name="9_Normal con fuente ">
    <p:bg>
      <p:bgPr>
        <a:solidFill>
          <a:schemeClr val="lt1"/>
        </a:solidFill>
        <a:effectLst/>
      </p:bgPr>
    </p:bg>
    <p:spTree>
      <p:nvGrpSpPr>
        <p:cNvPr id="1" name="Shape 142"/>
        <p:cNvGrpSpPr/>
        <p:nvPr/>
      </p:nvGrpSpPr>
      <p:grpSpPr>
        <a:xfrm>
          <a:off x="0" y="0"/>
          <a:ext cx="0" cy="0"/>
          <a:chOff x="0" y="0"/>
          <a:chExt cx="0" cy="0"/>
        </a:xfrm>
      </p:grpSpPr>
      <p:sp>
        <p:nvSpPr>
          <p:cNvPr id="143" name="Google Shape;143;p78"/>
          <p:cNvSpPr txBox="1">
            <a:spLocks noGrp="1"/>
          </p:cNvSpPr>
          <p:nvPr>
            <p:ph type="title"/>
          </p:nvPr>
        </p:nvSpPr>
        <p:spPr>
          <a:xfrm>
            <a:off x="623395" y="643372"/>
            <a:ext cx="10772775" cy="1129444"/>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4" name="Google Shape;144;p78"/>
          <p:cNvSpPr txBox="1">
            <a:spLocks noGrp="1"/>
          </p:cNvSpPr>
          <p:nvPr>
            <p:ph type="sldNum" idx="12"/>
          </p:nvPr>
        </p:nvSpPr>
        <p:spPr>
          <a:xfrm>
            <a:off x="9249399" y="2852616"/>
            <a:ext cx="2926080" cy="104857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
        <p:nvSpPr>
          <p:cNvPr id="145" name="Google Shape;145;p78"/>
          <p:cNvSpPr txBox="1"/>
          <p:nvPr/>
        </p:nvSpPr>
        <p:spPr>
          <a:xfrm>
            <a:off x="5176317" y="6484431"/>
            <a:ext cx="662361" cy="219291"/>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Clr>
                <a:srgbClr val="000000"/>
              </a:buClr>
              <a:buSzPts val="825"/>
              <a:buFont typeface="Arial"/>
              <a:buNone/>
            </a:pPr>
            <a:r>
              <a:rPr lang="es-ES" sz="822" b="0" i="0" u="none" strike="noStrike" cap="none">
                <a:solidFill>
                  <a:srgbClr val="888888"/>
                </a:solidFill>
                <a:latin typeface="Arial"/>
                <a:ea typeface="Arial"/>
                <a:cs typeface="Arial"/>
                <a:sym typeface="Arial"/>
              </a:rPr>
              <a:t>Fuente:</a:t>
            </a:r>
            <a:endParaRPr sz="822" b="0" i="0" u="none" strike="noStrike" cap="none">
              <a:solidFill>
                <a:schemeClr val="dk2"/>
              </a:solidFill>
              <a:latin typeface="Arial"/>
              <a:ea typeface="Arial"/>
              <a:cs typeface="Arial"/>
              <a:sym typeface="Arial"/>
            </a:endParaRPr>
          </a:p>
        </p:txBody>
      </p:sp>
      <p:sp>
        <p:nvSpPr>
          <p:cNvPr id="146" name="Google Shape;146;p78"/>
          <p:cNvSpPr txBox="1">
            <a:spLocks noGrp="1"/>
          </p:cNvSpPr>
          <p:nvPr>
            <p:ph type="body" idx="1"/>
          </p:nvPr>
        </p:nvSpPr>
        <p:spPr>
          <a:xfrm>
            <a:off x="623392" y="1902581"/>
            <a:ext cx="9793088" cy="4478753"/>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195"/>
              </a:spcBef>
              <a:spcAft>
                <a:spcPts val="0"/>
              </a:spcAft>
              <a:buClr>
                <a:srgbClr val="C00000"/>
              </a:buClr>
              <a:buSzPts val="2000"/>
              <a:buFont typeface="Arial"/>
              <a:buChar char="»"/>
              <a:defRPr/>
            </a:lvl1pPr>
            <a:lvl2pPr marL="914400" lvl="1" indent="-342900" algn="l">
              <a:lnSpc>
                <a:spcPct val="90000"/>
              </a:lnSpc>
              <a:spcBef>
                <a:spcPts val="199"/>
              </a:spcBef>
              <a:spcAft>
                <a:spcPts val="0"/>
              </a:spcAft>
              <a:buSzPts val="1800"/>
              <a:buChar char="◦"/>
              <a:defRPr/>
            </a:lvl2pPr>
            <a:lvl3pPr marL="1371600" lvl="2" indent="-317500" algn="l">
              <a:lnSpc>
                <a:spcPct val="90000"/>
              </a:lnSpc>
              <a:spcBef>
                <a:spcPts val="398"/>
              </a:spcBef>
              <a:spcAft>
                <a:spcPts val="0"/>
              </a:spcAft>
              <a:buSzPts val="1400"/>
              <a:buChar char="◦"/>
              <a:defRPr/>
            </a:lvl3pPr>
            <a:lvl4pPr marL="1828800" lvl="3" indent="-317500" algn="l">
              <a:lnSpc>
                <a:spcPct val="90000"/>
              </a:lnSpc>
              <a:spcBef>
                <a:spcPts val="398"/>
              </a:spcBef>
              <a:spcAft>
                <a:spcPts val="0"/>
              </a:spcAft>
              <a:buSzPts val="1400"/>
              <a:buChar char="◦"/>
              <a:defRPr/>
            </a:lvl4pPr>
            <a:lvl5pPr marL="2286000" lvl="4" indent="-317500" algn="l">
              <a:lnSpc>
                <a:spcPct val="90000"/>
              </a:lnSpc>
              <a:spcBef>
                <a:spcPts val="398"/>
              </a:spcBef>
              <a:spcAft>
                <a:spcPts val="0"/>
              </a:spcAft>
              <a:buSzPts val="1400"/>
              <a:buChar char="◦"/>
              <a:defRPr/>
            </a:lvl5pPr>
            <a:lvl6pPr marL="2743200" lvl="5" indent="-317500" algn="l">
              <a:lnSpc>
                <a:spcPct val="90000"/>
              </a:lnSpc>
              <a:spcBef>
                <a:spcPts val="398"/>
              </a:spcBef>
              <a:spcAft>
                <a:spcPts val="0"/>
              </a:spcAft>
              <a:buSzPts val="1400"/>
              <a:buChar char="◦"/>
              <a:defRPr/>
            </a:lvl6pPr>
            <a:lvl7pPr marL="3200400" lvl="6" indent="-317500" algn="l">
              <a:lnSpc>
                <a:spcPct val="90000"/>
              </a:lnSpc>
              <a:spcBef>
                <a:spcPts val="398"/>
              </a:spcBef>
              <a:spcAft>
                <a:spcPts val="0"/>
              </a:spcAft>
              <a:buSzPts val="1400"/>
              <a:buChar char="◦"/>
              <a:defRPr/>
            </a:lvl7pPr>
            <a:lvl8pPr marL="3657600" lvl="7" indent="-317500" algn="l">
              <a:lnSpc>
                <a:spcPct val="90000"/>
              </a:lnSpc>
              <a:spcBef>
                <a:spcPts val="398"/>
              </a:spcBef>
              <a:spcAft>
                <a:spcPts val="0"/>
              </a:spcAft>
              <a:buSzPts val="1400"/>
              <a:buChar char="◦"/>
              <a:defRPr/>
            </a:lvl8pPr>
            <a:lvl9pPr marL="4114800" lvl="8" indent="-317500" algn="l">
              <a:lnSpc>
                <a:spcPct val="90000"/>
              </a:lnSpc>
              <a:spcBef>
                <a:spcPts val="398"/>
              </a:spcBef>
              <a:spcAft>
                <a:spcPts val="398"/>
              </a:spcAft>
              <a:buSzPts val="1400"/>
              <a:buChar char="◦"/>
              <a:defRPr/>
            </a:lvl9pPr>
          </a:lstStyle>
          <a:p>
            <a:endParaRPr/>
          </a:p>
        </p:txBody>
      </p:sp>
      <p:cxnSp>
        <p:nvCxnSpPr>
          <p:cNvPr id="147" name="Google Shape;147;p78"/>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cxnSp>
        <p:nvCxnSpPr>
          <p:cNvPr id="148" name="Google Shape;148;p78"/>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0_Normal con fuente ">
  <p:cSld name="10_Normal con fuente ">
    <p:bg>
      <p:bgPr>
        <a:solidFill>
          <a:schemeClr val="lt1"/>
        </a:solidFill>
        <a:effectLst/>
      </p:bgPr>
    </p:bg>
    <p:spTree>
      <p:nvGrpSpPr>
        <p:cNvPr id="1" name="Shape 149"/>
        <p:cNvGrpSpPr/>
        <p:nvPr/>
      </p:nvGrpSpPr>
      <p:grpSpPr>
        <a:xfrm>
          <a:off x="0" y="0"/>
          <a:ext cx="0" cy="0"/>
          <a:chOff x="0" y="0"/>
          <a:chExt cx="0" cy="0"/>
        </a:xfrm>
      </p:grpSpPr>
      <p:sp>
        <p:nvSpPr>
          <p:cNvPr id="150" name="Google Shape;150;p79"/>
          <p:cNvSpPr txBox="1">
            <a:spLocks noGrp="1"/>
          </p:cNvSpPr>
          <p:nvPr>
            <p:ph type="title"/>
          </p:nvPr>
        </p:nvSpPr>
        <p:spPr>
          <a:xfrm>
            <a:off x="623395" y="643372"/>
            <a:ext cx="10772775" cy="1129444"/>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1" name="Google Shape;151;p79"/>
          <p:cNvSpPr txBox="1">
            <a:spLocks noGrp="1"/>
          </p:cNvSpPr>
          <p:nvPr>
            <p:ph type="sldNum" idx="12"/>
          </p:nvPr>
        </p:nvSpPr>
        <p:spPr>
          <a:xfrm>
            <a:off x="9249399" y="2852616"/>
            <a:ext cx="2926080" cy="104857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
        <p:nvSpPr>
          <p:cNvPr id="152" name="Google Shape;152;p79"/>
          <p:cNvSpPr txBox="1"/>
          <p:nvPr/>
        </p:nvSpPr>
        <p:spPr>
          <a:xfrm>
            <a:off x="5176317" y="6484431"/>
            <a:ext cx="662361" cy="219291"/>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Clr>
                <a:srgbClr val="000000"/>
              </a:buClr>
              <a:buSzPts val="825"/>
              <a:buFont typeface="Arial"/>
              <a:buNone/>
            </a:pPr>
            <a:r>
              <a:rPr lang="es-ES" sz="822" b="0" i="0" u="none" strike="noStrike" cap="none">
                <a:solidFill>
                  <a:srgbClr val="888888"/>
                </a:solidFill>
                <a:latin typeface="Arial"/>
                <a:ea typeface="Arial"/>
                <a:cs typeface="Arial"/>
                <a:sym typeface="Arial"/>
              </a:rPr>
              <a:t>Fuente:</a:t>
            </a:r>
            <a:endParaRPr sz="822" b="0" i="0" u="none" strike="noStrike" cap="none">
              <a:solidFill>
                <a:schemeClr val="dk2"/>
              </a:solidFill>
              <a:latin typeface="Arial"/>
              <a:ea typeface="Arial"/>
              <a:cs typeface="Arial"/>
              <a:sym typeface="Arial"/>
            </a:endParaRPr>
          </a:p>
        </p:txBody>
      </p:sp>
      <p:sp>
        <p:nvSpPr>
          <p:cNvPr id="153" name="Google Shape;153;p79"/>
          <p:cNvSpPr txBox="1">
            <a:spLocks noGrp="1"/>
          </p:cNvSpPr>
          <p:nvPr>
            <p:ph type="body" idx="1"/>
          </p:nvPr>
        </p:nvSpPr>
        <p:spPr>
          <a:xfrm>
            <a:off x="623392" y="1902581"/>
            <a:ext cx="9793088" cy="4478753"/>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195"/>
              </a:spcBef>
              <a:spcAft>
                <a:spcPts val="0"/>
              </a:spcAft>
              <a:buClr>
                <a:srgbClr val="C00000"/>
              </a:buClr>
              <a:buSzPts val="2000"/>
              <a:buFont typeface="Arial"/>
              <a:buChar char="»"/>
              <a:defRPr/>
            </a:lvl1pPr>
            <a:lvl2pPr marL="914400" lvl="1" indent="-342900" algn="l">
              <a:lnSpc>
                <a:spcPct val="90000"/>
              </a:lnSpc>
              <a:spcBef>
                <a:spcPts val="199"/>
              </a:spcBef>
              <a:spcAft>
                <a:spcPts val="0"/>
              </a:spcAft>
              <a:buSzPts val="1800"/>
              <a:buChar char="◦"/>
              <a:defRPr/>
            </a:lvl2pPr>
            <a:lvl3pPr marL="1371600" lvl="2" indent="-317500" algn="l">
              <a:lnSpc>
                <a:spcPct val="90000"/>
              </a:lnSpc>
              <a:spcBef>
                <a:spcPts val="398"/>
              </a:spcBef>
              <a:spcAft>
                <a:spcPts val="0"/>
              </a:spcAft>
              <a:buSzPts val="1400"/>
              <a:buChar char="◦"/>
              <a:defRPr/>
            </a:lvl3pPr>
            <a:lvl4pPr marL="1828800" lvl="3" indent="-317500" algn="l">
              <a:lnSpc>
                <a:spcPct val="90000"/>
              </a:lnSpc>
              <a:spcBef>
                <a:spcPts val="398"/>
              </a:spcBef>
              <a:spcAft>
                <a:spcPts val="0"/>
              </a:spcAft>
              <a:buSzPts val="1400"/>
              <a:buChar char="◦"/>
              <a:defRPr/>
            </a:lvl4pPr>
            <a:lvl5pPr marL="2286000" lvl="4" indent="-317500" algn="l">
              <a:lnSpc>
                <a:spcPct val="90000"/>
              </a:lnSpc>
              <a:spcBef>
                <a:spcPts val="398"/>
              </a:spcBef>
              <a:spcAft>
                <a:spcPts val="0"/>
              </a:spcAft>
              <a:buSzPts val="1400"/>
              <a:buChar char="◦"/>
              <a:defRPr/>
            </a:lvl5pPr>
            <a:lvl6pPr marL="2743200" lvl="5" indent="-317500" algn="l">
              <a:lnSpc>
                <a:spcPct val="90000"/>
              </a:lnSpc>
              <a:spcBef>
                <a:spcPts val="398"/>
              </a:spcBef>
              <a:spcAft>
                <a:spcPts val="0"/>
              </a:spcAft>
              <a:buSzPts val="1400"/>
              <a:buChar char="◦"/>
              <a:defRPr/>
            </a:lvl6pPr>
            <a:lvl7pPr marL="3200400" lvl="6" indent="-317500" algn="l">
              <a:lnSpc>
                <a:spcPct val="90000"/>
              </a:lnSpc>
              <a:spcBef>
                <a:spcPts val="398"/>
              </a:spcBef>
              <a:spcAft>
                <a:spcPts val="0"/>
              </a:spcAft>
              <a:buSzPts val="1400"/>
              <a:buChar char="◦"/>
              <a:defRPr/>
            </a:lvl7pPr>
            <a:lvl8pPr marL="3657600" lvl="7" indent="-317500" algn="l">
              <a:lnSpc>
                <a:spcPct val="90000"/>
              </a:lnSpc>
              <a:spcBef>
                <a:spcPts val="398"/>
              </a:spcBef>
              <a:spcAft>
                <a:spcPts val="0"/>
              </a:spcAft>
              <a:buSzPts val="1400"/>
              <a:buChar char="◦"/>
              <a:defRPr/>
            </a:lvl8pPr>
            <a:lvl9pPr marL="4114800" lvl="8" indent="-317500" algn="l">
              <a:lnSpc>
                <a:spcPct val="90000"/>
              </a:lnSpc>
              <a:spcBef>
                <a:spcPts val="398"/>
              </a:spcBef>
              <a:spcAft>
                <a:spcPts val="398"/>
              </a:spcAft>
              <a:buSzPts val="1400"/>
              <a:buChar char="◦"/>
              <a:defRPr/>
            </a:lvl9pPr>
          </a:lstStyle>
          <a:p>
            <a:endParaRPr/>
          </a:p>
        </p:txBody>
      </p:sp>
      <p:cxnSp>
        <p:nvCxnSpPr>
          <p:cNvPr id="154" name="Google Shape;154;p79"/>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cxnSp>
        <p:nvCxnSpPr>
          <p:cNvPr id="155" name="Google Shape;155;p79"/>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1_Normal con fuente ">
  <p:cSld name="11_Normal con fuente ">
    <p:bg>
      <p:bgPr>
        <a:solidFill>
          <a:schemeClr val="lt1"/>
        </a:solidFill>
        <a:effectLst/>
      </p:bgPr>
    </p:bg>
    <p:spTree>
      <p:nvGrpSpPr>
        <p:cNvPr id="1" name="Shape 156"/>
        <p:cNvGrpSpPr/>
        <p:nvPr/>
      </p:nvGrpSpPr>
      <p:grpSpPr>
        <a:xfrm>
          <a:off x="0" y="0"/>
          <a:ext cx="0" cy="0"/>
          <a:chOff x="0" y="0"/>
          <a:chExt cx="0" cy="0"/>
        </a:xfrm>
      </p:grpSpPr>
      <p:sp>
        <p:nvSpPr>
          <p:cNvPr id="157" name="Google Shape;157;p80"/>
          <p:cNvSpPr txBox="1">
            <a:spLocks noGrp="1"/>
          </p:cNvSpPr>
          <p:nvPr>
            <p:ph type="title"/>
          </p:nvPr>
        </p:nvSpPr>
        <p:spPr>
          <a:xfrm>
            <a:off x="623395" y="643372"/>
            <a:ext cx="10772775" cy="1129444"/>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p80"/>
          <p:cNvSpPr txBox="1">
            <a:spLocks noGrp="1"/>
          </p:cNvSpPr>
          <p:nvPr>
            <p:ph type="sldNum" idx="12"/>
          </p:nvPr>
        </p:nvSpPr>
        <p:spPr>
          <a:xfrm>
            <a:off x="9249399" y="2852616"/>
            <a:ext cx="2926080" cy="104857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
        <p:nvSpPr>
          <p:cNvPr id="159" name="Google Shape;159;p80"/>
          <p:cNvSpPr txBox="1"/>
          <p:nvPr/>
        </p:nvSpPr>
        <p:spPr>
          <a:xfrm>
            <a:off x="5176317" y="6484431"/>
            <a:ext cx="662361" cy="219291"/>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Clr>
                <a:srgbClr val="000000"/>
              </a:buClr>
              <a:buSzPts val="825"/>
              <a:buFont typeface="Arial"/>
              <a:buNone/>
            </a:pPr>
            <a:r>
              <a:rPr lang="es-ES" sz="822" b="0" i="0" u="none" strike="noStrike" cap="none">
                <a:solidFill>
                  <a:srgbClr val="888888"/>
                </a:solidFill>
                <a:latin typeface="Arial"/>
                <a:ea typeface="Arial"/>
                <a:cs typeface="Arial"/>
                <a:sym typeface="Arial"/>
              </a:rPr>
              <a:t>Fuente:</a:t>
            </a:r>
            <a:endParaRPr sz="822" b="0" i="0" u="none" strike="noStrike" cap="none">
              <a:solidFill>
                <a:schemeClr val="dk2"/>
              </a:solidFill>
              <a:latin typeface="Arial"/>
              <a:ea typeface="Arial"/>
              <a:cs typeface="Arial"/>
              <a:sym typeface="Arial"/>
            </a:endParaRPr>
          </a:p>
        </p:txBody>
      </p:sp>
      <p:sp>
        <p:nvSpPr>
          <p:cNvPr id="160" name="Google Shape;160;p80"/>
          <p:cNvSpPr txBox="1">
            <a:spLocks noGrp="1"/>
          </p:cNvSpPr>
          <p:nvPr>
            <p:ph type="body" idx="1"/>
          </p:nvPr>
        </p:nvSpPr>
        <p:spPr>
          <a:xfrm>
            <a:off x="623392" y="1902581"/>
            <a:ext cx="9793088" cy="4478753"/>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195"/>
              </a:spcBef>
              <a:spcAft>
                <a:spcPts val="0"/>
              </a:spcAft>
              <a:buClr>
                <a:srgbClr val="C00000"/>
              </a:buClr>
              <a:buSzPts val="2000"/>
              <a:buFont typeface="Arial"/>
              <a:buChar char="»"/>
              <a:defRPr/>
            </a:lvl1pPr>
            <a:lvl2pPr marL="914400" lvl="1" indent="-342900" algn="l">
              <a:lnSpc>
                <a:spcPct val="90000"/>
              </a:lnSpc>
              <a:spcBef>
                <a:spcPts val="199"/>
              </a:spcBef>
              <a:spcAft>
                <a:spcPts val="0"/>
              </a:spcAft>
              <a:buSzPts val="1800"/>
              <a:buChar char="◦"/>
              <a:defRPr/>
            </a:lvl2pPr>
            <a:lvl3pPr marL="1371600" lvl="2" indent="-317500" algn="l">
              <a:lnSpc>
                <a:spcPct val="90000"/>
              </a:lnSpc>
              <a:spcBef>
                <a:spcPts val="398"/>
              </a:spcBef>
              <a:spcAft>
                <a:spcPts val="0"/>
              </a:spcAft>
              <a:buSzPts val="1400"/>
              <a:buChar char="◦"/>
              <a:defRPr/>
            </a:lvl3pPr>
            <a:lvl4pPr marL="1828800" lvl="3" indent="-317500" algn="l">
              <a:lnSpc>
                <a:spcPct val="90000"/>
              </a:lnSpc>
              <a:spcBef>
                <a:spcPts val="398"/>
              </a:spcBef>
              <a:spcAft>
                <a:spcPts val="0"/>
              </a:spcAft>
              <a:buSzPts val="1400"/>
              <a:buChar char="◦"/>
              <a:defRPr/>
            </a:lvl4pPr>
            <a:lvl5pPr marL="2286000" lvl="4" indent="-317500" algn="l">
              <a:lnSpc>
                <a:spcPct val="90000"/>
              </a:lnSpc>
              <a:spcBef>
                <a:spcPts val="398"/>
              </a:spcBef>
              <a:spcAft>
                <a:spcPts val="0"/>
              </a:spcAft>
              <a:buSzPts val="1400"/>
              <a:buChar char="◦"/>
              <a:defRPr/>
            </a:lvl5pPr>
            <a:lvl6pPr marL="2743200" lvl="5" indent="-317500" algn="l">
              <a:lnSpc>
                <a:spcPct val="90000"/>
              </a:lnSpc>
              <a:spcBef>
                <a:spcPts val="398"/>
              </a:spcBef>
              <a:spcAft>
                <a:spcPts val="0"/>
              </a:spcAft>
              <a:buSzPts val="1400"/>
              <a:buChar char="◦"/>
              <a:defRPr/>
            </a:lvl6pPr>
            <a:lvl7pPr marL="3200400" lvl="6" indent="-317500" algn="l">
              <a:lnSpc>
                <a:spcPct val="90000"/>
              </a:lnSpc>
              <a:spcBef>
                <a:spcPts val="398"/>
              </a:spcBef>
              <a:spcAft>
                <a:spcPts val="0"/>
              </a:spcAft>
              <a:buSzPts val="1400"/>
              <a:buChar char="◦"/>
              <a:defRPr/>
            </a:lvl7pPr>
            <a:lvl8pPr marL="3657600" lvl="7" indent="-317500" algn="l">
              <a:lnSpc>
                <a:spcPct val="90000"/>
              </a:lnSpc>
              <a:spcBef>
                <a:spcPts val="398"/>
              </a:spcBef>
              <a:spcAft>
                <a:spcPts val="0"/>
              </a:spcAft>
              <a:buSzPts val="1400"/>
              <a:buChar char="◦"/>
              <a:defRPr/>
            </a:lvl8pPr>
            <a:lvl9pPr marL="4114800" lvl="8" indent="-317500" algn="l">
              <a:lnSpc>
                <a:spcPct val="90000"/>
              </a:lnSpc>
              <a:spcBef>
                <a:spcPts val="398"/>
              </a:spcBef>
              <a:spcAft>
                <a:spcPts val="398"/>
              </a:spcAft>
              <a:buSzPts val="1400"/>
              <a:buChar char="◦"/>
              <a:defRPr/>
            </a:lvl9pPr>
          </a:lstStyle>
          <a:p>
            <a:endParaRPr/>
          </a:p>
        </p:txBody>
      </p:sp>
      <p:cxnSp>
        <p:nvCxnSpPr>
          <p:cNvPr id="161" name="Google Shape;161;p80"/>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cxnSp>
        <p:nvCxnSpPr>
          <p:cNvPr id="162" name="Google Shape;162;p80"/>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5_Normal con fuente ">
  <p:cSld name="15_Normal con fuente ">
    <p:bg>
      <p:bgPr>
        <a:solidFill>
          <a:schemeClr val="lt1"/>
        </a:solidFill>
        <a:effectLst/>
      </p:bgPr>
    </p:bg>
    <p:spTree>
      <p:nvGrpSpPr>
        <p:cNvPr id="1" name="Shape 163"/>
        <p:cNvGrpSpPr/>
        <p:nvPr/>
      </p:nvGrpSpPr>
      <p:grpSpPr>
        <a:xfrm>
          <a:off x="0" y="0"/>
          <a:ext cx="0" cy="0"/>
          <a:chOff x="0" y="0"/>
          <a:chExt cx="0" cy="0"/>
        </a:xfrm>
      </p:grpSpPr>
      <p:sp>
        <p:nvSpPr>
          <p:cNvPr id="164" name="Google Shape;164;p81"/>
          <p:cNvSpPr txBox="1">
            <a:spLocks noGrp="1"/>
          </p:cNvSpPr>
          <p:nvPr>
            <p:ph type="title"/>
          </p:nvPr>
        </p:nvSpPr>
        <p:spPr>
          <a:xfrm>
            <a:off x="623395" y="643372"/>
            <a:ext cx="10772775" cy="1129444"/>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298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81"/>
          <p:cNvSpPr txBox="1">
            <a:spLocks noGrp="1"/>
          </p:cNvSpPr>
          <p:nvPr>
            <p:ph type="sldNum" idx="12"/>
          </p:nvPr>
        </p:nvSpPr>
        <p:spPr>
          <a:xfrm>
            <a:off x="9249399" y="2852616"/>
            <a:ext cx="2926080" cy="104857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46" b="0" i="0" u="none" strike="noStrike" cap="none">
                <a:solidFill>
                  <a:srgbClr val="C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
        <p:nvSpPr>
          <p:cNvPr id="166" name="Google Shape;166;p81"/>
          <p:cNvSpPr txBox="1"/>
          <p:nvPr/>
        </p:nvSpPr>
        <p:spPr>
          <a:xfrm>
            <a:off x="5176317" y="6484431"/>
            <a:ext cx="662361" cy="219291"/>
          </a:xfrm>
          <a:prstGeom prst="rect">
            <a:avLst/>
          </a:prstGeom>
          <a:noFill/>
          <a:ln>
            <a:noFill/>
          </a:ln>
        </p:spPr>
        <p:txBody>
          <a:bodyPr spcFirstLastPara="1" wrap="square" lIns="91050" tIns="45500" rIns="91050" bIns="45500" anchor="t" anchorCtr="0">
            <a:spAutoFit/>
          </a:bodyPr>
          <a:lstStyle/>
          <a:p>
            <a:pPr marL="0" marR="0" lvl="0" indent="0" algn="l" rtl="0">
              <a:lnSpc>
                <a:spcPct val="100000"/>
              </a:lnSpc>
              <a:spcBef>
                <a:spcPts val="0"/>
              </a:spcBef>
              <a:spcAft>
                <a:spcPts val="0"/>
              </a:spcAft>
              <a:buClr>
                <a:srgbClr val="000000"/>
              </a:buClr>
              <a:buSzPts val="825"/>
              <a:buFont typeface="Arial"/>
              <a:buNone/>
            </a:pPr>
            <a:r>
              <a:rPr lang="es-ES" sz="822" b="0" i="0" u="none" strike="noStrike" cap="none">
                <a:solidFill>
                  <a:srgbClr val="888888"/>
                </a:solidFill>
                <a:latin typeface="Arial"/>
                <a:ea typeface="Arial"/>
                <a:cs typeface="Arial"/>
                <a:sym typeface="Arial"/>
              </a:rPr>
              <a:t>Fuente:</a:t>
            </a:r>
            <a:endParaRPr sz="822" b="0" i="0" u="none" strike="noStrike" cap="none">
              <a:solidFill>
                <a:schemeClr val="dk2"/>
              </a:solidFill>
              <a:latin typeface="Arial"/>
              <a:ea typeface="Arial"/>
              <a:cs typeface="Arial"/>
              <a:sym typeface="Arial"/>
            </a:endParaRPr>
          </a:p>
        </p:txBody>
      </p:sp>
      <p:sp>
        <p:nvSpPr>
          <p:cNvPr id="167" name="Google Shape;167;p81"/>
          <p:cNvSpPr txBox="1">
            <a:spLocks noGrp="1"/>
          </p:cNvSpPr>
          <p:nvPr>
            <p:ph type="body" idx="1"/>
          </p:nvPr>
        </p:nvSpPr>
        <p:spPr>
          <a:xfrm>
            <a:off x="623392" y="1902581"/>
            <a:ext cx="9793088" cy="4478753"/>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195"/>
              </a:spcBef>
              <a:spcAft>
                <a:spcPts val="0"/>
              </a:spcAft>
              <a:buClr>
                <a:srgbClr val="C00000"/>
              </a:buClr>
              <a:buSzPts val="2000"/>
              <a:buFont typeface="Arial"/>
              <a:buChar char="»"/>
              <a:defRPr/>
            </a:lvl1pPr>
            <a:lvl2pPr marL="914400" lvl="1" indent="-342900" algn="l">
              <a:lnSpc>
                <a:spcPct val="90000"/>
              </a:lnSpc>
              <a:spcBef>
                <a:spcPts val="199"/>
              </a:spcBef>
              <a:spcAft>
                <a:spcPts val="0"/>
              </a:spcAft>
              <a:buSzPts val="1800"/>
              <a:buChar char="◦"/>
              <a:defRPr/>
            </a:lvl2pPr>
            <a:lvl3pPr marL="1371600" lvl="2" indent="-317500" algn="l">
              <a:lnSpc>
                <a:spcPct val="90000"/>
              </a:lnSpc>
              <a:spcBef>
                <a:spcPts val="398"/>
              </a:spcBef>
              <a:spcAft>
                <a:spcPts val="0"/>
              </a:spcAft>
              <a:buSzPts val="1400"/>
              <a:buChar char="◦"/>
              <a:defRPr/>
            </a:lvl3pPr>
            <a:lvl4pPr marL="1828800" lvl="3" indent="-317500" algn="l">
              <a:lnSpc>
                <a:spcPct val="90000"/>
              </a:lnSpc>
              <a:spcBef>
                <a:spcPts val="398"/>
              </a:spcBef>
              <a:spcAft>
                <a:spcPts val="0"/>
              </a:spcAft>
              <a:buSzPts val="1400"/>
              <a:buChar char="◦"/>
              <a:defRPr/>
            </a:lvl4pPr>
            <a:lvl5pPr marL="2286000" lvl="4" indent="-317500" algn="l">
              <a:lnSpc>
                <a:spcPct val="90000"/>
              </a:lnSpc>
              <a:spcBef>
                <a:spcPts val="398"/>
              </a:spcBef>
              <a:spcAft>
                <a:spcPts val="0"/>
              </a:spcAft>
              <a:buSzPts val="1400"/>
              <a:buChar char="◦"/>
              <a:defRPr/>
            </a:lvl5pPr>
            <a:lvl6pPr marL="2743200" lvl="5" indent="-317500" algn="l">
              <a:lnSpc>
                <a:spcPct val="90000"/>
              </a:lnSpc>
              <a:spcBef>
                <a:spcPts val="398"/>
              </a:spcBef>
              <a:spcAft>
                <a:spcPts val="0"/>
              </a:spcAft>
              <a:buSzPts val="1400"/>
              <a:buChar char="◦"/>
              <a:defRPr/>
            </a:lvl6pPr>
            <a:lvl7pPr marL="3200400" lvl="6" indent="-317500" algn="l">
              <a:lnSpc>
                <a:spcPct val="90000"/>
              </a:lnSpc>
              <a:spcBef>
                <a:spcPts val="398"/>
              </a:spcBef>
              <a:spcAft>
                <a:spcPts val="0"/>
              </a:spcAft>
              <a:buSzPts val="1400"/>
              <a:buChar char="◦"/>
              <a:defRPr/>
            </a:lvl7pPr>
            <a:lvl8pPr marL="3657600" lvl="7" indent="-317500" algn="l">
              <a:lnSpc>
                <a:spcPct val="90000"/>
              </a:lnSpc>
              <a:spcBef>
                <a:spcPts val="398"/>
              </a:spcBef>
              <a:spcAft>
                <a:spcPts val="0"/>
              </a:spcAft>
              <a:buSzPts val="1400"/>
              <a:buChar char="◦"/>
              <a:defRPr/>
            </a:lvl8pPr>
            <a:lvl9pPr marL="4114800" lvl="8" indent="-317500" algn="l">
              <a:lnSpc>
                <a:spcPct val="90000"/>
              </a:lnSpc>
              <a:spcBef>
                <a:spcPts val="398"/>
              </a:spcBef>
              <a:spcAft>
                <a:spcPts val="398"/>
              </a:spcAft>
              <a:buSzPts val="1400"/>
              <a:buChar char="◦"/>
              <a:defRPr/>
            </a:lvl9pPr>
          </a:lstStyle>
          <a:p>
            <a:endParaRPr/>
          </a:p>
        </p:txBody>
      </p:sp>
      <p:cxnSp>
        <p:nvCxnSpPr>
          <p:cNvPr id="168" name="Google Shape;168;p81"/>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cxnSp>
        <p:nvCxnSpPr>
          <p:cNvPr id="169" name="Google Shape;169;p81"/>
          <p:cNvCxnSpPr/>
          <p:nvPr/>
        </p:nvCxnSpPr>
        <p:spPr>
          <a:xfrm>
            <a:off x="623396" y="1772816"/>
            <a:ext cx="10772775" cy="0"/>
          </a:xfrm>
          <a:prstGeom prst="straightConnector1">
            <a:avLst/>
          </a:prstGeom>
          <a:noFill/>
          <a:ln w="9525" cap="flat" cmpd="sng">
            <a:solidFill>
              <a:srgbClr val="517178"/>
            </a:solidFill>
            <a:prstDash val="solid"/>
            <a:round/>
            <a:headEnd type="none" w="sm" len="sm"/>
            <a:tailEnd type="none" w="sm" len="sm"/>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2_Imagen con título">
  <p:cSld name="2_Imagen con título">
    <p:spTree>
      <p:nvGrpSpPr>
        <p:cNvPr id="1" name="Shape 170"/>
        <p:cNvGrpSpPr/>
        <p:nvPr/>
      </p:nvGrpSpPr>
      <p:grpSpPr>
        <a:xfrm>
          <a:off x="0" y="0"/>
          <a:ext cx="0" cy="0"/>
          <a:chOff x="0" y="0"/>
          <a:chExt cx="0" cy="0"/>
        </a:xfrm>
      </p:grpSpPr>
      <p:sp>
        <p:nvSpPr>
          <p:cNvPr id="171" name="Google Shape;171;p57"/>
          <p:cNvSpPr txBox="1">
            <a:spLocks noGrp="1"/>
          </p:cNvSpPr>
          <p:nvPr>
            <p:ph type="title"/>
          </p:nvPr>
        </p:nvSpPr>
        <p:spPr>
          <a:xfrm>
            <a:off x="653976" y="4737544"/>
            <a:ext cx="10780776" cy="613283"/>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SzPts val="4800"/>
              <a:buNone/>
              <a:defRPr sz="3300" b="0">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2" name="Google Shape;172;p57"/>
          <p:cNvSpPr txBox="1">
            <a:spLocks noGrp="1"/>
          </p:cNvSpPr>
          <p:nvPr>
            <p:ph type="body" idx="1"/>
          </p:nvPr>
        </p:nvSpPr>
        <p:spPr>
          <a:xfrm>
            <a:off x="653976" y="5487888"/>
            <a:ext cx="9229344" cy="533400"/>
          </a:xfrm>
          <a:prstGeom prst="rect">
            <a:avLst/>
          </a:prstGeom>
          <a:noFill/>
          <a:ln>
            <a:noFill/>
          </a:ln>
        </p:spPr>
        <p:txBody>
          <a:bodyPr spcFirstLastPara="1" wrap="square" lIns="0" tIns="45700" rIns="0" bIns="45700" anchor="t" anchorCtr="0">
            <a:normAutofit/>
          </a:bodyPr>
          <a:lstStyle>
            <a:lvl1pPr marL="457200" lvl="0" indent="-228600" algn="l">
              <a:lnSpc>
                <a:spcPct val="90000"/>
              </a:lnSpc>
              <a:spcBef>
                <a:spcPts val="1200"/>
              </a:spcBef>
              <a:spcAft>
                <a:spcPts val="0"/>
              </a:spcAft>
              <a:buSzPts val="2000"/>
              <a:buNone/>
              <a:defRPr sz="1800">
                <a:solidFill>
                  <a:srgbClr val="C00000"/>
                </a:solidFill>
              </a:defRPr>
            </a:lvl1pPr>
            <a:lvl2pPr marL="914400" lvl="1" indent="-228600" algn="l">
              <a:lnSpc>
                <a:spcPct val="90000"/>
              </a:lnSpc>
              <a:spcBef>
                <a:spcPts val="200"/>
              </a:spcBef>
              <a:spcAft>
                <a:spcPts val="0"/>
              </a:spcAft>
              <a:buSzPts val="1800"/>
              <a:buNone/>
              <a:defRPr sz="900"/>
            </a:lvl2pPr>
            <a:lvl3pPr marL="1371600" lvl="2" indent="-228600" algn="l">
              <a:lnSpc>
                <a:spcPct val="90000"/>
              </a:lnSpc>
              <a:spcBef>
                <a:spcPts val="400"/>
              </a:spcBef>
              <a:spcAft>
                <a:spcPts val="0"/>
              </a:spcAft>
              <a:buSzPts val="1400"/>
              <a:buNone/>
              <a:defRPr sz="750"/>
            </a:lvl3pPr>
            <a:lvl4pPr marL="1828800" lvl="3" indent="-228600" algn="l">
              <a:lnSpc>
                <a:spcPct val="90000"/>
              </a:lnSpc>
              <a:spcBef>
                <a:spcPts val="400"/>
              </a:spcBef>
              <a:spcAft>
                <a:spcPts val="0"/>
              </a:spcAft>
              <a:buSzPts val="1400"/>
              <a:buNone/>
              <a:defRPr sz="675"/>
            </a:lvl4pPr>
            <a:lvl5pPr marL="2286000" lvl="4" indent="-228600" algn="l">
              <a:lnSpc>
                <a:spcPct val="90000"/>
              </a:lnSpc>
              <a:spcBef>
                <a:spcPts val="400"/>
              </a:spcBef>
              <a:spcAft>
                <a:spcPts val="0"/>
              </a:spcAft>
              <a:buSzPts val="1400"/>
              <a:buNone/>
              <a:defRPr sz="675"/>
            </a:lvl5pPr>
            <a:lvl6pPr marL="2743200" lvl="5" indent="-228600" algn="l">
              <a:lnSpc>
                <a:spcPct val="90000"/>
              </a:lnSpc>
              <a:spcBef>
                <a:spcPts val="400"/>
              </a:spcBef>
              <a:spcAft>
                <a:spcPts val="0"/>
              </a:spcAft>
              <a:buSzPts val="1400"/>
              <a:buNone/>
              <a:defRPr sz="675"/>
            </a:lvl6pPr>
            <a:lvl7pPr marL="3200400" lvl="6" indent="-228600" algn="l">
              <a:lnSpc>
                <a:spcPct val="90000"/>
              </a:lnSpc>
              <a:spcBef>
                <a:spcPts val="400"/>
              </a:spcBef>
              <a:spcAft>
                <a:spcPts val="0"/>
              </a:spcAft>
              <a:buSzPts val="1400"/>
              <a:buNone/>
              <a:defRPr sz="675"/>
            </a:lvl7pPr>
            <a:lvl8pPr marL="3657600" lvl="7" indent="-228600" algn="l">
              <a:lnSpc>
                <a:spcPct val="90000"/>
              </a:lnSpc>
              <a:spcBef>
                <a:spcPts val="400"/>
              </a:spcBef>
              <a:spcAft>
                <a:spcPts val="0"/>
              </a:spcAft>
              <a:buSzPts val="1400"/>
              <a:buNone/>
              <a:defRPr sz="675"/>
            </a:lvl8pPr>
            <a:lvl9pPr marL="4114800" lvl="8" indent="-228600" algn="l">
              <a:lnSpc>
                <a:spcPct val="90000"/>
              </a:lnSpc>
              <a:spcBef>
                <a:spcPts val="400"/>
              </a:spcBef>
              <a:spcAft>
                <a:spcPts val="400"/>
              </a:spcAft>
              <a:buSzPts val="1400"/>
              <a:buNone/>
              <a:defRPr sz="675"/>
            </a:lvl9pPr>
          </a:lstStyle>
          <a:p>
            <a:endParaRPr/>
          </a:p>
        </p:txBody>
      </p:sp>
      <p:sp>
        <p:nvSpPr>
          <p:cNvPr id="173" name="Google Shape;173;p57"/>
          <p:cNvSpPr txBox="1">
            <a:spLocks noGrp="1"/>
          </p:cNvSpPr>
          <p:nvPr>
            <p:ph type="sldNum" idx="12"/>
          </p:nvPr>
        </p:nvSpPr>
        <p:spPr>
          <a:xfrm>
            <a:off x="10879975" y="6470853"/>
            <a:ext cx="1312025"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050"/>
              <a:buNone/>
              <a:defRPr sz="1046" b="0" i="0" u="none" strike="noStrike" cap="none">
                <a:solidFill>
                  <a:srgbClr val="C00000"/>
                </a:solidFill>
                <a:latin typeface="Calibri"/>
                <a:ea typeface="Calibri"/>
                <a:cs typeface="Calibri"/>
                <a:sym typeface="Calibri"/>
              </a:defRPr>
            </a:lvl1pPr>
            <a:lvl2pPr marL="0" lvl="1" indent="0" algn="r">
              <a:lnSpc>
                <a:spcPct val="100000"/>
              </a:lnSpc>
              <a:spcBef>
                <a:spcPts val="0"/>
              </a:spcBef>
              <a:spcAft>
                <a:spcPts val="0"/>
              </a:spcAft>
              <a:buSzPts val="1050"/>
              <a:buNone/>
              <a:defRPr sz="1046" b="0" i="0" u="none" strike="noStrike" cap="none">
                <a:solidFill>
                  <a:srgbClr val="C00000"/>
                </a:solidFill>
                <a:latin typeface="Calibri"/>
                <a:ea typeface="Calibri"/>
                <a:cs typeface="Calibri"/>
                <a:sym typeface="Calibri"/>
              </a:defRPr>
            </a:lvl2pPr>
            <a:lvl3pPr marL="0" lvl="2" indent="0" algn="r">
              <a:lnSpc>
                <a:spcPct val="100000"/>
              </a:lnSpc>
              <a:spcBef>
                <a:spcPts val="0"/>
              </a:spcBef>
              <a:spcAft>
                <a:spcPts val="0"/>
              </a:spcAft>
              <a:buSzPts val="1050"/>
              <a:buNone/>
              <a:defRPr sz="1046" b="0" i="0" u="none" strike="noStrike" cap="none">
                <a:solidFill>
                  <a:srgbClr val="C00000"/>
                </a:solidFill>
                <a:latin typeface="Calibri"/>
                <a:ea typeface="Calibri"/>
                <a:cs typeface="Calibri"/>
                <a:sym typeface="Calibri"/>
              </a:defRPr>
            </a:lvl3pPr>
            <a:lvl4pPr marL="0" lvl="3" indent="0" algn="r">
              <a:lnSpc>
                <a:spcPct val="100000"/>
              </a:lnSpc>
              <a:spcBef>
                <a:spcPts val="0"/>
              </a:spcBef>
              <a:spcAft>
                <a:spcPts val="0"/>
              </a:spcAft>
              <a:buSzPts val="1050"/>
              <a:buNone/>
              <a:defRPr sz="1046" b="0" i="0" u="none" strike="noStrike" cap="none">
                <a:solidFill>
                  <a:srgbClr val="C00000"/>
                </a:solidFill>
                <a:latin typeface="Calibri"/>
                <a:ea typeface="Calibri"/>
                <a:cs typeface="Calibri"/>
                <a:sym typeface="Calibri"/>
              </a:defRPr>
            </a:lvl4pPr>
            <a:lvl5pPr marL="0" lvl="4" indent="0" algn="r">
              <a:lnSpc>
                <a:spcPct val="100000"/>
              </a:lnSpc>
              <a:spcBef>
                <a:spcPts val="0"/>
              </a:spcBef>
              <a:spcAft>
                <a:spcPts val="0"/>
              </a:spcAft>
              <a:buSzPts val="1050"/>
              <a:buNone/>
              <a:defRPr sz="1046" b="0" i="0" u="none" strike="noStrike" cap="none">
                <a:solidFill>
                  <a:srgbClr val="C00000"/>
                </a:solidFill>
                <a:latin typeface="Calibri"/>
                <a:ea typeface="Calibri"/>
                <a:cs typeface="Calibri"/>
                <a:sym typeface="Calibri"/>
              </a:defRPr>
            </a:lvl5pPr>
            <a:lvl6pPr marL="0" lvl="5" indent="0" algn="r">
              <a:lnSpc>
                <a:spcPct val="100000"/>
              </a:lnSpc>
              <a:spcBef>
                <a:spcPts val="0"/>
              </a:spcBef>
              <a:spcAft>
                <a:spcPts val="0"/>
              </a:spcAft>
              <a:buSzPts val="1050"/>
              <a:buNone/>
              <a:defRPr sz="1046" b="0" i="0" u="none" strike="noStrike" cap="none">
                <a:solidFill>
                  <a:srgbClr val="C00000"/>
                </a:solidFill>
                <a:latin typeface="Calibri"/>
                <a:ea typeface="Calibri"/>
                <a:cs typeface="Calibri"/>
                <a:sym typeface="Calibri"/>
              </a:defRPr>
            </a:lvl6pPr>
            <a:lvl7pPr marL="0" lvl="6" indent="0" algn="r">
              <a:lnSpc>
                <a:spcPct val="100000"/>
              </a:lnSpc>
              <a:spcBef>
                <a:spcPts val="0"/>
              </a:spcBef>
              <a:spcAft>
                <a:spcPts val="0"/>
              </a:spcAft>
              <a:buSzPts val="1050"/>
              <a:buNone/>
              <a:defRPr sz="1046" b="0" i="0" u="none" strike="noStrike" cap="none">
                <a:solidFill>
                  <a:srgbClr val="C00000"/>
                </a:solidFill>
                <a:latin typeface="Calibri"/>
                <a:ea typeface="Calibri"/>
                <a:cs typeface="Calibri"/>
                <a:sym typeface="Calibri"/>
              </a:defRPr>
            </a:lvl7pPr>
            <a:lvl8pPr marL="0" lvl="7" indent="0" algn="r">
              <a:lnSpc>
                <a:spcPct val="100000"/>
              </a:lnSpc>
              <a:spcBef>
                <a:spcPts val="0"/>
              </a:spcBef>
              <a:spcAft>
                <a:spcPts val="0"/>
              </a:spcAft>
              <a:buSzPts val="1050"/>
              <a:buNone/>
              <a:defRPr sz="1046" b="0" i="0" u="none" strike="noStrike" cap="none">
                <a:solidFill>
                  <a:srgbClr val="C00000"/>
                </a:solidFill>
                <a:latin typeface="Calibri"/>
                <a:ea typeface="Calibri"/>
                <a:cs typeface="Calibri"/>
                <a:sym typeface="Calibri"/>
              </a:defRPr>
            </a:lvl8pPr>
            <a:lvl9pPr marL="0" lvl="8" indent="0" algn="r">
              <a:lnSpc>
                <a:spcPct val="100000"/>
              </a:lnSpc>
              <a:spcBef>
                <a:spcPts val="0"/>
              </a:spcBef>
              <a:spcAft>
                <a:spcPts val="0"/>
              </a:spcAft>
              <a:buSzPts val="1050"/>
              <a:buNone/>
              <a:defRPr sz="1046" b="0" i="0" u="none" strike="noStrike" cap="none">
                <a:solidFill>
                  <a:srgbClr val="C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pic>
        <p:nvPicPr>
          <p:cNvPr id="174" name="Google Shape;174;p57"/>
          <p:cNvPicPr preferRelativeResize="0"/>
          <p:nvPr/>
        </p:nvPicPr>
        <p:blipFill rotWithShape="1">
          <a:blip r:embed="rId2">
            <a:alphaModFix/>
          </a:blip>
          <a:srcRect/>
          <a:stretch/>
        </p:blipFill>
        <p:spPr>
          <a:xfrm>
            <a:off x="3313" y="-5815"/>
            <a:ext cx="12192000" cy="4514935"/>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Encabezado de Seccion ">
  <p:cSld name="1_Encabezado de Seccion ">
    <p:spTree>
      <p:nvGrpSpPr>
        <p:cNvPr id="1" name="Shape 175"/>
        <p:cNvGrpSpPr/>
        <p:nvPr/>
      </p:nvGrpSpPr>
      <p:grpSpPr>
        <a:xfrm>
          <a:off x="0" y="0"/>
          <a:ext cx="0" cy="0"/>
          <a:chOff x="0" y="0"/>
          <a:chExt cx="0" cy="0"/>
        </a:xfrm>
      </p:grpSpPr>
      <p:pic>
        <p:nvPicPr>
          <p:cNvPr id="176" name="Google Shape;176;p62"/>
          <p:cNvPicPr preferRelativeResize="0"/>
          <p:nvPr/>
        </p:nvPicPr>
        <p:blipFill rotWithShape="1">
          <a:blip r:embed="rId2">
            <a:alphaModFix/>
          </a:blip>
          <a:srcRect/>
          <a:stretch/>
        </p:blipFill>
        <p:spPr>
          <a:xfrm>
            <a:off x="3313" y="-5815"/>
            <a:ext cx="12192000" cy="4514935"/>
          </a:xfrm>
          <a:prstGeom prst="rect">
            <a:avLst/>
          </a:prstGeom>
          <a:noFill/>
          <a:ln>
            <a:noFill/>
          </a:ln>
        </p:spPr>
      </p:pic>
      <p:sp>
        <p:nvSpPr>
          <p:cNvPr id="177" name="Google Shape;177;p62"/>
          <p:cNvSpPr txBox="1">
            <a:spLocks noGrp="1"/>
          </p:cNvSpPr>
          <p:nvPr>
            <p:ph type="title"/>
          </p:nvPr>
        </p:nvSpPr>
        <p:spPr>
          <a:xfrm>
            <a:off x="551384" y="2051015"/>
            <a:ext cx="10780776" cy="613283"/>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SzPts val="4800"/>
              <a:buNone/>
              <a:defRPr sz="5400" b="0">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62"/>
          <p:cNvSpPr txBox="1">
            <a:spLocks noGrp="1"/>
          </p:cNvSpPr>
          <p:nvPr>
            <p:ph type="body" idx="1"/>
          </p:nvPr>
        </p:nvSpPr>
        <p:spPr>
          <a:xfrm>
            <a:off x="551384" y="4359587"/>
            <a:ext cx="9229344" cy="533400"/>
          </a:xfrm>
          <a:prstGeom prst="rect">
            <a:avLst/>
          </a:prstGeom>
          <a:noFill/>
          <a:ln>
            <a:noFill/>
          </a:ln>
        </p:spPr>
        <p:txBody>
          <a:bodyPr spcFirstLastPara="1" wrap="square" lIns="0" tIns="45700" rIns="0" bIns="45700" anchor="t" anchorCtr="0">
            <a:normAutofit/>
          </a:bodyPr>
          <a:lstStyle>
            <a:lvl1pPr marL="457200" lvl="0" indent="-228600" algn="l">
              <a:lnSpc>
                <a:spcPct val="90000"/>
              </a:lnSpc>
              <a:spcBef>
                <a:spcPts val="1200"/>
              </a:spcBef>
              <a:spcAft>
                <a:spcPts val="0"/>
              </a:spcAft>
              <a:buSzPts val="2000"/>
              <a:buNone/>
              <a:defRPr sz="1800">
                <a:solidFill>
                  <a:srgbClr val="C00000"/>
                </a:solidFill>
              </a:defRPr>
            </a:lvl1pPr>
            <a:lvl2pPr marL="914400" lvl="1" indent="-228600" algn="l">
              <a:lnSpc>
                <a:spcPct val="90000"/>
              </a:lnSpc>
              <a:spcBef>
                <a:spcPts val="200"/>
              </a:spcBef>
              <a:spcAft>
                <a:spcPts val="0"/>
              </a:spcAft>
              <a:buSzPts val="1800"/>
              <a:buNone/>
              <a:defRPr sz="900"/>
            </a:lvl2pPr>
            <a:lvl3pPr marL="1371600" lvl="2" indent="-228600" algn="l">
              <a:lnSpc>
                <a:spcPct val="90000"/>
              </a:lnSpc>
              <a:spcBef>
                <a:spcPts val="400"/>
              </a:spcBef>
              <a:spcAft>
                <a:spcPts val="0"/>
              </a:spcAft>
              <a:buSzPts val="1400"/>
              <a:buNone/>
              <a:defRPr sz="750"/>
            </a:lvl3pPr>
            <a:lvl4pPr marL="1828800" lvl="3" indent="-228600" algn="l">
              <a:lnSpc>
                <a:spcPct val="90000"/>
              </a:lnSpc>
              <a:spcBef>
                <a:spcPts val="400"/>
              </a:spcBef>
              <a:spcAft>
                <a:spcPts val="0"/>
              </a:spcAft>
              <a:buSzPts val="1400"/>
              <a:buNone/>
              <a:defRPr sz="675"/>
            </a:lvl4pPr>
            <a:lvl5pPr marL="2286000" lvl="4" indent="-228600" algn="l">
              <a:lnSpc>
                <a:spcPct val="90000"/>
              </a:lnSpc>
              <a:spcBef>
                <a:spcPts val="400"/>
              </a:spcBef>
              <a:spcAft>
                <a:spcPts val="0"/>
              </a:spcAft>
              <a:buSzPts val="1400"/>
              <a:buNone/>
              <a:defRPr sz="675"/>
            </a:lvl5pPr>
            <a:lvl6pPr marL="2743200" lvl="5" indent="-228600" algn="l">
              <a:lnSpc>
                <a:spcPct val="90000"/>
              </a:lnSpc>
              <a:spcBef>
                <a:spcPts val="400"/>
              </a:spcBef>
              <a:spcAft>
                <a:spcPts val="0"/>
              </a:spcAft>
              <a:buSzPts val="1400"/>
              <a:buNone/>
              <a:defRPr sz="675"/>
            </a:lvl6pPr>
            <a:lvl7pPr marL="3200400" lvl="6" indent="-228600" algn="l">
              <a:lnSpc>
                <a:spcPct val="90000"/>
              </a:lnSpc>
              <a:spcBef>
                <a:spcPts val="400"/>
              </a:spcBef>
              <a:spcAft>
                <a:spcPts val="0"/>
              </a:spcAft>
              <a:buSzPts val="1400"/>
              <a:buNone/>
              <a:defRPr sz="675"/>
            </a:lvl7pPr>
            <a:lvl8pPr marL="3657600" lvl="7" indent="-228600" algn="l">
              <a:lnSpc>
                <a:spcPct val="90000"/>
              </a:lnSpc>
              <a:spcBef>
                <a:spcPts val="400"/>
              </a:spcBef>
              <a:spcAft>
                <a:spcPts val="0"/>
              </a:spcAft>
              <a:buSzPts val="1400"/>
              <a:buNone/>
              <a:defRPr sz="675"/>
            </a:lvl8pPr>
            <a:lvl9pPr marL="4114800" lvl="8" indent="-228600" algn="l">
              <a:lnSpc>
                <a:spcPct val="90000"/>
              </a:lnSpc>
              <a:spcBef>
                <a:spcPts val="400"/>
              </a:spcBef>
              <a:spcAft>
                <a:spcPts val="400"/>
              </a:spcAft>
              <a:buSzPts val="1400"/>
              <a:buNone/>
              <a:defRPr sz="675"/>
            </a:lvl9pPr>
          </a:lstStyle>
          <a:p>
            <a:endParaRPr/>
          </a:p>
        </p:txBody>
      </p:sp>
      <p:sp>
        <p:nvSpPr>
          <p:cNvPr id="179" name="Google Shape;179;p62"/>
          <p:cNvSpPr txBox="1">
            <a:spLocks noGrp="1"/>
          </p:cNvSpPr>
          <p:nvPr>
            <p:ph type="sldNum" idx="12"/>
          </p:nvPr>
        </p:nvSpPr>
        <p:spPr>
          <a:xfrm>
            <a:off x="10879975" y="6470853"/>
            <a:ext cx="1312025"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050"/>
              <a:buNone/>
              <a:defRPr sz="1046" b="0" i="0" u="none" strike="noStrike" cap="none">
                <a:solidFill>
                  <a:srgbClr val="C00000"/>
                </a:solidFill>
                <a:latin typeface="Calibri"/>
                <a:ea typeface="Calibri"/>
                <a:cs typeface="Calibri"/>
                <a:sym typeface="Calibri"/>
              </a:defRPr>
            </a:lvl1pPr>
            <a:lvl2pPr marL="0" lvl="1" indent="0" algn="r">
              <a:lnSpc>
                <a:spcPct val="100000"/>
              </a:lnSpc>
              <a:spcBef>
                <a:spcPts val="0"/>
              </a:spcBef>
              <a:spcAft>
                <a:spcPts val="0"/>
              </a:spcAft>
              <a:buSzPts val="1050"/>
              <a:buNone/>
              <a:defRPr sz="1046" b="0" i="0" u="none" strike="noStrike" cap="none">
                <a:solidFill>
                  <a:srgbClr val="C00000"/>
                </a:solidFill>
                <a:latin typeface="Calibri"/>
                <a:ea typeface="Calibri"/>
                <a:cs typeface="Calibri"/>
                <a:sym typeface="Calibri"/>
              </a:defRPr>
            </a:lvl2pPr>
            <a:lvl3pPr marL="0" lvl="2" indent="0" algn="r">
              <a:lnSpc>
                <a:spcPct val="100000"/>
              </a:lnSpc>
              <a:spcBef>
                <a:spcPts val="0"/>
              </a:spcBef>
              <a:spcAft>
                <a:spcPts val="0"/>
              </a:spcAft>
              <a:buSzPts val="1050"/>
              <a:buNone/>
              <a:defRPr sz="1046" b="0" i="0" u="none" strike="noStrike" cap="none">
                <a:solidFill>
                  <a:srgbClr val="C00000"/>
                </a:solidFill>
                <a:latin typeface="Calibri"/>
                <a:ea typeface="Calibri"/>
                <a:cs typeface="Calibri"/>
                <a:sym typeface="Calibri"/>
              </a:defRPr>
            </a:lvl3pPr>
            <a:lvl4pPr marL="0" lvl="3" indent="0" algn="r">
              <a:lnSpc>
                <a:spcPct val="100000"/>
              </a:lnSpc>
              <a:spcBef>
                <a:spcPts val="0"/>
              </a:spcBef>
              <a:spcAft>
                <a:spcPts val="0"/>
              </a:spcAft>
              <a:buSzPts val="1050"/>
              <a:buNone/>
              <a:defRPr sz="1046" b="0" i="0" u="none" strike="noStrike" cap="none">
                <a:solidFill>
                  <a:srgbClr val="C00000"/>
                </a:solidFill>
                <a:latin typeface="Calibri"/>
                <a:ea typeface="Calibri"/>
                <a:cs typeface="Calibri"/>
                <a:sym typeface="Calibri"/>
              </a:defRPr>
            </a:lvl4pPr>
            <a:lvl5pPr marL="0" lvl="4" indent="0" algn="r">
              <a:lnSpc>
                <a:spcPct val="100000"/>
              </a:lnSpc>
              <a:spcBef>
                <a:spcPts val="0"/>
              </a:spcBef>
              <a:spcAft>
                <a:spcPts val="0"/>
              </a:spcAft>
              <a:buSzPts val="1050"/>
              <a:buNone/>
              <a:defRPr sz="1046" b="0" i="0" u="none" strike="noStrike" cap="none">
                <a:solidFill>
                  <a:srgbClr val="C00000"/>
                </a:solidFill>
                <a:latin typeface="Calibri"/>
                <a:ea typeface="Calibri"/>
                <a:cs typeface="Calibri"/>
                <a:sym typeface="Calibri"/>
              </a:defRPr>
            </a:lvl5pPr>
            <a:lvl6pPr marL="0" lvl="5" indent="0" algn="r">
              <a:lnSpc>
                <a:spcPct val="100000"/>
              </a:lnSpc>
              <a:spcBef>
                <a:spcPts val="0"/>
              </a:spcBef>
              <a:spcAft>
                <a:spcPts val="0"/>
              </a:spcAft>
              <a:buSzPts val="1050"/>
              <a:buNone/>
              <a:defRPr sz="1046" b="0" i="0" u="none" strike="noStrike" cap="none">
                <a:solidFill>
                  <a:srgbClr val="C00000"/>
                </a:solidFill>
                <a:latin typeface="Calibri"/>
                <a:ea typeface="Calibri"/>
                <a:cs typeface="Calibri"/>
                <a:sym typeface="Calibri"/>
              </a:defRPr>
            </a:lvl6pPr>
            <a:lvl7pPr marL="0" lvl="6" indent="0" algn="r">
              <a:lnSpc>
                <a:spcPct val="100000"/>
              </a:lnSpc>
              <a:spcBef>
                <a:spcPts val="0"/>
              </a:spcBef>
              <a:spcAft>
                <a:spcPts val="0"/>
              </a:spcAft>
              <a:buSzPts val="1050"/>
              <a:buNone/>
              <a:defRPr sz="1046" b="0" i="0" u="none" strike="noStrike" cap="none">
                <a:solidFill>
                  <a:srgbClr val="C00000"/>
                </a:solidFill>
                <a:latin typeface="Calibri"/>
                <a:ea typeface="Calibri"/>
                <a:cs typeface="Calibri"/>
                <a:sym typeface="Calibri"/>
              </a:defRPr>
            </a:lvl7pPr>
            <a:lvl8pPr marL="0" lvl="7" indent="0" algn="r">
              <a:lnSpc>
                <a:spcPct val="100000"/>
              </a:lnSpc>
              <a:spcBef>
                <a:spcPts val="0"/>
              </a:spcBef>
              <a:spcAft>
                <a:spcPts val="0"/>
              </a:spcAft>
              <a:buSzPts val="1050"/>
              <a:buNone/>
              <a:defRPr sz="1046" b="0" i="0" u="none" strike="noStrike" cap="none">
                <a:solidFill>
                  <a:srgbClr val="C00000"/>
                </a:solidFill>
                <a:latin typeface="Calibri"/>
                <a:ea typeface="Calibri"/>
                <a:cs typeface="Calibri"/>
                <a:sym typeface="Calibri"/>
              </a:defRPr>
            </a:lvl8pPr>
            <a:lvl9pPr marL="0" lvl="8" indent="0" algn="r">
              <a:lnSpc>
                <a:spcPct val="100000"/>
              </a:lnSpc>
              <a:spcBef>
                <a:spcPts val="0"/>
              </a:spcBef>
              <a:spcAft>
                <a:spcPts val="0"/>
              </a:spcAft>
              <a:buSzPts val="1050"/>
              <a:buNone/>
              <a:defRPr sz="1046" b="0" i="0" u="none" strike="noStrike" cap="none">
                <a:solidFill>
                  <a:srgbClr val="C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5"/>
        <p:cNvGrpSpPr/>
        <p:nvPr/>
      </p:nvGrpSpPr>
      <p:grpSpPr>
        <a:xfrm>
          <a:off x="0" y="0"/>
          <a:ext cx="0" cy="0"/>
          <a:chOff x="0" y="0"/>
          <a:chExt cx="0" cy="0"/>
        </a:xfrm>
      </p:grpSpPr>
      <p:sp>
        <p:nvSpPr>
          <p:cNvPr id="36" name="Google Shape;36;p59"/>
          <p:cNvSpPr txBox="1">
            <a:spLocks noGrp="1"/>
          </p:cNvSpPr>
          <p:nvPr>
            <p:ph type="title"/>
          </p:nvPr>
        </p:nvSpPr>
        <p:spPr>
          <a:xfrm>
            <a:off x="1097280" y="286605"/>
            <a:ext cx="10058400" cy="14508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9"/>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195"/>
              </a:spcBef>
              <a:spcAft>
                <a:spcPts val="0"/>
              </a:spcAft>
              <a:buSzPts val="1800"/>
              <a:buChar char=" "/>
              <a:defRPr/>
            </a:lvl1pPr>
            <a:lvl2pPr marL="914400" lvl="1" indent="-342900" algn="l">
              <a:lnSpc>
                <a:spcPct val="90000"/>
              </a:lnSpc>
              <a:spcBef>
                <a:spcPts val="199"/>
              </a:spcBef>
              <a:spcAft>
                <a:spcPts val="0"/>
              </a:spcAft>
              <a:buSzPts val="1800"/>
              <a:buChar char="◦"/>
              <a:defRPr/>
            </a:lvl2pPr>
            <a:lvl3pPr marL="1371600" lvl="2" indent="-342900" algn="l">
              <a:lnSpc>
                <a:spcPct val="90000"/>
              </a:lnSpc>
              <a:spcBef>
                <a:spcPts val="398"/>
              </a:spcBef>
              <a:spcAft>
                <a:spcPts val="0"/>
              </a:spcAft>
              <a:buSzPts val="1800"/>
              <a:buChar char="◦"/>
              <a:defRPr/>
            </a:lvl3pPr>
            <a:lvl4pPr marL="1828800" lvl="3" indent="-342900" algn="l">
              <a:lnSpc>
                <a:spcPct val="90000"/>
              </a:lnSpc>
              <a:spcBef>
                <a:spcPts val="398"/>
              </a:spcBef>
              <a:spcAft>
                <a:spcPts val="0"/>
              </a:spcAft>
              <a:buSzPts val="1800"/>
              <a:buChar char="◦"/>
              <a:defRPr/>
            </a:lvl4pPr>
            <a:lvl5pPr marL="2286000" lvl="4" indent="-342900" algn="l">
              <a:lnSpc>
                <a:spcPct val="90000"/>
              </a:lnSpc>
              <a:spcBef>
                <a:spcPts val="398"/>
              </a:spcBef>
              <a:spcAft>
                <a:spcPts val="0"/>
              </a:spcAft>
              <a:buSzPts val="1800"/>
              <a:buChar char="◦"/>
              <a:defRPr/>
            </a:lvl5pPr>
            <a:lvl6pPr marL="2743200" lvl="5" indent="-342900" algn="l">
              <a:lnSpc>
                <a:spcPct val="90000"/>
              </a:lnSpc>
              <a:spcBef>
                <a:spcPts val="398"/>
              </a:spcBef>
              <a:spcAft>
                <a:spcPts val="0"/>
              </a:spcAft>
              <a:buSzPts val="1800"/>
              <a:buChar char="◦"/>
              <a:defRPr/>
            </a:lvl6pPr>
            <a:lvl7pPr marL="3200400" lvl="6" indent="-342900" algn="l">
              <a:lnSpc>
                <a:spcPct val="90000"/>
              </a:lnSpc>
              <a:spcBef>
                <a:spcPts val="398"/>
              </a:spcBef>
              <a:spcAft>
                <a:spcPts val="0"/>
              </a:spcAft>
              <a:buSzPts val="1800"/>
              <a:buChar char="◦"/>
              <a:defRPr/>
            </a:lvl7pPr>
            <a:lvl8pPr marL="3657600" lvl="7" indent="-342900" algn="l">
              <a:lnSpc>
                <a:spcPct val="90000"/>
              </a:lnSpc>
              <a:spcBef>
                <a:spcPts val="398"/>
              </a:spcBef>
              <a:spcAft>
                <a:spcPts val="0"/>
              </a:spcAft>
              <a:buSzPts val="1800"/>
              <a:buChar char="◦"/>
              <a:defRPr/>
            </a:lvl8pPr>
            <a:lvl9pPr marL="4114800" lvl="8" indent="-342900" algn="l">
              <a:lnSpc>
                <a:spcPct val="90000"/>
              </a:lnSpc>
              <a:spcBef>
                <a:spcPts val="398"/>
              </a:spcBef>
              <a:spcAft>
                <a:spcPts val="398"/>
              </a:spcAft>
              <a:buSzPts val="1800"/>
              <a:buChar char="◦"/>
              <a:defRPr/>
            </a:lvl9pPr>
          </a:lstStyle>
          <a:p>
            <a:endParaRPr/>
          </a:p>
        </p:txBody>
      </p:sp>
      <p:sp>
        <p:nvSpPr>
          <p:cNvPr id="38" name="Google Shape;38;p59"/>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ólo el título" type="titleOnly">
  <p:cSld name="TITLE_ONLY">
    <p:spTree>
      <p:nvGrpSpPr>
        <p:cNvPr id="1" name="Shape 39"/>
        <p:cNvGrpSpPr/>
        <p:nvPr/>
      </p:nvGrpSpPr>
      <p:grpSpPr>
        <a:xfrm>
          <a:off x="0" y="0"/>
          <a:ext cx="0" cy="0"/>
          <a:chOff x="0" y="0"/>
          <a:chExt cx="0" cy="0"/>
        </a:xfrm>
      </p:grpSpPr>
      <p:sp>
        <p:nvSpPr>
          <p:cNvPr id="40" name="Google Shape;40;p60"/>
          <p:cNvSpPr txBox="1">
            <a:spLocks noGrp="1"/>
          </p:cNvSpPr>
          <p:nvPr>
            <p:ph type="title"/>
          </p:nvPr>
        </p:nvSpPr>
        <p:spPr>
          <a:xfrm>
            <a:off x="1097280" y="286605"/>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0"/>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42" name="Google Shape;42;p60"/>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43" name="Google Shape;43;p60"/>
          <p:cNvSpPr txBox="1">
            <a:spLocks noGrp="1"/>
          </p:cNvSpPr>
          <p:nvPr>
            <p:ph type="sldNum" idx="12"/>
          </p:nvPr>
        </p:nvSpPr>
        <p:spPr>
          <a:xfrm>
            <a:off x="10879975" y="6470853"/>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a:lvl1pPr>
            <a:lvl2pPr marL="0" marR="0" lvl="1" indent="0" algn="r">
              <a:lnSpc>
                <a:spcPct val="100000"/>
              </a:lnSpc>
              <a:spcBef>
                <a:spcPts val="0"/>
              </a:spcBef>
              <a:spcAft>
                <a:spcPts val="0"/>
              </a:spcAft>
              <a:buClr>
                <a:srgbClr val="000000"/>
              </a:buClr>
              <a:buSzPts val="1050"/>
              <a:buFont typeface="Arial"/>
              <a:buNone/>
              <a:defRPr/>
            </a:lvl2pPr>
            <a:lvl3pPr marL="0" marR="0" lvl="2" indent="0" algn="r">
              <a:lnSpc>
                <a:spcPct val="100000"/>
              </a:lnSpc>
              <a:spcBef>
                <a:spcPts val="0"/>
              </a:spcBef>
              <a:spcAft>
                <a:spcPts val="0"/>
              </a:spcAft>
              <a:buClr>
                <a:srgbClr val="000000"/>
              </a:buClr>
              <a:buSzPts val="1050"/>
              <a:buFont typeface="Arial"/>
              <a:buNone/>
              <a:defRPr/>
            </a:lvl3pPr>
            <a:lvl4pPr marL="0" marR="0" lvl="3" indent="0" algn="r">
              <a:lnSpc>
                <a:spcPct val="100000"/>
              </a:lnSpc>
              <a:spcBef>
                <a:spcPts val="0"/>
              </a:spcBef>
              <a:spcAft>
                <a:spcPts val="0"/>
              </a:spcAft>
              <a:buClr>
                <a:srgbClr val="000000"/>
              </a:buClr>
              <a:buSzPts val="1050"/>
              <a:buFont typeface="Arial"/>
              <a:buNone/>
              <a:defRPr/>
            </a:lvl4pPr>
            <a:lvl5pPr marL="0" marR="0" lvl="4" indent="0" algn="r">
              <a:lnSpc>
                <a:spcPct val="100000"/>
              </a:lnSpc>
              <a:spcBef>
                <a:spcPts val="0"/>
              </a:spcBef>
              <a:spcAft>
                <a:spcPts val="0"/>
              </a:spcAft>
              <a:buClr>
                <a:srgbClr val="000000"/>
              </a:buClr>
              <a:buSzPts val="1050"/>
              <a:buFont typeface="Arial"/>
              <a:buNone/>
              <a:defRPr/>
            </a:lvl5pPr>
            <a:lvl6pPr marL="0" marR="0" lvl="5" indent="0" algn="r">
              <a:lnSpc>
                <a:spcPct val="100000"/>
              </a:lnSpc>
              <a:spcBef>
                <a:spcPts val="0"/>
              </a:spcBef>
              <a:spcAft>
                <a:spcPts val="0"/>
              </a:spcAft>
              <a:buClr>
                <a:srgbClr val="000000"/>
              </a:buClr>
              <a:buSzPts val="1050"/>
              <a:buFont typeface="Arial"/>
              <a:buNone/>
              <a:defRPr/>
            </a:lvl6pPr>
            <a:lvl7pPr marL="0" marR="0" lvl="6" indent="0" algn="r">
              <a:lnSpc>
                <a:spcPct val="100000"/>
              </a:lnSpc>
              <a:spcBef>
                <a:spcPts val="0"/>
              </a:spcBef>
              <a:spcAft>
                <a:spcPts val="0"/>
              </a:spcAft>
              <a:buClr>
                <a:srgbClr val="000000"/>
              </a:buClr>
              <a:buSzPts val="1050"/>
              <a:buFont typeface="Arial"/>
              <a:buNone/>
              <a:defRPr/>
            </a:lvl7pPr>
            <a:lvl8pPr marL="0" marR="0" lvl="7" indent="0" algn="r">
              <a:lnSpc>
                <a:spcPct val="100000"/>
              </a:lnSpc>
              <a:spcBef>
                <a:spcPts val="0"/>
              </a:spcBef>
              <a:spcAft>
                <a:spcPts val="0"/>
              </a:spcAft>
              <a:buClr>
                <a:srgbClr val="000000"/>
              </a:buClr>
              <a:buSzPts val="1050"/>
              <a:buFont typeface="Arial"/>
              <a:buNone/>
              <a:defRPr/>
            </a:lvl8pPr>
            <a:lvl9pPr marL="0" marR="0" lvl="8" indent="0" algn="r">
              <a:lnSpc>
                <a:spcPct val="100000"/>
              </a:lnSpc>
              <a:spcBef>
                <a:spcPts val="0"/>
              </a:spcBef>
              <a:spcAft>
                <a:spcPts val="0"/>
              </a:spcAft>
              <a:buClr>
                <a:srgbClr val="000000"/>
              </a:buClr>
              <a:buSzPts val="1050"/>
              <a:buFont typeface="Arial"/>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8_Normal con fuente ">
  <p:cSld name="8_Normal con fuente ">
    <p:bg>
      <p:bgPr>
        <a:solidFill>
          <a:schemeClr val="lt1"/>
        </a:solidFill>
        <a:effectLst/>
      </p:bgPr>
    </p:bg>
    <p:spTree>
      <p:nvGrpSpPr>
        <p:cNvPr id="1" name="Shape 44"/>
        <p:cNvGrpSpPr/>
        <p:nvPr/>
      </p:nvGrpSpPr>
      <p:grpSpPr>
        <a:xfrm>
          <a:off x="0" y="0"/>
          <a:ext cx="0" cy="0"/>
          <a:chOff x="0" y="0"/>
          <a:chExt cx="0" cy="0"/>
        </a:xfrm>
      </p:grpSpPr>
      <p:sp>
        <p:nvSpPr>
          <p:cNvPr id="45" name="Google Shape;45;p61"/>
          <p:cNvSpPr txBox="1">
            <a:spLocks noGrp="1"/>
          </p:cNvSpPr>
          <p:nvPr>
            <p:ph type="title"/>
          </p:nvPr>
        </p:nvSpPr>
        <p:spPr>
          <a:xfrm>
            <a:off x="623391" y="643372"/>
            <a:ext cx="10772775" cy="1129444"/>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61"/>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050"/>
              <a:buNone/>
              <a:defRPr/>
            </a:lvl1pPr>
            <a:lvl2pPr marL="0" lvl="1" indent="0" algn="r">
              <a:lnSpc>
                <a:spcPct val="100000"/>
              </a:lnSpc>
              <a:spcBef>
                <a:spcPts val="0"/>
              </a:spcBef>
              <a:spcAft>
                <a:spcPts val="0"/>
              </a:spcAft>
              <a:buSzPts val="1050"/>
              <a:buNone/>
              <a:defRPr/>
            </a:lvl2pPr>
            <a:lvl3pPr marL="0" lvl="2" indent="0" algn="r">
              <a:lnSpc>
                <a:spcPct val="100000"/>
              </a:lnSpc>
              <a:spcBef>
                <a:spcPts val="0"/>
              </a:spcBef>
              <a:spcAft>
                <a:spcPts val="0"/>
              </a:spcAft>
              <a:buSzPts val="1050"/>
              <a:buNone/>
              <a:defRPr/>
            </a:lvl3pPr>
            <a:lvl4pPr marL="0" lvl="3" indent="0" algn="r">
              <a:lnSpc>
                <a:spcPct val="100000"/>
              </a:lnSpc>
              <a:spcBef>
                <a:spcPts val="0"/>
              </a:spcBef>
              <a:spcAft>
                <a:spcPts val="0"/>
              </a:spcAft>
              <a:buSzPts val="1050"/>
              <a:buNone/>
              <a:defRPr/>
            </a:lvl4pPr>
            <a:lvl5pPr marL="0" lvl="4" indent="0" algn="r">
              <a:lnSpc>
                <a:spcPct val="100000"/>
              </a:lnSpc>
              <a:spcBef>
                <a:spcPts val="0"/>
              </a:spcBef>
              <a:spcAft>
                <a:spcPts val="0"/>
              </a:spcAft>
              <a:buSzPts val="1050"/>
              <a:buNone/>
              <a:defRPr/>
            </a:lvl5pPr>
            <a:lvl6pPr marL="0" lvl="5" indent="0" algn="r">
              <a:lnSpc>
                <a:spcPct val="100000"/>
              </a:lnSpc>
              <a:spcBef>
                <a:spcPts val="0"/>
              </a:spcBef>
              <a:spcAft>
                <a:spcPts val="0"/>
              </a:spcAft>
              <a:buSzPts val="1050"/>
              <a:buNone/>
              <a:defRPr/>
            </a:lvl6pPr>
            <a:lvl7pPr marL="0" lvl="6" indent="0" algn="r">
              <a:lnSpc>
                <a:spcPct val="100000"/>
              </a:lnSpc>
              <a:spcBef>
                <a:spcPts val="0"/>
              </a:spcBef>
              <a:spcAft>
                <a:spcPts val="0"/>
              </a:spcAft>
              <a:buSzPts val="1050"/>
              <a:buNone/>
              <a:defRPr/>
            </a:lvl7pPr>
            <a:lvl8pPr marL="0" lvl="7" indent="0" algn="r">
              <a:lnSpc>
                <a:spcPct val="100000"/>
              </a:lnSpc>
              <a:spcBef>
                <a:spcPts val="0"/>
              </a:spcBef>
              <a:spcAft>
                <a:spcPts val="0"/>
              </a:spcAft>
              <a:buSzPts val="1050"/>
              <a:buNone/>
              <a:defRPr/>
            </a:lvl8pPr>
            <a:lvl9pPr marL="0" lvl="8" indent="0" algn="r">
              <a:lnSpc>
                <a:spcPct val="100000"/>
              </a:lnSpc>
              <a:spcBef>
                <a:spcPts val="0"/>
              </a:spcBef>
              <a:spcAft>
                <a:spcPts val="0"/>
              </a:spcAft>
              <a:buSzPts val="1050"/>
              <a:buNone/>
              <a:defRPr/>
            </a:lvl9pPr>
          </a:lstStyle>
          <a:p>
            <a:pPr marL="0" lvl="0" indent="0" algn="r" rtl="0">
              <a:spcBef>
                <a:spcPts val="0"/>
              </a:spcBef>
              <a:spcAft>
                <a:spcPts val="0"/>
              </a:spcAft>
              <a:buNone/>
            </a:pPr>
            <a:fld id="{00000000-1234-1234-1234-123412341234}" type="slidenum">
              <a:rPr lang="es-ES"/>
              <a:t>‹Nº›</a:t>
            </a:fld>
            <a:endParaRPr/>
          </a:p>
        </p:txBody>
      </p:sp>
      <p:sp>
        <p:nvSpPr>
          <p:cNvPr id="47" name="Google Shape;47;p61"/>
          <p:cNvSpPr txBox="1">
            <a:spLocks noGrp="1"/>
          </p:cNvSpPr>
          <p:nvPr>
            <p:ph type="body" idx="1"/>
          </p:nvPr>
        </p:nvSpPr>
        <p:spPr>
          <a:xfrm>
            <a:off x="623392" y="1902575"/>
            <a:ext cx="9793088" cy="4478753"/>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200"/>
              </a:spcBef>
              <a:spcAft>
                <a:spcPts val="0"/>
              </a:spcAft>
              <a:buClr>
                <a:srgbClr val="C00000"/>
              </a:buClr>
              <a:buSzPts val="2000"/>
              <a:buFont typeface="Arial"/>
              <a:buChar char="»"/>
              <a:defRPr/>
            </a:lvl1pPr>
            <a:lvl2pPr marL="914400" lvl="1" indent="-342900" algn="l">
              <a:lnSpc>
                <a:spcPct val="90000"/>
              </a:lnSpc>
              <a:spcBef>
                <a:spcPts val="200"/>
              </a:spcBef>
              <a:spcAft>
                <a:spcPts val="0"/>
              </a:spcAft>
              <a:buSzPts val="1800"/>
              <a:buChar char="◦"/>
              <a:defRPr/>
            </a:lvl2pPr>
            <a:lvl3pPr marL="1371600" lvl="2" indent="-317500" algn="l">
              <a:lnSpc>
                <a:spcPct val="90000"/>
              </a:lnSpc>
              <a:spcBef>
                <a:spcPts val="400"/>
              </a:spcBef>
              <a:spcAft>
                <a:spcPts val="0"/>
              </a:spcAft>
              <a:buSzPts val="14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SzPts val="1400"/>
              <a:buChar char="◦"/>
              <a:defRPr/>
            </a:lvl6pPr>
            <a:lvl7pPr marL="3200400" lvl="6" indent="-317500" algn="l">
              <a:lnSpc>
                <a:spcPct val="90000"/>
              </a:lnSpc>
              <a:spcBef>
                <a:spcPts val="400"/>
              </a:spcBef>
              <a:spcAft>
                <a:spcPts val="0"/>
              </a:spcAft>
              <a:buSzPts val="1400"/>
              <a:buChar char="◦"/>
              <a:defRPr/>
            </a:lvl7pPr>
            <a:lvl8pPr marL="3657600" lvl="7" indent="-317500" algn="l">
              <a:lnSpc>
                <a:spcPct val="90000"/>
              </a:lnSpc>
              <a:spcBef>
                <a:spcPts val="400"/>
              </a:spcBef>
              <a:spcAft>
                <a:spcPts val="0"/>
              </a:spcAft>
              <a:buSzPts val="1400"/>
              <a:buChar char="◦"/>
              <a:defRPr/>
            </a:lvl8pPr>
            <a:lvl9pPr marL="4114800" lvl="8" indent="-317500" algn="l">
              <a:lnSpc>
                <a:spcPct val="90000"/>
              </a:lnSpc>
              <a:spcBef>
                <a:spcPts val="400"/>
              </a:spcBef>
              <a:spcAft>
                <a:spcPts val="400"/>
              </a:spcAft>
              <a:buSzPts val="1400"/>
              <a:buChar char="◦"/>
              <a:defRPr/>
            </a:lvl9pPr>
          </a:lstStyle>
          <a:p>
            <a:endParaRPr/>
          </a:p>
        </p:txBody>
      </p:sp>
      <p:cxnSp>
        <p:nvCxnSpPr>
          <p:cNvPr id="48" name="Google Shape;48;p61"/>
          <p:cNvCxnSpPr/>
          <p:nvPr/>
        </p:nvCxnSpPr>
        <p:spPr>
          <a:xfrm>
            <a:off x="623392" y="1772816"/>
            <a:ext cx="10772775" cy="0"/>
          </a:xfrm>
          <a:prstGeom prst="straightConnector1">
            <a:avLst/>
          </a:prstGeom>
          <a:noFill/>
          <a:ln w="9525" cap="flat" cmpd="sng">
            <a:solidFill>
              <a:srgbClr val="509C34"/>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Imagen con título">
  <p:cSld name="1_Imagen con título">
    <p:spTree>
      <p:nvGrpSpPr>
        <p:cNvPr id="1" name="Shape 49"/>
        <p:cNvGrpSpPr/>
        <p:nvPr/>
      </p:nvGrpSpPr>
      <p:grpSpPr>
        <a:xfrm>
          <a:off x="0" y="0"/>
          <a:ext cx="0" cy="0"/>
          <a:chOff x="0" y="0"/>
          <a:chExt cx="0" cy="0"/>
        </a:xfrm>
      </p:grpSpPr>
      <p:sp>
        <p:nvSpPr>
          <p:cNvPr id="50" name="Google Shape;50;p64"/>
          <p:cNvSpPr txBox="1">
            <a:spLocks noGrp="1"/>
          </p:cNvSpPr>
          <p:nvPr>
            <p:ph type="title"/>
          </p:nvPr>
        </p:nvSpPr>
        <p:spPr>
          <a:xfrm>
            <a:off x="653977" y="4737548"/>
            <a:ext cx="10780776" cy="613283"/>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C00000"/>
              </a:buClr>
              <a:buSzPts val="3300"/>
              <a:buFont typeface="Calibri"/>
              <a:buNone/>
              <a:defRPr sz="3287" b="0">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64"/>
          <p:cNvSpPr txBox="1">
            <a:spLocks noGrp="1"/>
          </p:cNvSpPr>
          <p:nvPr>
            <p:ph type="body" idx="1"/>
          </p:nvPr>
        </p:nvSpPr>
        <p:spPr>
          <a:xfrm>
            <a:off x="653976" y="5487888"/>
            <a:ext cx="9229344" cy="533400"/>
          </a:xfrm>
          <a:prstGeom prst="rect">
            <a:avLst/>
          </a:prstGeom>
          <a:noFill/>
          <a:ln>
            <a:noFill/>
          </a:ln>
        </p:spPr>
        <p:txBody>
          <a:bodyPr spcFirstLastPara="1" wrap="square" lIns="0" tIns="45700" rIns="0" bIns="45700" anchor="t" anchorCtr="0">
            <a:normAutofit/>
          </a:bodyPr>
          <a:lstStyle>
            <a:lvl1pPr marL="457200" lvl="0" indent="-228600" algn="l">
              <a:lnSpc>
                <a:spcPct val="90000"/>
              </a:lnSpc>
              <a:spcBef>
                <a:spcPts val="1195"/>
              </a:spcBef>
              <a:spcAft>
                <a:spcPts val="0"/>
              </a:spcAft>
              <a:buSzPts val="1800"/>
              <a:buNone/>
              <a:defRPr sz="1793">
                <a:solidFill>
                  <a:srgbClr val="C00000"/>
                </a:solidFill>
              </a:defRPr>
            </a:lvl1pPr>
            <a:lvl2pPr marL="914400" lvl="1" indent="-228600" algn="l">
              <a:lnSpc>
                <a:spcPct val="90000"/>
              </a:lnSpc>
              <a:spcBef>
                <a:spcPts val="199"/>
              </a:spcBef>
              <a:spcAft>
                <a:spcPts val="0"/>
              </a:spcAft>
              <a:buSzPts val="900"/>
              <a:buNone/>
              <a:defRPr sz="896"/>
            </a:lvl2pPr>
            <a:lvl3pPr marL="1371600" lvl="2" indent="-228600" algn="l">
              <a:lnSpc>
                <a:spcPct val="90000"/>
              </a:lnSpc>
              <a:spcBef>
                <a:spcPts val="398"/>
              </a:spcBef>
              <a:spcAft>
                <a:spcPts val="0"/>
              </a:spcAft>
              <a:buSzPts val="750"/>
              <a:buNone/>
              <a:defRPr sz="747"/>
            </a:lvl3pPr>
            <a:lvl4pPr marL="1828800" lvl="3" indent="-228600" algn="l">
              <a:lnSpc>
                <a:spcPct val="90000"/>
              </a:lnSpc>
              <a:spcBef>
                <a:spcPts val="398"/>
              </a:spcBef>
              <a:spcAft>
                <a:spcPts val="0"/>
              </a:spcAft>
              <a:buSzPts val="675"/>
              <a:buNone/>
              <a:defRPr sz="672"/>
            </a:lvl4pPr>
            <a:lvl5pPr marL="2286000" lvl="4" indent="-228600" algn="l">
              <a:lnSpc>
                <a:spcPct val="90000"/>
              </a:lnSpc>
              <a:spcBef>
                <a:spcPts val="398"/>
              </a:spcBef>
              <a:spcAft>
                <a:spcPts val="0"/>
              </a:spcAft>
              <a:buSzPts val="675"/>
              <a:buNone/>
              <a:defRPr sz="672"/>
            </a:lvl5pPr>
            <a:lvl6pPr marL="2743200" lvl="5" indent="-228600" algn="l">
              <a:lnSpc>
                <a:spcPct val="90000"/>
              </a:lnSpc>
              <a:spcBef>
                <a:spcPts val="398"/>
              </a:spcBef>
              <a:spcAft>
                <a:spcPts val="0"/>
              </a:spcAft>
              <a:buSzPts val="675"/>
              <a:buNone/>
              <a:defRPr sz="672"/>
            </a:lvl6pPr>
            <a:lvl7pPr marL="3200400" lvl="6" indent="-228600" algn="l">
              <a:lnSpc>
                <a:spcPct val="90000"/>
              </a:lnSpc>
              <a:spcBef>
                <a:spcPts val="398"/>
              </a:spcBef>
              <a:spcAft>
                <a:spcPts val="0"/>
              </a:spcAft>
              <a:buSzPts val="675"/>
              <a:buNone/>
              <a:defRPr sz="672"/>
            </a:lvl7pPr>
            <a:lvl8pPr marL="3657600" lvl="7" indent="-228600" algn="l">
              <a:lnSpc>
                <a:spcPct val="90000"/>
              </a:lnSpc>
              <a:spcBef>
                <a:spcPts val="398"/>
              </a:spcBef>
              <a:spcAft>
                <a:spcPts val="0"/>
              </a:spcAft>
              <a:buSzPts val="675"/>
              <a:buNone/>
              <a:defRPr sz="672"/>
            </a:lvl8pPr>
            <a:lvl9pPr marL="4114800" lvl="8" indent="-228600" algn="l">
              <a:lnSpc>
                <a:spcPct val="90000"/>
              </a:lnSpc>
              <a:spcBef>
                <a:spcPts val="398"/>
              </a:spcBef>
              <a:spcAft>
                <a:spcPts val="398"/>
              </a:spcAft>
              <a:buSzPts val="675"/>
              <a:buNone/>
              <a:defRPr sz="672"/>
            </a:lvl9pPr>
          </a:lstStyle>
          <a:p>
            <a:endParaRPr/>
          </a:p>
        </p:txBody>
      </p:sp>
      <p:sp>
        <p:nvSpPr>
          <p:cNvPr id="52" name="Google Shape;52;p64"/>
          <p:cNvSpPr txBox="1">
            <a:spLocks noGrp="1"/>
          </p:cNvSpPr>
          <p:nvPr>
            <p:ph type="sldNum" idx="12"/>
          </p:nvPr>
        </p:nvSpPr>
        <p:spPr>
          <a:xfrm>
            <a:off x="9900459" y="6459787"/>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pic>
        <p:nvPicPr>
          <p:cNvPr id="53" name="Google Shape;53;p64" descr="2"/>
          <p:cNvPicPr preferRelativeResize="0"/>
          <p:nvPr/>
        </p:nvPicPr>
        <p:blipFill rotWithShape="1">
          <a:blip r:embed="rId2">
            <a:alphaModFix/>
          </a:blip>
          <a:srcRect l="8462"/>
          <a:stretch/>
        </p:blipFill>
        <p:spPr>
          <a:xfrm>
            <a:off x="23664" y="0"/>
            <a:ext cx="12144672" cy="427773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54"/>
        <p:cNvGrpSpPr/>
        <p:nvPr/>
      </p:nvGrpSpPr>
      <p:grpSpPr>
        <a:xfrm>
          <a:off x="0" y="0"/>
          <a:ext cx="0" cy="0"/>
          <a:chOff x="0" y="0"/>
          <a:chExt cx="0" cy="0"/>
        </a:xfrm>
      </p:grpSpPr>
      <p:sp>
        <p:nvSpPr>
          <p:cNvPr id="55" name="Google Shape;55;p65"/>
          <p:cNvSpPr txBox="1">
            <a:spLocks noGrp="1"/>
          </p:cNvSpPr>
          <p:nvPr>
            <p:ph type="title"/>
          </p:nvPr>
        </p:nvSpPr>
        <p:spPr>
          <a:xfrm>
            <a:off x="1097280" y="286605"/>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65"/>
          <p:cNvSpPr txBox="1">
            <a:spLocks noGrp="1"/>
          </p:cNvSpPr>
          <p:nvPr>
            <p:ph type="body" idx="1"/>
          </p:nvPr>
        </p:nvSpPr>
        <p:spPr>
          <a:xfrm>
            <a:off x="1097278" y="1845734"/>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195"/>
              </a:spcBef>
              <a:spcAft>
                <a:spcPts val="0"/>
              </a:spcAft>
              <a:buSzPts val="1800"/>
              <a:buChar char=" "/>
              <a:defRPr/>
            </a:lvl1pPr>
            <a:lvl2pPr marL="914400" lvl="1" indent="-342900" algn="l">
              <a:lnSpc>
                <a:spcPct val="90000"/>
              </a:lnSpc>
              <a:spcBef>
                <a:spcPts val="199"/>
              </a:spcBef>
              <a:spcAft>
                <a:spcPts val="0"/>
              </a:spcAft>
              <a:buSzPts val="1800"/>
              <a:buChar char="◦"/>
              <a:defRPr/>
            </a:lvl2pPr>
            <a:lvl3pPr marL="1371600" lvl="2" indent="-342900" algn="l">
              <a:lnSpc>
                <a:spcPct val="90000"/>
              </a:lnSpc>
              <a:spcBef>
                <a:spcPts val="398"/>
              </a:spcBef>
              <a:spcAft>
                <a:spcPts val="0"/>
              </a:spcAft>
              <a:buSzPts val="1800"/>
              <a:buChar char="◦"/>
              <a:defRPr/>
            </a:lvl3pPr>
            <a:lvl4pPr marL="1828800" lvl="3" indent="-342900" algn="l">
              <a:lnSpc>
                <a:spcPct val="90000"/>
              </a:lnSpc>
              <a:spcBef>
                <a:spcPts val="398"/>
              </a:spcBef>
              <a:spcAft>
                <a:spcPts val="0"/>
              </a:spcAft>
              <a:buSzPts val="1800"/>
              <a:buChar char="◦"/>
              <a:defRPr/>
            </a:lvl4pPr>
            <a:lvl5pPr marL="2286000" lvl="4" indent="-342900" algn="l">
              <a:lnSpc>
                <a:spcPct val="90000"/>
              </a:lnSpc>
              <a:spcBef>
                <a:spcPts val="398"/>
              </a:spcBef>
              <a:spcAft>
                <a:spcPts val="0"/>
              </a:spcAft>
              <a:buSzPts val="1800"/>
              <a:buChar char="◦"/>
              <a:defRPr/>
            </a:lvl5pPr>
            <a:lvl6pPr marL="2743200" lvl="5" indent="-342900" algn="l">
              <a:lnSpc>
                <a:spcPct val="90000"/>
              </a:lnSpc>
              <a:spcBef>
                <a:spcPts val="398"/>
              </a:spcBef>
              <a:spcAft>
                <a:spcPts val="0"/>
              </a:spcAft>
              <a:buSzPts val="1800"/>
              <a:buChar char="◦"/>
              <a:defRPr/>
            </a:lvl6pPr>
            <a:lvl7pPr marL="3200400" lvl="6" indent="-342900" algn="l">
              <a:lnSpc>
                <a:spcPct val="90000"/>
              </a:lnSpc>
              <a:spcBef>
                <a:spcPts val="398"/>
              </a:spcBef>
              <a:spcAft>
                <a:spcPts val="0"/>
              </a:spcAft>
              <a:buSzPts val="1800"/>
              <a:buChar char="◦"/>
              <a:defRPr/>
            </a:lvl7pPr>
            <a:lvl8pPr marL="3657600" lvl="7" indent="-342900" algn="l">
              <a:lnSpc>
                <a:spcPct val="90000"/>
              </a:lnSpc>
              <a:spcBef>
                <a:spcPts val="398"/>
              </a:spcBef>
              <a:spcAft>
                <a:spcPts val="0"/>
              </a:spcAft>
              <a:buSzPts val="1800"/>
              <a:buChar char="◦"/>
              <a:defRPr/>
            </a:lvl8pPr>
            <a:lvl9pPr marL="4114800" lvl="8" indent="-342900" algn="l">
              <a:lnSpc>
                <a:spcPct val="90000"/>
              </a:lnSpc>
              <a:spcBef>
                <a:spcPts val="398"/>
              </a:spcBef>
              <a:spcAft>
                <a:spcPts val="398"/>
              </a:spcAft>
              <a:buSzPts val="1800"/>
              <a:buChar char="◦"/>
              <a:defRPr/>
            </a:lvl9pPr>
          </a:lstStyle>
          <a:p>
            <a:endParaRPr/>
          </a:p>
        </p:txBody>
      </p:sp>
      <p:sp>
        <p:nvSpPr>
          <p:cNvPr id="57" name="Google Shape;57;p65"/>
          <p:cNvSpPr txBox="1">
            <a:spLocks noGrp="1"/>
          </p:cNvSpPr>
          <p:nvPr>
            <p:ph type="body" idx="2"/>
          </p:nvPr>
        </p:nvSpPr>
        <p:spPr>
          <a:xfrm>
            <a:off x="6217921" y="1845735"/>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195"/>
              </a:spcBef>
              <a:spcAft>
                <a:spcPts val="0"/>
              </a:spcAft>
              <a:buSzPts val="1800"/>
              <a:buChar char=" "/>
              <a:defRPr/>
            </a:lvl1pPr>
            <a:lvl2pPr marL="914400" lvl="1" indent="-342900" algn="l">
              <a:lnSpc>
                <a:spcPct val="90000"/>
              </a:lnSpc>
              <a:spcBef>
                <a:spcPts val="199"/>
              </a:spcBef>
              <a:spcAft>
                <a:spcPts val="0"/>
              </a:spcAft>
              <a:buSzPts val="1800"/>
              <a:buChar char="◦"/>
              <a:defRPr/>
            </a:lvl2pPr>
            <a:lvl3pPr marL="1371600" lvl="2" indent="-342900" algn="l">
              <a:lnSpc>
                <a:spcPct val="90000"/>
              </a:lnSpc>
              <a:spcBef>
                <a:spcPts val="398"/>
              </a:spcBef>
              <a:spcAft>
                <a:spcPts val="0"/>
              </a:spcAft>
              <a:buSzPts val="1800"/>
              <a:buChar char="◦"/>
              <a:defRPr/>
            </a:lvl3pPr>
            <a:lvl4pPr marL="1828800" lvl="3" indent="-342900" algn="l">
              <a:lnSpc>
                <a:spcPct val="90000"/>
              </a:lnSpc>
              <a:spcBef>
                <a:spcPts val="398"/>
              </a:spcBef>
              <a:spcAft>
                <a:spcPts val="0"/>
              </a:spcAft>
              <a:buSzPts val="1800"/>
              <a:buChar char="◦"/>
              <a:defRPr/>
            </a:lvl4pPr>
            <a:lvl5pPr marL="2286000" lvl="4" indent="-342900" algn="l">
              <a:lnSpc>
                <a:spcPct val="90000"/>
              </a:lnSpc>
              <a:spcBef>
                <a:spcPts val="398"/>
              </a:spcBef>
              <a:spcAft>
                <a:spcPts val="0"/>
              </a:spcAft>
              <a:buSzPts val="1800"/>
              <a:buChar char="◦"/>
              <a:defRPr/>
            </a:lvl5pPr>
            <a:lvl6pPr marL="2743200" lvl="5" indent="-342900" algn="l">
              <a:lnSpc>
                <a:spcPct val="90000"/>
              </a:lnSpc>
              <a:spcBef>
                <a:spcPts val="398"/>
              </a:spcBef>
              <a:spcAft>
                <a:spcPts val="0"/>
              </a:spcAft>
              <a:buSzPts val="1800"/>
              <a:buChar char="◦"/>
              <a:defRPr/>
            </a:lvl6pPr>
            <a:lvl7pPr marL="3200400" lvl="6" indent="-342900" algn="l">
              <a:lnSpc>
                <a:spcPct val="90000"/>
              </a:lnSpc>
              <a:spcBef>
                <a:spcPts val="398"/>
              </a:spcBef>
              <a:spcAft>
                <a:spcPts val="0"/>
              </a:spcAft>
              <a:buSzPts val="1800"/>
              <a:buChar char="◦"/>
              <a:defRPr/>
            </a:lvl7pPr>
            <a:lvl8pPr marL="3657600" lvl="7" indent="-342900" algn="l">
              <a:lnSpc>
                <a:spcPct val="90000"/>
              </a:lnSpc>
              <a:spcBef>
                <a:spcPts val="398"/>
              </a:spcBef>
              <a:spcAft>
                <a:spcPts val="0"/>
              </a:spcAft>
              <a:buSzPts val="1800"/>
              <a:buChar char="◦"/>
              <a:defRPr/>
            </a:lvl8pPr>
            <a:lvl9pPr marL="4114800" lvl="8" indent="-342900" algn="l">
              <a:lnSpc>
                <a:spcPct val="90000"/>
              </a:lnSpc>
              <a:spcBef>
                <a:spcPts val="398"/>
              </a:spcBef>
              <a:spcAft>
                <a:spcPts val="398"/>
              </a:spcAft>
              <a:buSzPts val="1800"/>
              <a:buChar char="◦"/>
              <a:defRPr/>
            </a:lvl9pPr>
          </a:lstStyle>
          <a:p>
            <a:endParaRPr/>
          </a:p>
        </p:txBody>
      </p:sp>
      <p:sp>
        <p:nvSpPr>
          <p:cNvPr id="58" name="Google Shape;58;p65"/>
          <p:cNvSpPr txBox="1">
            <a:spLocks noGrp="1"/>
          </p:cNvSpPr>
          <p:nvPr>
            <p:ph type="sldNum" idx="12"/>
          </p:nvPr>
        </p:nvSpPr>
        <p:spPr>
          <a:xfrm>
            <a:off x="9900459" y="6459787"/>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9"/>
        <p:cNvGrpSpPr/>
        <p:nvPr/>
      </p:nvGrpSpPr>
      <p:grpSpPr>
        <a:xfrm>
          <a:off x="0" y="0"/>
          <a:ext cx="0" cy="0"/>
          <a:chOff x="0" y="0"/>
          <a:chExt cx="0" cy="0"/>
        </a:xfrm>
      </p:grpSpPr>
      <p:sp>
        <p:nvSpPr>
          <p:cNvPr id="60" name="Google Shape;60;p66"/>
          <p:cNvSpPr txBox="1">
            <a:spLocks noGrp="1"/>
          </p:cNvSpPr>
          <p:nvPr>
            <p:ph type="title"/>
          </p:nvPr>
        </p:nvSpPr>
        <p:spPr>
          <a:xfrm>
            <a:off x="1097280" y="286605"/>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66"/>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195"/>
              </a:spcBef>
              <a:spcAft>
                <a:spcPts val="0"/>
              </a:spcAft>
              <a:buSzPts val="2000"/>
              <a:buNone/>
              <a:defRPr sz="1992" b="0" cap="none">
                <a:solidFill>
                  <a:schemeClr val="dk2"/>
                </a:solidFill>
              </a:defRPr>
            </a:lvl1pPr>
            <a:lvl2pPr marL="914400" lvl="1" indent="-228600" algn="l">
              <a:lnSpc>
                <a:spcPct val="90000"/>
              </a:lnSpc>
              <a:spcBef>
                <a:spcPts val="199"/>
              </a:spcBef>
              <a:spcAft>
                <a:spcPts val="0"/>
              </a:spcAft>
              <a:buSzPts val="2000"/>
              <a:buNone/>
              <a:defRPr sz="1992" b="1"/>
            </a:lvl2pPr>
            <a:lvl3pPr marL="1371600" lvl="2" indent="-228600" algn="l">
              <a:lnSpc>
                <a:spcPct val="90000"/>
              </a:lnSpc>
              <a:spcBef>
                <a:spcPts val="398"/>
              </a:spcBef>
              <a:spcAft>
                <a:spcPts val="0"/>
              </a:spcAft>
              <a:buSzPts val="1800"/>
              <a:buNone/>
              <a:defRPr sz="1793" b="1"/>
            </a:lvl3pPr>
            <a:lvl4pPr marL="1828800" lvl="3" indent="-228600" algn="l">
              <a:lnSpc>
                <a:spcPct val="90000"/>
              </a:lnSpc>
              <a:spcBef>
                <a:spcPts val="398"/>
              </a:spcBef>
              <a:spcAft>
                <a:spcPts val="0"/>
              </a:spcAft>
              <a:buSzPts val="1600"/>
              <a:buNone/>
              <a:defRPr sz="1594" b="1"/>
            </a:lvl4pPr>
            <a:lvl5pPr marL="2286000" lvl="4" indent="-228600" algn="l">
              <a:lnSpc>
                <a:spcPct val="90000"/>
              </a:lnSpc>
              <a:spcBef>
                <a:spcPts val="398"/>
              </a:spcBef>
              <a:spcAft>
                <a:spcPts val="0"/>
              </a:spcAft>
              <a:buSzPts val="1600"/>
              <a:buNone/>
              <a:defRPr sz="1594" b="1"/>
            </a:lvl5pPr>
            <a:lvl6pPr marL="2743200" lvl="5" indent="-228600" algn="l">
              <a:lnSpc>
                <a:spcPct val="90000"/>
              </a:lnSpc>
              <a:spcBef>
                <a:spcPts val="398"/>
              </a:spcBef>
              <a:spcAft>
                <a:spcPts val="0"/>
              </a:spcAft>
              <a:buSzPts val="1600"/>
              <a:buNone/>
              <a:defRPr sz="1594" b="1"/>
            </a:lvl6pPr>
            <a:lvl7pPr marL="3200400" lvl="6" indent="-228600" algn="l">
              <a:lnSpc>
                <a:spcPct val="90000"/>
              </a:lnSpc>
              <a:spcBef>
                <a:spcPts val="398"/>
              </a:spcBef>
              <a:spcAft>
                <a:spcPts val="0"/>
              </a:spcAft>
              <a:buSzPts val="1600"/>
              <a:buNone/>
              <a:defRPr sz="1594" b="1"/>
            </a:lvl7pPr>
            <a:lvl8pPr marL="3657600" lvl="7" indent="-228600" algn="l">
              <a:lnSpc>
                <a:spcPct val="90000"/>
              </a:lnSpc>
              <a:spcBef>
                <a:spcPts val="398"/>
              </a:spcBef>
              <a:spcAft>
                <a:spcPts val="0"/>
              </a:spcAft>
              <a:buSzPts val="1600"/>
              <a:buNone/>
              <a:defRPr sz="1594" b="1"/>
            </a:lvl8pPr>
            <a:lvl9pPr marL="4114800" lvl="8" indent="-228600" algn="l">
              <a:lnSpc>
                <a:spcPct val="90000"/>
              </a:lnSpc>
              <a:spcBef>
                <a:spcPts val="398"/>
              </a:spcBef>
              <a:spcAft>
                <a:spcPts val="398"/>
              </a:spcAft>
              <a:buSzPts val="1600"/>
              <a:buNone/>
              <a:defRPr sz="1594" b="1"/>
            </a:lvl9pPr>
          </a:lstStyle>
          <a:p>
            <a:endParaRPr/>
          </a:p>
        </p:txBody>
      </p:sp>
      <p:sp>
        <p:nvSpPr>
          <p:cNvPr id="62" name="Google Shape;62;p66"/>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195"/>
              </a:spcBef>
              <a:spcAft>
                <a:spcPts val="0"/>
              </a:spcAft>
              <a:buSzPts val="1800"/>
              <a:buChar char=" "/>
              <a:defRPr/>
            </a:lvl1pPr>
            <a:lvl2pPr marL="914400" lvl="1" indent="-342900" algn="l">
              <a:lnSpc>
                <a:spcPct val="90000"/>
              </a:lnSpc>
              <a:spcBef>
                <a:spcPts val="199"/>
              </a:spcBef>
              <a:spcAft>
                <a:spcPts val="0"/>
              </a:spcAft>
              <a:buSzPts val="1800"/>
              <a:buChar char="◦"/>
              <a:defRPr/>
            </a:lvl2pPr>
            <a:lvl3pPr marL="1371600" lvl="2" indent="-342900" algn="l">
              <a:lnSpc>
                <a:spcPct val="90000"/>
              </a:lnSpc>
              <a:spcBef>
                <a:spcPts val="398"/>
              </a:spcBef>
              <a:spcAft>
                <a:spcPts val="0"/>
              </a:spcAft>
              <a:buSzPts val="1800"/>
              <a:buChar char="◦"/>
              <a:defRPr/>
            </a:lvl3pPr>
            <a:lvl4pPr marL="1828800" lvl="3" indent="-342900" algn="l">
              <a:lnSpc>
                <a:spcPct val="90000"/>
              </a:lnSpc>
              <a:spcBef>
                <a:spcPts val="398"/>
              </a:spcBef>
              <a:spcAft>
                <a:spcPts val="0"/>
              </a:spcAft>
              <a:buSzPts val="1800"/>
              <a:buChar char="◦"/>
              <a:defRPr/>
            </a:lvl4pPr>
            <a:lvl5pPr marL="2286000" lvl="4" indent="-342900" algn="l">
              <a:lnSpc>
                <a:spcPct val="90000"/>
              </a:lnSpc>
              <a:spcBef>
                <a:spcPts val="398"/>
              </a:spcBef>
              <a:spcAft>
                <a:spcPts val="0"/>
              </a:spcAft>
              <a:buSzPts val="1800"/>
              <a:buChar char="◦"/>
              <a:defRPr/>
            </a:lvl5pPr>
            <a:lvl6pPr marL="2743200" lvl="5" indent="-342900" algn="l">
              <a:lnSpc>
                <a:spcPct val="90000"/>
              </a:lnSpc>
              <a:spcBef>
                <a:spcPts val="398"/>
              </a:spcBef>
              <a:spcAft>
                <a:spcPts val="0"/>
              </a:spcAft>
              <a:buSzPts val="1800"/>
              <a:buChar char="◦"/>
              <a:defRPr/>
            </a:lvl6pPr>
            <a:lvl7pPr marL="3200400" lvl="6" indent="-342900" algn="l">
              <a:lnSpc>
                <a:spcPct val="90000"/>
              </a:lnSpc>
              <a:spcBef>
                <a:spcPts val="398"/>
              </a:spcBef>
              <a:spcAft>
                <a:spcPts val="0"/>
              </a:spcAft>
              <a:buSzPts val="1800"/>
              <a:buChar char="◦"/>
              <a:defRPr/>
            </a:lvl7pPr>
            <a:lvl8pPr marL="3657600" lvl="7" indent="-342900" algn="l">
              <a:lnSpc>
                <a:spcPct val="90000"/>
              </a:lnSpc>
              <a:spcBef>
                <a:spcPts val="398"/>
              </a:spcBef>
              <a:spcAft>
                <a:spcPts val="0"/>
              </a:spcAft>
              <a:buSzPts val="1800"/>
              <a:buChar char="◦"/>
              <a:defRPr/>
            </a:lvl8pPr>
            <a:lvl9pPr marL="4114800" lvl="8" indent="-342900" algn="l">
              <a:lnSpc>
                <a:spcPct val="90000"/>
              </a:lnSpc>
              <a:spcBef>
                <a:spcPts val="398"/>
              </a:spcBef>
              <a:spcAft>
                <a:spcPts val="398"/>
              </a:spcAft>
              <a:buSzPts val="1800"/>
              <a:buChar char="◦"/>
              <a:defRPr/>
            </a:lvl9pPr>
          </a:lstStyle>
          <a:p>
            <a:endParaRPr/>
          </a:p>
        </p:txBody>
      </p:sp>
      <p:sp>
        <p:nvSpPr>
          <p:cNvPr id="63" name="Google Shape;63;p66"/>
          <p:cNvSpPr txBox="1">
            <a:spLocks noGrp="1"/>
          </p:cNvSpPr>
          <p:nvPr>
            <p:ph type="body" idx="3"/>
          </p:nvPr>
        </p:nvSpPr>
        <p:spPr>
          <a:xfrm>
            <a:off x="6217921"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195"/>
              </a:spcBef>
              <a:spcAft>
                <a:spcPts val="0"/>
              </a:spcAft>
              <a:buSzPts val="2000"/>
              <a:buNone/>
              <a:defRPr sz="1992" b="0" cap="none">
                <a:solidFill>
                  <a:schemeClr val="dk2"/>
                </a:solidFill>
              </a:defRPr>
            </a:lvl1pPr>
            <a:lvl2pPr marL="914400" lvl="1" indent="-228600" algn="l">
              <a:lnSpc>
                <a:spcPct val="90000"/>
              </a:lnSpc>
              <a:spcBef>
                <a:spcPts val="199"/>
              </a:spcBef>
              <a:spcAft>
                <a:spcPts val="0"/>
              </a:spcAft>
              <a:buSzPts val="2000"/>
              <a:buNone/>
              <a:defRPr sz="1992" b="1"/>
            </a:lvl2pPr>
            <a:lvl3pPr marL="1371600" lvl="2" indent="-228600" algn="l">
              <a:lnSpc>
                <a:spcPct val="90000"/>
              </a:lnSpc>
              <a:spcBef>
                <a:spcPts val="398"/>
              </a:spcBef>
              <a:spcAft>
                <a:spcPts val="0"/>
              </a:spcAft>
              <a:buSzPts val="1800"/>
              <a:buNone/>
              <a:defRPr sz="1793" b="1"/>
            </a:lvl3pPr>
            <a:lvl4pPr marL="1828800" lvl="3" indent="-228600" algn="l">
              <a:lnSpc>
                <a:spcPct val="90000"/>
              </a:lnSpc>
              <a:spcBef>
                <a:spcPts val="398"/>
              </a:spcBef>
              <a:spcAft>
                <a:spcPts val="0"/>
              </a:spcAft>
              <a:buSzPts val="1600"/>
              <a:buNone/>
              <a:defRPr sz="1594" b="1"/>
            </a:lvl4pPr>
            <a:lvl5pPr marL="2286000" lvl="4" indent="-228600" algn="l">
              <a:lnSpc>
                <a:spcPct val="90000"/>
              </a:lnSpc>
              <a:spcBef>
                <a:spcPts val="398"/>
              </a:spcBef>
              <a:spcAft>
                <a:spcPts val="0"/>
              </a:spcAft>
              <a:buSzPts val="1600"/>
              <a:buNone/>
              <a:defRPr sz="1594" b="1"/>
            </a:lvl5pPr>
            <a:lvl6pPr marL="2743200" lvl="5" indent="-228600" algn="l">
              <a:lnSpc>
                <a:spcPct val="90000"/>
              </a:lnSpc>
              <a:spcBef>
                <a:spcPts val="398"/>
              </a:spcBef>
              <a:spcAft>
                <a:spcPts val="0"/>
              </a:spcAft>
              <a:buSzPts val="1600"/>
              <a:buNone/>
              <a:defRPr sz="1594" b="1"/>
            </a:lvl6pPr>
            <a:lvl7pPr marL="3200400" lvl="6" indent="-228600" algn="l">
              <a:lnSpc>
                <a:spcPct val="90000"/>
              </a:lnSpc>
              <a:spcBef>
                <a:spcPts val="398"/>
              </a:spcBef>
              <a:spcAft>
                <a:spcPts val="0"/>
              </a:spcAft>
              <a:buSzPts val="1600"/>
              <a:buNone/>
              <a:defRPr sz="1594" b="1"/>
            </a:lvl7pPr>
            <a:lvl8pPr marL="3657600" lvl="7" indent="-228600" algn="l">
              <a:lnSpc>
                <a:spcPct val="90000"/>
              </a:lnSpc>
              <a:spcBef>
                <a:spcPts val="398"/>
              </a:spcBef>
              <a:spcAft>
                <a:spcPts val="0"/>
              </a:spcAft>
              <a:buSzPts val="1600"/>
              <a:buNone/>
              <a:defRPr sz="1594" b="1"/>
            </a:lvl8pPr>
            <a:lvl9pPr marL="4114800" lvl="8" indent="-228600" algn="l">
              <a:lnSpc>
                <a:spcPct val="90000"/>
              </a:lnSpc>
              <a:spcBef>
                <a:spcPts val="398"/>
              </a:spcBef>
              <a:spcAft>
                <a:spcPts val="398"/>
              </a:spcAft>
              <a:buSzPts val="1600"/>
              <a:buNone/>
              <a:defRPr sz="1594" b="1"/>
            </a:lvl9pPr>
          </a:lstStyle>
          <a:p>
            <a:endParaRPr/>
          </a:p>
        </p:txBody>
      </p:sp>
      <p:sp>
        <p:nvSpPr>
          <p:cNvPr id="64" name="Google Shape;64;p66"/>
          <p:cNvSpPr txBox="1">
            <a:spLocks noGrp="1"/>
          </p:cNvSpPr>
          <p:nvPr>
            <p:ph type="body" idx="4"/>
          </p:nvPr>
        </p:nvSpPr>
        <p:spPr>
          <a:xfrm>
            <a:off x="6217921"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195"/>
              </a:spcBef>
              <a:spcAft>
                <a:spcPts val="0"/>
              </a:spcAft>
              <a:buSzPts val="1800"/>
              <a:buChar char=" "/>
              <a:defRPr/>
            </a:lvl1pPr>
            <a:lvl2pPr marL="914400" lvl="1" indent="-342900" algn="l">
              <a:lnSpc>
                <a:spcPct val="90000"/>
              </a:lnSpc>
              <a:spcBef>
                <a:spcPts val="199"/>
              </a:spcBef>
              <a:spcAft>
                <a:spcPts val="0"/>
              </a:spcAft>
              <a:buSzPts val="1800"/>
              <a:buChar char="◦"/>
              <a:defRPr/>
            </a:lvl2pPr>
            <a:lvl3pPr marL="1371600" lvl="2" indent="-342900" algn="l">
              <a:lnSpc>
                <a:spcPct val="90000"/>
              </a:lnSpc>
              <a:spcBef>
                <a:spcPts val="398"/>
              </a:spcBef>
              <a:spcAft>
                <a:spcPts val="0"/>
              </a:spcAft>
              <a:buSzPts val="1800"/>
              <a:buChar char="◦"/>
              <a:defRPr/>
            </a:lvl3pPr>
            <a:lvl4pPr marL="1828800" lvl="3" indent="-342900" algn="l">
              <a:lnSpc>
                <a:spcPct val="90000"/>
              </a:lnSpc>
              <a:spcBef>
                <a:spcPts val="398"/>
              </a:spcBef>
              <a:spcAft>
                <a:spcPts val="0"/>
              </a:spcAft>
              <a:buSzPts val="1800"/>
              <a:buChar char="◦"/>
              <a:defRPr/>
            </a:lvl4pPr>
            <a:lvl5pPr marL="2286000" lvl="4" indent="-342900" algn="l">
              <a:lnSpc>
                <a:spcPct val="90000"/>
              </a:lnSpc>
              <a:spcBef>
                <a:spcPts val="398"/>
              </a:spcBef>
              <a:spcAft>
                <a:spcPts val="0"/>
              </a:spcAft>
              <a:buSzPts val="1800"/>
              <a:buChar char="◦"/>
              <a:defRPr/>
            </a:lvl5pPr>
            <a:lvl6pPr marL="2743200" lvl="5" indent="-342900" algn="l">
              <a:lnSpc>
                <a:spcPct val="90000"/>
              </a:lnSpc>
              <a:spcBef>
                <a:spcPts val="398"/>
              </a:spcBef>
              <a:spcAft>
                <a:spcPts val="0"/>
              </a:spcAft>
              <a:buSzPts val="1800"/>
              <a:buChar char="◦"/>
              <a:defRPr/>
            </a:lvl6pPr>
            <a:lvl7pPr marL="3200400" lvl="6" indent="-342900" algn="l">
              <a:lnSpc>
                <a:spcPct val="90000"/>
              </a:lnSpc>
              <a:spcBef>
                <a:spcPts val="398"/>
              </a:spcBef>
              <a:spcAft>
                <a:spcPts val="0"/>
              </a:spcAft>
              <a:buSzPts val="1800"/>
              <a:buChar char="◦"/>
              <a:defRPr/>
            </a:lvl7pPr>
            <a:lvl8pPr marL="3657600" lvl="7" indent="-342900" algn="l">
              <a:lnSpc>
                <a:spcPct val="90000"/>
              </a:lnSpc>
              <a:spcBef>
                <a:spcPts val="398"/>
              </a:spcBef>
              <a:spcAft>
                <a:spcPts val="0"/>
              </a:spcAft>
              <a:buSzPts val="1800"/>
              <a:buChar char="◦"/>
              <a:defRPr/>
            </a:lvl8pPr>
            <a:lvl9pPr marL="4114800" lvl="8" indent="-342900" algn="l">
              <a:lnSpc>
                <a:spcPct val="90000"/>
              </a:lnSpc>
              <a:spcBef>
                <a:spcPts val="398"/>
              </a:spcBef>
              <a:spcAft>
                <a:spcPts val="398"/>
              </a:spcAft>
              <a:buSzPts val="1800"/>
              <a:buChar char="◦"/>
              <a:defRPr/>
            </a:lvl9pPr>
          </a:lstStyle>
          <a:p>
            <a:endParaRPr/>
          </a:p>
        </p:txBody>
      </p:sp>
      <p:sp>
        <p:nvSpPr>
          <p:cNvPr id="65" name="Google Shape;65;p66"/>
          <p:cNvSpPr txBox="1">
            <a:spLocks noGrp="1"/>
          </p:cNvSpPr>
          <p:nvPr>
            <p:ph type="sldNum" idx="12"/>
          </p:nvPr>
        </p:nvSpPr>
        <p:spPr>
          <a:xfrm>
            <a:off x="9900459" y="6459787"/>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ontenido con título" type="objTx">
  <p:cSld name="OBJECT_WITH_CAPTION_TEXT">
    <p:spTree>
      <p:nvGrpSpPr>
        <p:cNvPr id="1" name="Shape 66"/>
        <p:cNvGrpSpPr/>
        <p:nvPr/>
      </p:nvGrpSpPr>
      <p:grpSpPr>
        <a:xfrm>
          <a:off x="0" y="0"/>
          <a:ext cx="0" cy="0"/>
          <a:chOff x="0" y="0"/>
          <a:chExt cx="0" cy="0"/>
        </a:xfrm>
      </p:grpSpPr>
      <p:sp>
        <p:nvSpPr>
          <p:cNvPr id="67" name="Google Shape;67;p67"/>
          <p:cNvSpPr/>
          <p:nvPr/>
        </p:nvSpPr>
        <p:spPr>
          <a:xfrm>
            <a:off x="17" y="0"/>
            <a:ext cx="4050791" cy="6858000"/>
          </a:xfrm>
          <a:prstGeom prst="rect">
            <a:avLst/>
          </a:prstGeom>
          <a:solidFill>
            <a:schemeClr val="accent2"/>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94" b="0" i="0" u="none" strike="noStrike" cap="none">
              <a:solidFill>
                <a:srgbClr val="000000"/>
              </a:solidFill>
              <a:latin typeface="Arial"/>
              <a:ea typeface="Arial"/>
              <a:cs typeface="Arial"/>
              <a:sym typeface="Arial"/>
            </a:endParaRPr>
          </a:p>
        </p:txBody>
      </p:sp>
      <p:sp>
        <p:nvSpPr>
          <p:cNvPr id="68" name="Google Shape;68;p67"/>
          <p:cNvSpPr/>
          <p:nvPr/>
        </p:nvSpPr>
        <p:spPr>
          <a:xfrm>
            <a:off x="4040071" y="0"/>
            <a:ext cx="64008" cy="6858000"/>
          </a:xfrm>
          <a:prstGeom prst="rect">
            <a:avLst/>
          </a:prstGeom>
          <a:solidFill>
            <a:schemeClr val="accent1"/>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94" b="0" i="0" u="none" strike="noStrike" cap="none">
              <a:solidFill>
                <a:srgbClr val="000000"/>
              </a:solidFill>
              <a:latin typeface="Arial"/>
              <a:ea typeface="Arial"/>
              <a:cs typeface="Arial"/>
              <a:sym typeface="Arial"/>
            </a:endParaRPr>
          </a:p>
        </p:txBody>
      </p:sp>
      <p:sp>
        <p:nvSpPr>
          <p:cNvPr id="69" name="Google Shape;69;p67"/>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586"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67"/>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195"/>
              </a:spcBef>
              <a:spcAft>
                <a:spcPts val="0"/>
              </a:spcAft>
              <a:buSzPts val="1800"/>
              <a:buChar char=" "/>
              <a:defRPr/>
            </a:lvl1pPr>
            <a:lvl2pPr marL="914400" lvl="1" indent="-342900" algn="l">
              <a:lnSpc>
                <a:spcPct val="90000"/>
              </a:lnSpc>
              <a:spcBef>
                <a:spcPts val="199"/>
              </a:spcBef>
              <a:spcAft>
                <a:spcPts val="0"/>
              </a:spcAft>
              <a:buSzPts val="1800"/>
              <a:buChar char="◦"/>
              <a:defRPr/>
            </a:lvl2pPr>
            <a:lvl3pPr marL="1371600" lvl="2" indent="-342900" algn="l">
              <a:lnSpc>
                <a:spcPct val="90000"/>
              </a:lnSpc>
              <a:spcBef>
                <a:spcPts val="398"/>
              </a:spcBef>
              <a:spcAft>
                <a:spcPts val="0"/>
              </a:spcAft>
              <a:buSzPts val="1800"/>
              <a:buChar char="◦"/>
              <a:defRPr/>
            </a:lvl3pPr>
            <a:lvl4pPr marL="1828800" lvl="3" indent="-342900" algn="l">
              <a:lnSpc>
                <a:spcPct val="90000"/>
              </a:lnSpc>
              <a:spcBef>
                <a:spcPts val="398"/>
              </a:spcBef>
              <a:spcAft>
                <a:spcPts val="0"/>
              </a:spcAft>
              <a:buSzPts val="1800"/>
              <a:buChar char="◦"/>
              <a:defRPr/>
            </a:lvl4pPr>
            <a:lvl5pPr marL="2286000" lvl="4" indent="-342900" algn="l">
              <a:lnSpc>
                <a:spcPct val="90000"/>
              </a:lnSpc>
              <a:spcBef>
                <a:spcPts val="398"/>
              </a:spcBef>
              <a:spcAft>
                <a:spcPts val="0"/>
              </a:spcAft>
              <a:buSzPts val="1800"/>
              <a:buChar char="◦"/>
              <a:defRPr/>
            </a:lvl5pPr>
            <a:lvl6pPr marL="2743200" lvl="5" indent="-342900" algn="l">
              <a:lnSpc>
                <a:spcPct val="90000"/>
              </a:lnSpc>
              <a:spcBef>
                <a:spcPts val="398"/>
              </a:spcBef>
              <a:spcAft>
                <a:spcPts val="0"/>
              </a:spcAft>
              <a:buSzPts val="1800"/>
              <a:buChar char="◦"/>
              <a:defRPr/>
            </a:lvl6pPr>
            <a:lvl7pPr marL="3200400" lvl="6" indent="-342900" algn="l">
              <a:lnSpc>
                <a:spcPct val="90000"/>
              </a:lnSpc>
              <a:spcBef>
                <a:spcPts val="398"/>
              </a:spcBef>
              <a:spcAft>
                <a:spcPts val="0"/>
              </a:spcAft>
              <a:buSzPts val="1800"/>
              <a:buChar char="◦"/>
              <a:defRPr/>
            </a:lvl7pPr>
            <a:lvl8pPr marL="3657600" lvl="7" indent="-342900" algn="l">
              <a:lnSpc>
                <a:spcPct val="90000"/>
              </a:lnSpc>
              <a:spcBef>
                <a:spcPts val="398"/>
              </a:spcBef>
              <a:spcAft>
                <a:spcPts val="0"/>
              </a:spcAft>
              <a:buSzPts val="1800"/>
              <a:buChar char="◦"/>
              <a:defRPr/>
            </a:lvl8pPr>
            <a:lvl9pPr marL="4114800" lvl="8" indent="-342900" algn="l">
              <a:lnSpc>
                <a:spcPct val="90000"/>
              </a:lnSpc>
              <a:spcBef>
                <a:spcPts val="398"/>
              </a:spcBef>
              <a:spcAft>
                <a:spcPts val="398"/>
              </a:spcAft>
              <a:buSzPts val="1800"/>
              <a:buChar char="◦"/>
              <a:defRPr/>
            </a:lvl9pPr>
          </a:lstStyle>
          <a:p>
            <a:endParaRPr/>
          </a:p>
        </p:txBody>
      </p:sp>
      <p:sp>
        <p:nvSpPr>
          <p:cNvPr id="71" name="Google Shape;71;p67"/>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195"/>
              </a:spcBef>
              <a:spcAft>
                <a:spcPts val="0"/>
              </a:spcAft>
              <a:buSzPts val="1500"/>
              <a:buNone/>
              <a:defRPr sz="1494">
                <a:solidFill>
                  <a:srgbClr val="FFFFFF"/>
                </a:solidFill>
              </a:defRPr>
            </a:lvl1pPr>
            <a:lvl2pPr marL="914400" lvl="1" indent="-228600" algn="l">
              <a:lnSpc>
                <a:spcPct val="90000"/>
              </a:lnSpc>
              <a:spcBef>
                <a:spcPts val="199"/>
              </a:spcBef>
              <a:spcAft>
                <a:spcPts val="0"/>
              </a:spcAft>
              <a:buSzPts val="1200"/>
              <a:buNone/>
              <a:defRPr sz="1195"/>
            </a:lvl2pPr>
            <a:lvl3pPr marL="1371600" lvl="2" indent="-228600" algn="l">
              <a:lnSpc>
                <a:spcPct val="90000"/>
              </a:lnSpc>
              <a:spcBef>
                <a:spcPts val="398"/>
              </a:spcBef>
              <a:spcAft>
                <a:spcPts val="0"/>
              </a:spcAft>
              <a:buSzPts val="1000"/>
              <a:buNone/>
              <a:defRPr sz="996"/>
            </a:lvl3pPr>
            <a:lvl4pPr marL="1828800" lvl="3" indent="-228600" algn="l">
              <a:lnSpc>
                <a:spcPct val="90000"/>
              </a:lnSpc>
              <a:spcBef>
                <a:spcPts val="398"/>
              </a:spcBef>
              <a:spcAft>
                <a:spcPts val="0"/>
              </a:spcAft>
              <a:buSzPts val="900"/>
              <a:buNone/>
              <a:defRPr sz="896"/>
            </a:lvl4pPr>
            <a:lvl5pPr marL="2286000" lvl="4" indent="-228600" algn="l">
              <a:lnSpc>
                <a:spcPct val="90000"/>
              </a:lnSpc>
              <a:spcBef>
                <a:spcPts val="398"/>
              </a:spcBef>
              <a:spcAft>
                <a:spcPts val="0"/>
              </a:spcAft>
              <a:buSzPts val="900"/>
              <a:buNone/>
              <a:defRPr sz="896"/>
            </a:lvl5pPr>
            <a:lvl6pPr marL="2743200" lvl="5" indent="-228600" algn="l">
              <a:lnSpc>
                <a:spcPct val="90000"/>
              </a:lnSpc>
              <a:spcBef>
                <a:spcPts val="398"/>
              </a:spcBef>
              <a:spcAft>
                <a:spcPts val="0"/>
              </a:spcAft>
              <a:buSzPts val="900"/>
              <a:buNone/>
              <a:defRPr sz="896"/>
            </a:lvl6pPr>
            <a:lvl7pPr marL="3200400" lvl="6" indent="-228600" algn="l">
              <a:lnSpc>
                <a:spcPct val="90000"/>
              </a:lnSpc>
              <a:spcBef>
                <a:spcPts val="398"/>
              </a:spcBef>
              <a:spcAft>
                <a:spcPts val="0"/>
              </a:spcAft>
              <a:buSzPts val="900"/>
              <a:buNone/>
              <a:defRPr sz="896"/>
            </a:lvl7pPr>
            <a:lvl8pPr marL="3657600" lvl="7" indent="-228600" algn="l">
              <a:lnSpc>
                <a:spcPct val="90000"/>
              </a:lnSpc>
              <a:spcBef>
                <a:spcPts val="398"/>
              </a:spcBef>
              <a:spcAft>
                <a:spcPts val="0"/>
              </a:spcAft>
              <a:buSzPts val="900"/>
              <a:buNone/>
              <a:defRPr sz="896"/>
            </a:lvl8pPr>
            <a:lvl9pPr marL="4114800" lvl="8" indent="-228600" algn="l">
              <a:lnSpc>
                <a:spcPct val="90000"/>
              </a:lnSpc>
              <a:spcBef>
                <a:spcPts val="398"/>
              </a:spcBef>
              <a:spcAft>
                <a:spcPts val="398"/>
              </a:spcAft>
              <a:buSzPts val="900"/>
              <a:buNone/>
              <a:defRPr sz="896"/>
            </a:lvl9pPr>
          </a:lstStyle>
          <a:p>
            <a:endParaRPr/>
          </a:p>
        </p:txBody>
      </p:sp>
      <p:sp>
        <p:nvSpPr>
          <p:cNvPr id="72" name="Google Shape;72;p67"/>
          <p:cNvSpPr txBox="1">
            <a:spLocks noGrp="1"/>
          </p:cNvSpPr>
          <p:nvPr>
            <p:ph type="sldNum" idx="12"/>
          </p:nvPr>
        </p:nvSpPr>
        <p:spPr>
          <a:xfrm>
            <a:off x="9900459" y="6459787"/>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slideLayout" Target="../slideLayouts/slideLayout23.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24" Type="http://schemas.openxmlformats.org/officeDocument/2006/relationships/theme" Target="../theme/theme2.xml"/><Relationship Id="rId5" Type="http://schemas.openxmlformats.org/officeDocument/2006/relationships/slideLayout" Target="../slideLayouts/slideLayout7.xml"/><Relationship Id="rId15" Type="http://schemas.openxmlformats.org/officeDocument/2006/relationships/slideLayout" Target="../slideLayouts/slideLayout17.xml"/><Relationship Id="rId23" Type="http://schemas.openxmlformats.org/officeDocument/2006/relationships/slideLayout" Target="../slideLayouts/slideLayout25.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 Id="rId22"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Shape 9"/>
        <p:cNvGrpSpPr/>
        <p:nvPr/>
      </p:nvGrpSpPr>
      <p:grpSpPr>
        <a:xfrm>
          <a:off x="0" y="0"/>
          <a:ext cx="0" cy="0"/>
          <a:chOff x="0" y="0"/>
          <a:chExt cx="0" cy="0"/>
        </a:xfrm>
      </p:grpSpPr>
      <p:sp>
        <p:nvSpPr>
          <p:cNvPr id="10" name="Google Shape;10;p56"/>
          <p:cNvSpPr/>
          <p:nvPr/>
        </p:nvSpPr>
        <p:spPr>
          <a:xfrm>
            <a:off x="0" y="6400800"/>
            <a:ext cx="12192000" cy="457200"/>
          </a:xfrm>
          <a:prstGeom prst="rect">
            <a:avLst/>
          </a:prstGeom>
          <a:solidFill>
            <a:schemeClr val="accent2"/>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000" b="0" i="0" u="none" strike="noStrike" cap="none">
                <a:solidFill>
                  <a:schemeClr val="lt1"/>
                </a:solidFill>
                <a:latin typeface="Arial"/>
                <a:ea typeface="Arial"/>
                <a:cs typeface="Arial"/>
                <a:sym typeface="Arial"/>
              </a:rPr>
              <a:t>Ingeniería de software 2024</a:t>
            </a:r>
            <a:endParaRPr sz="1000" b="0" i="0" u="none" strike="noStrike" cap="none">
              <a:solidFill>
                <a:schemeClr val="lt1"/>
              </a:solidFill>
              <a:latin typeface="Arial"/>
              <a:ea typeface="Arial"/>
              <a:cs typeface="Arial"/>
              <a:sym typeface="Arial"/>
            </a:endParaRPr>
          </a:p>
        </p:txBody>
      </p:sp>
      <p:sp>
        <p:nvSpPr>
          <p:cNvPr id="11" name="Google Shape;11;p56"/>
          <p:cNvSpPr/>
          <p:nvPr/>
        </p:nvSpPr>
        <p:spPr>
          <a:xfrm>
            <a:off x="16" y="6334316"/>
            <a:ext cx="12191985" cy="66484"/>
          </a:xfrm>
          <a:prstGeom prst="rect">
            <a:avLst/>
          </a:prstGeom>
          <a:solidFill>
            <a:schemeClr val="accent1"/>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94" b="0" i="0" u="none" strike="noStrike" cap="none">
              <a:solidFill>
                <a:srgbClr val="000000"/>
              </a:solidFill>
              <a:latin typeface="Arial"/>
              <a:ea typeface="Arial"/>
              <a:cs typeface="Arial"/>
              <a:sym typeface="Arial"/>
            </a:endParaRPr>
          </a:p>
        </p:txBody>
      </p:sp>
      <p:sp>
        <p:nvSpPr>
          <p:cNvPr id="12" name="Google Shape;12;p56"/>
          <p:cNvSpPr txBox="1">
            <a:spLocks noGrp="1"/>
          </p:cNvSpPr>
          <p:nvPr>
            <p:ph type="title"/>
          </p:nvPr>
        </p:nvSpPr>
        <p:spPr>
          <a:xfrm>
            <a:off x="1097280" y="286605"/>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56"/>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56"/>
          <p:cNvSpPr txBox="1">
            <a:spLocks noGrp="1"/>
          </p:cNvSpPr>
          <p:nvPr>
            <p:ph type="sldNum" idx="12"/>
          </p:nvPr>
        </p:nvSpPr>
        <p:spPr>
          <a:xfrm>
            <a:off x="10879975" y="6470853"/>
            <a:ext cx="1312025"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cxnSp>
        <p:nvCxnSpPr>
          <p:cNvPr id="15" name="Google Shape;15;p56"/>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
        <p:nvSpPr>
          <p:cNvPr id="16" name="Google Shape;16;p56"/>
          <p:cNvSpPr txBox="1"/>
          <p:nvPr/>
        </p:nvSpPr>
        <p:spPr>
          <a:xfrm>
            <a:off x="6096000" y="6499526"/>
            <a:ext cx="615874"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000" b="0" i="0" u="none" strike="noStrike" cap="none">
                <a:solidFill>
                  <a:schemeClr val="lt1"/>
                </a:solidFill>
                <a:latin typeface="Arial"/>
                <a:ea typeface="Arial"/>
                <a:cs typeface="Arial"/>
                <a:sym typeface="Arial"/>
              </a:rPr>
              <a:t>Fuente:</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Shape 27"/>
        <p:cNvGrpSpPr/>
        <p:nvPr/>
      </p:nvGrpSpPr>
      <p:grpSpPr>
        <a:xfrm>
          <a:off x="0" y="0"/>
          <a:ext cx="0" cy="0"/>
          <a:chOff x="0" y="0"/>
          <a:chExt cx="0" cy="0"/>
        </a:xfrm>
      </p:grpSpPr>
      <p:sp>
        <p:nvSpPr>
          <p:cNvPr id="28" name="Google Shape;28;p55"/>
          <p:cNvSpPr/>
          <p:nvPr/>
        </p:nvSpPr>
        <p:spPr>
          <a:xfrm>
            <a:off x="0" y="6400800"/>
            <a:ext cx="12192000" cy="457200"/>
          </a:xfrm>
          <a:prstGeom prst="rect">
            <a:avLst/>
          </a:prstGeom>
          <a:solidFill>
            <a:schemeClr val="accent2"/>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000" b="0" i="0" u="none" strike="noStrike" cap="none">
                <a:solidFill>
                  <a:schemeClr val="lt1"/>
                </a:solidFill>
                <a:latin typeface="Arial"/>
                <a:ea typeface="Arial"/>
                <a:cs typeface="Arial"/>
                <a:sym typeface="Arial"/>
              </a:rPr>
              <a:t>Ingeniería de software 2024</a:t>
            </a:r>
            <a:endParaRPr sz="1000" b="0" i="0" u="none" strike="noStrike" cap="none">
              <a:solidFill>
                <a:schemeClr val="lt1"/>
              </a:solidFill>
              <a:latin typeface="Arial"/>
              <a:ea typeface="Arial"/>
              <a:cs typeface="Arial"/>
              <a:sym typeface="Arial"/>
            </a:endParaRPr>
          </a:p>
        </p:txBody>
      </p:sp>
      <p:sp>
        <p:nvSpPr>
          <p:cNvPr id="29" name="Google Shape;29;p55"/>
          <p:cNvSpPr/>
          <p:nvPr/>
        </p:nvSpPr>
        <p:spPr>
          <a:xfrm>
            <a:off x="16" y="6334316"/>
            <a:ext cx="12191985" cy="66484"/>
          </a:xfrm>
          <a:prstGeom prst="rect">
            <a:avLst/>
          </a:prstGeom>
          <a:solidFill>
            <a:schemeClr val="accent1"/>
          </a:solidFill>
          <a:ln>
            <a:noFill/>
          </a:ln>
        </p:spPr>
        <p:txBody>
          <a:bodyPr spcFirstLastPara="1" wrap="square" lIns="91050" tIns="91050" rIns="91050" bIns="9105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394" b="0" i="0" u="none" strike="noStrike" cap="none">
              <a:solidFill>
                <a:srgbClr val="000000"/>
              </a:solidFill>
              <a:latin typeface="Arial"/>
              <a:ea typeface="Arial"/>
              <a:cs typeface="Arial"/>
              <a:sym typeface="Arial"/>
            </a:endParaRPr>
          </a:p>
        </p:txBody>
      </p:sp>
      <p:sp>
        <p:nvSpPr>
          <p:cNvPr id="30" name="Google Shape;30;p55"/>
          <p:cNvSpPr txBox="1">
            <a:spLocks noGrp="1"/>
          </p:cNvSpPr>
          <p:nvPr>
            <p:ph type="title"/>
          </p:nvPr>
        </p:nvSpPr>
        <p:spPr>
          <a:xfrm>
            <a:off x="1097280" y="286605"/>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1" name="Google Shape;31;p55"/>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32" name="Google Shape;32;p55"/>
          <p:cNvSpPr txBox="1">
            <a:spLocks noGrp="1"/>
          </p:cNvSpPr>
          <p:nvPr>
            <p:ph type="sldNum" idx="12"/>
          </p:nvPr>
        </p:nvSpPr>
        <p:spPr>
          <a:xfrm>
            <a:off x="10879975" y="6470853"/>
            <a:ext cx="1312025"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46" b="0" i="0" u="none" strike="noStrike" cap="none">
                <a:solidFill>
                  <a:srgbClr val="C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cxnSp>
        <p:nvCxnSpPr>
          <p:cNvPr id="33" name="Google Shape;33;p55"/>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
        <p:nvSpPr>
          <p:cNvPr id="34" name="Google Shape;34;p55"/>
          <p:cNvSpPr txBox="1"/>
          <p:nvPr/>
        </p:nvSpPr>
        <p:spPr>
          <a:xfrm>
            <a:off x="6096000" y="6499526"/>
            <a:ext cx="615874"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000" b="0" i="0" u="none" strike="noStrike" cap="none">
                <a:solidFill>
                  <a:schemeClr val="lt1"/>
                </a:solidFill>
                <a:latin typeface="Arial"/>
                <a:ea typeface="Arial"/>
                <a:cs typeface="Arial"/>
                <a:sym typeface="Arial"/>
              </a:rPr>
              <a:t>Fuente:</a:t>
            </a:r>
            <a:endParaRPr/>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 id="2147483672" r:id="rId21"/>
    <p:sldLayoutId id="2147483673" r:id="rId22"/>
    <p:sldLayoutId id="2147483674" r:id="rId23"/>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hyperlink" Target="https://acortar.link/ZZd3k2" TargetMode="External"/><Relationship Id="rId3" Type="http://schemas.openxmlformats.org/officeDocument/2006/relationships/image" Target="../media/image7.png"/><Relationship Id="rId7" Type="http://schemas.openxmlformats.org/officeDocument/2006/relationships/hyperlink" Target="http://www.adaptivesd.com/"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hyperlink" Target="http://www.crystalmethodologies.org/" TargetMode="External"/><Relationship Id="rId5" Type="http://schemas.openxmlformats.org/officeDocument/2006/relationships/hyperlink" Target="http://www.dsdm.org/" TargetMode="External"/><Relationship Id="rId4" Type="http://schemas.openxmlformats.org/officeDocument/2006/relationships/hyperlink" Target="http://www.extremeprogramming.org/" TargetMode="External"/><Relationship Id="rId9" Type="http://schemas.openxmlformats.org/officeDocument/2006/relationships/hyperlink" Target="https://proyectosagiles.org/que-es-scrum/"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12.jpg"/></Relationships>
</file>

<file path=ppt/slides/_rels/slide2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14.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image" Target="../media/image20.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agilealliance.org/"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
          <p:cNvSpPr txBox="1">
            <a:spLocks noGrp="1"/>
          </p:cNvSpPr>
          <p:nvPr>
            <p:ph type="title"/>
          </p:nvPr>
        </p:nvSpPr>
        <p:spPr>
          <a:xfrm>
            <a:off x="653976" y="4737544"/>
            <a:ext cx="10780776" cy="613283"/>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SzPts val="4800"/>
              <a:buNone/>
            </a:pPr>
            <a:r>
              <a:rPr lang="es-ES"/>
              <a:t>Ingeniería de Software I </a:t>
            </a:r>
            <a:endParaRPr/>
          </a:p>
        </p:txBody>
      </p:sp>
      <p:sp>
        <p:nvSpPr>
          <p:cNvPr id="189" name="Google Shape;189;p1"/>
          <p:cNvSpPr txBox="1">
            <a:spLocks noGrp="1"/>
          </p:cNvSpPr>
          <p:nvPr>
            <p:ph type="body" idx="1"/>
          </p:nvPr>
        </p:nvSpPr>
        <p:spPr>
          <a:xfrm>
            <a:off x="653976" y="5487888"/>
            <a:ext cx="9229344" cy="533400"/>
          </a:xfrm>
          <a:prstGeom prst="rect">
            <a:avLst/>
          </a:prstGeom>
          <a:noFill/>
          <a:ln>
            <a:noFill/>
          </a:ln>
        </p:spPr>
        <p:txBody>
          <a:bodyPr spcFirstLastPara="1" wrap="square" lIns="0" tIns="45700" rIns="0" bIns="45700" anchor="t" anchorCtr="0">
            <a:normAutofit/>
          </a:bodyPr>
          <a:lstStyle/>
          <a:p>
            <a:pPr marL="0" lvl="0" indent="0" algn="l" rtl="0">
              <a:lnSpc>
                <a:spcPct val="90000"/>
              </a:lnSpc>
              <a:spcBef>
                <a:spcPts val="1200"/>
              </a:spcBef>
              <a:spcAft>
                <a:spcPts val="0"/>
              </a:spcAft>
              <a:buSzPts val="2000"/>
              <a:buNone/>
            </a:pPr>
            <a:r>
              <a:rPr lang="es-ES"/>
              <a:t>Metodologías Ágiles</a:t>
            </a:r>
            <a:endParaRPr/>
          </a:p>
        </p:txBody>
      </p:sp>
      <p:sp>
        <p:nvSpPr>
          <p:cNvPr id="190" name="Google Shape;190;p1"/>
          <p:cNvSpPr txBox="1">
            <a:spLocks noGrp="1"/>
          </p:cNvSpPr>
          <p:nvPr>
            <p:ph type="sldNum" idx="12"/>
          </p:nvPr>
        </p:nvSpPr>
        <p:spPr>
          <a:xfrm>
            <a:off x="10879975" y="6470853"/>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50"/>
              <a:buNone/>
            </a:pPr>
            <a:fld id="{00000000-1234-1234-1234-123412341234}" type="slidenum">
              <a:rPr lang="es-ES"/>
              <a:t>1</a:t>
            </a:fld>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0"/>
          <p:cNvSpPr txBox="1">
            <a:spLocks noGrp="1"/>
          </p:cNvSpPr>
          <p:nvPr>
            <p:ph type="title"/>
          </p:nvPr>
        </p:nvSpPr>
        <p:spPr>
          <a:xfrm>
            <a:off x="1097280" y="286605"/>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1800"/>
              <a:buNone/>
            </a:pPr>
            <a:r>
              <a:rPr lang="es-ES"/>
              <a:t>Principios...</a:t>
            </a:r>
            <a:endParaRPr/>
          </a:p>
        </p:txBody>
      </p:sp>
      <p:sp>
        <p:nvSpPr>
          <p:cNvPr id="262" name="Google Shape;262;p10"/>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s-ES"/>
              <a:t>10</a:t>
            </a:fld>
            <a:endParaRPr/>
          </a:p>
        </p:txBody>
      </p:sp>
      <p:sp>
        <p:nvSpPr>
          <p:cNvPr id="263" name="Google Shape;263;p10"/>
          <p:cNvSpPr txBox="1"/>
          <p:nvPr/>
        </p:nvSpPr>
        <p:spPr>
          <a:xfrm>
            <a:off x="868681" y="1865314"/>
            <a:ext cx="10058400" cy="3542188"/>
          </a:xfrm>
          <a:prstGeom prst="rect">
            <a:avLst/>
          </a:prstGeom>
          <a:noFill/>
          <a:ln>
            <a:noFill/>
          </a:ln>
        </p:spPr>
        <p:txBody>
          <a:bodyPr spcFirstLastPara="1" wrap="square" lIns="91425" tIns="45700" rIns="91425" bIns="45700" anchor="t" anchorCtr="0">
            <a:spAutoFit/>
          </a:bodyPr>
          <a:lstStyle/>
          <a:p>
            <a:pPr marL="914400" marR="0" lvl="1" indent="-457200" algn="just" rtl="0">
              <a:lnSpc>
                <a:spcPct val="115000"/>
              </a:lnSpc>
              <a:spcBef>
                <a:spcPts val="0"/>
              </a:spcBef>
              <a:spcAft>
                <a:spcPts val="0"/>
              </a:spcAft>
              <a:buClr>
                <a:schemeClr val="accent1"/>
              </a:buClr>
              <a:buSzPts val="1800"/>
              <a:buFont typeface="Arial"/>
              <a:buAutoNum type="arabicPeriod" startAt="9"/>
            </a:pPr>
            <a:r>
              <a:rPr lang="es-ES" sz="2400" b="0" i="0" u="none" strike="noStrike" cap="none">
                <a:solidFill>
                  <a:srgbClr val="3F3F3F"/>
                </a:solidFill>
                <a:latin typeface="Calibri"/>
                <a:ea typeface="Calibri"/>
                <a:cs typeface="Calibri"/>
                <a:sym typeface="Calibri"/>
              </a:rPr>
              <a:t>Atención continua a la excelencia técnica y buen diseño incrementa la agilidad.</a:t>
            </a:r>
            <a:endParaRPr/>
          </a:p>
          <a:p>
            <a:pPr marL="914400" marR="0" lvl="1" indent="-457200" algn="just" rtl="0">
              <a:lnSpc>
                <a:spcPct val="115000"/>
              </a:lnSpc>
              <a:spcBef>
                <a:spcPts val="199"/>
              </a:spcBef>
              <a:spcAft>
                <a:spcPts val="0"/>
              </a:spcAft>
              <a:buClr>
                <a:schemeClr val="accent1"/>
              </a:buClr>
              <a:buSzPts val="1800"/>
              <a:buFont typeface="Arial"/>
              <a:buAutoNum type="arabicPeriod" startAt="9"/>
            </a:pPr>
            <a:r>
              <a:rPr lang="es-ES" sz="2400" b="0" i="0" u="none" strike="noStrike" cap="none">
                <a:solidFill>
                  <a:srgbClr val="3F3F3F"/>
                </a:solidFill>
                <a:latin typeface="Calibri"/>
                <a:ea typeface="Calibri"/>
                <a:cs typeface="Calibri"/>
                <a:sym typeface="Calibri"/>
              </a:rPr>
              <a:t>Simplicidad (el arte de maximizar la cantidad de trabajo no dado) es esencial.</a:t>
            </a:r>
            <a:endParaRPr/>
          </a:p>
          <a:p>
            <a:pPr marL="914400" marR="0" lvl="1" indent="-457200" algn="just" rtl="0">
              <a:lnSpc>
                <a:spcPct val="115000"/>
              </a:lnSpc>
              <a:spcBef>
                <a:spcPts val="199"/>
              </a:spcBef>
              <a:spcAft>
                <a:spcPts val="0"/>
              </a:spcAft>
              <a:buClr>
                <a:schemeClr val="accent1"/>
              </a:buClr>
              <a:buSzPts val="1800"/>
              <a:buFont typeface="Arial"/>
              <a:buAutoNum type="arabicPeriod" startAt="9"/>
            </a:pPr>
            <a:r>
              <a:rPr lang="es-ES" sz="2400" b="0" i="0" u="none" strike="noStrike" cap="none">
                <a:solidFill>
                  <a:srgbClr val="3F3F3F"/>
                </a:solidFill>
                <a:latin typeface="Calibri"/>
                <a:ea typeface="Calibri"/>
                <a:cs typeface="Calibri"/>
                <a:sym typeface="Calibri"/>
              </a:rPr>
              <a:t>Las mejores arquitecturas, requerimientos y diseños surgen de la propia organización de los equipos.</a:t>
            </a:r>
            <a:endParaRPr/>
          </a:p>
          <a:p>
            <a:pPr marL="914400" marR="0" lvl="1" indent="-457200" algn="just" rtl="0">
              <a:lnSpc>
                <a:spcPct val="115000"/>
              </a:lnSpc>
              <a:spcBef>
                <a:spcPts val="199"/>
              </a:spcBef>
              <a:spcAft>
                <a:spcPts val="0"/>
              </a:spcAft>
              <a:buClr>
                <a:schemeClr val="accent1"/>
              </a:buClr>
              <a:buSzPts val="1800"/>
              <a:buFont typeface="Arial"/>
              <a:buAutoNum type="arabicPeriod" startAt="9"/>
            </a:pPr>
            <a:r>
              <a:rPr lang="es-ES" sz="2400" b="0" i="0" u="none" strike="noStrike" cap="none">
                <a:solidFill>
                  <a:srgbClr val="3F3F3F"/>
                </a:solidFill>
                <a:latin typeface="Calibri"/>
                <a:ea typeface="Calibri"/>
                <a:cs typeface="Calibri"/>
                <a:sym typeface="Calibri"/>
              </a:rPr>
              <a:t>A intervalos regulares, el equipo reflexiona sobre cómo volverse más efectivo, entonces afina y ajusta su comportamiento en consecuencia.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1"/>
          <p:cNvSpPr txBox="1">
            <a:spLocks noGrp="1"/>
          </p:cNvSpPr>
          <p:nvPr>
            <p:ph type="title"/>
          </p:nvPr>
        </p:nvSpPr>
        <p:spPr>
          <a:xfrm>
            <a:off x="479376" y="2361858"/>
            <a:ext cx="3600400" cy="2134283"/>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1800"/>
              <a:buNone/>
            </a:pPr>
            <a:r>
              <a:rPr lang="es-ES"/>
              <a:t>Comparación Ágil vs. No Ágil </a:t>
            </a:r>
            <a:endParaRPr/>
          </a:p>
        </p:txBody>
      </p:sp>
      <p:sp>
        <p:nvSpPr>
          <p:cNvPr id="269" name="Google Shape;269;p11"/>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s-ES"/>
              <a:t>11</a:t>
            </a:fld>
            <a:endParaRPr/>
          </a:p>
        </p:txBody>
      </p:sp>
      <p:pic>
        <p:nvPicPr>
          <p:cNvPr id="270" name="Google Shape;270;p11"/>
          <p:cNvPicPr preferRelativeResize="0"/>
          <p:nvPr/>
        </p:nvPicPr>
        <p:blipFill rotWithShape="1">
          <a:blip r:embed="rId3">
            <a:alphaModFix/>
          </a:blip>
          <a:srcRect/>
          <a:stretch/>
        </p:blipFill>
        <p:spPr>
          <a:xfrm>
            <a:off x="4511824" y="0"/>
            <a:ext cx="3556948" cy="6858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12"/>
          <p:cNvSpPr txBox="1">
            <a:spLocks noGrp="1"/>
          </p:cNvSpPr>
          <p:nvPr>
            <p:ph type="title"/>
          </p:nvPr>
        </p:nvSpPr>
        <p:spPr>
          <a:xfrm>
            <a:off x="1097280" y="286605"/>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1800"/>
              <a:buNone/>
            </a:pPr>
            <a:r>
              <a:rPr lang="es-ES"/>
              <a:t>Desventajas</a:t>
            </a:r>
            <a:endParaRPr/>
          </a:p>
        </p:txBody>
      </p:sp>
      <p:sp>
        <p:nvSpPr>
          <p:cNvPr id="276" name="Google Shape;276;p12"/>
          <p:cNvSpPr txBox="1">
            <a:spLocks noGrp="1"/>
          </p:cNvSpPr>
          <p:nvPr>
            <p:ph type="body" idx="1"/>
          </p:nvPr>
        </p:nvSpPr>
        <p:spPr>
          <a:xfrm>
            <a:off x="983432" y="1737405"/>
            <a:ext cx="10753725" cy="3766185"/>
          </a:xfrm>
          <a:prstGeom prst="rect">
            <a:avLst/>
          </a:prstGeom>
          <a:noFill/>
          <a:ln>
            <a:noFill/>
          </a:ln>
        </p:spPr>
        <p:txBody>
          <a:bodyPr spcFirstLastPara="1" wrap="square" lIns="0" tIns="45700" rIns="0" bIns="45700" anchor="t" anchorCtr="0">
            <a:noAutofit/>
          </a:bodyPr>
          <a:lstStyle/>
          <a:p>
            <a:pPr marL="457200" lvl="0" indent="-342900" algn="l" rtl="0">
              <a:lnSpc>
                <a:spcPct val="90000"/>
              </a:lnSpc>
              <a:spcBef>
                <a:spcPts val="1195"/>
              </a:spcBef>
              <a:spcAft>
                <a:spcPts val="0"/>
              </a:spcAft>
              <a:buSzPts val="1800"/>
              <a:buNone/>
            </a:pPr>
            <a:r>
              <a:rPr lang="es-ES" sz="2000"/>
              <a:t>En la práctica, los principios que subyacen a los métodos ágiles son a veces difíciles de cumplir:</a:t>
            </a:r>
            <a:endParaRPr/>
          </a:p>
          <a:p>
            <a:pPr marL="457200" lvl="0" indent="-342900" algn="l" rtl="0">
              <a:lnSpc>
                <a:spcPct val="90000"/>
              </a:lnSpc>
              <a:spcBef>
                <a:spcPts val="1195"/>
              </a:spcBef>
              <a:spcAft>
                <a:spcPts val="0"/>
              </a:spcAft>
              <a:buSzPts val="1800"/>
              <a:buNone/>
            </a:pPr>
            <a:r>
              <a:rPr lang="es-ES" sz="2000" b="1"/>
              <a:t>. Aunque es atractiva la idea de involucrar al cliente en el proceso de desarrollo, </a:t>
            </a:r>
            <a:r>
              <a:rPr lang="es-ES" sz="2000"/>
              <a:t>los representantes del cliente están sujetos a otras presiones, y no intervienen por completo en el desarrollo del software.</a:t>
            </a:r>
            <a:endParaRPr/>
          </a:p>
          <a:p>
            <a:pPr marL="457200" lvl="0" indent="-342900" algn="l" rtl="0">
              <a:lnSpc>
                <a:spcPct val="90000"/>
              </a:lnSpc>
              <a:spcBef>
                <a:spcPts val="1195"/>
              </a:spcBef>
              <a:spcAft>
                <a:spcPts val="0"/>
              </a:spcAft>
              <a:buSzPts val="1800"/>
              <a:buNone/>
            </a:pPr>
            <a:r>
              <a:rPr lang="es-ES" sz="2000" b="1"/>
              <a:t>. Priorizar los cambios podría ser difícil, </a:t>
            </a:r>
            <a:r>
              <a:rPr lang="es-ES" sz="2000"/>
              <a:t>sobre todo en sistemas donde  existen muchos participantes. Cada uno por lo general ofrece diversas prioridades a diferentes cambios.</a:t>
            </a:r>
            <a:endParaRPr/>
          </a:p>
          <a:p>
            <a:pPr marL="457200" lvl="0" indent="-342900" algn="l" rtl="0">
              <a:lnSpc>
                <a:spcPct val="90000"/>
              </a:lnSpc>
              <a:spcBef>
                <a:spcPts val="1195"/>
              </a:spcBef>
              <a:spcAft>
                <a:spcPts val="0"/>
              </a:spcAft>
              <a:buSzPts val="1800"/>
              <a:buNone/>
            </a:pPr>
            <a:r>
              <a:rPr lang="es-ES" sz="2000" b="1"/>
              <a:t>. Mantener la simplicidad requiere trabajo adicional. </a:t>
            </a:r>
            <a:r>
              <a:rPr lang="es-ES" sz="2000"/>
              <a:t>Bajo la presión de fechas de entrega, es posible que los miembros del equipo carezcan de tiempo para realizar las  simplificaciones deseables al sistema.</a:t>
            </a:r>
            <a:endParaRPr/>
          </a:p>
          <a:p>
            <a:pPr marL="457200" lvl="0" indent="-342900" algn="l" rtl="0">
              <a:lnSpc>
                <a:spcPct val="90000"/>
              </a:lnSpc>
              <a:spcBef>
                <a:spcPts val="1195"/>
              </a:spcBef>
              <a:spcAft>
                <a:spcPts val="0"/>
              </a:spcAft>
              <a:buSzPts val="1800"/>
              <a:buNone/>
            </a:pPr>
            <a:r>
              <a:rPr lang="es-ES" sz="2000" b="1"/>
              <a:t>. Muchas organizaciones, especialmente las grandes compañías, pasan años cambiando su cultura, de tal modo que los procesos se definan y continúen</a:t>
            </a:r>
            <a:r>
              <a:rPr lang="es-ES" sz="2000"/>
              <a:t>. Para ellas, resulta difícil moverse hacia un modelo de trabajo donde los procesos sean informales y estén definidos por equipos de desarrollo.</a:t>
            </a:r>
            <a:endParaRPr/>
          </a:p>
        </p:txBody>
      </p:sp>
      <p:sp>
        <p:nvSpPr>
          <p:cNvPr id="277" name="Google Shape;277;p12"/>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s-E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13"/>
          <p:cNvSpPr txBox="1">
            <a:spLocks noGrp="1"/>
          </p:cNvSpPr>
          <p:nvPr>
            <p:ph type="title"/>
          </p:nvPr>
        </p:nvSpPr>
        <p:spPr>
          <a:xfrm>
            <a:off x="1097280" y="286605"/>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1800"/>
              <a:buNone/>
            </a:pPr>
            <a:r>
              <a:rPr lang="es-ES"/>
              <a:t>Desventajas</a:t>
            </a:r>
            <a:endParaRPr/>
          </a:p>
        </p:txBody>
      </p:sp>
      <p:sp>
        <p:nvSpPr>
          <p:cNvPr id="283" name="Google Shape;283;p13"/>
          <p:cNvSpPr txBox="1">
            <a:spLocks noGrp="1"/>
          </p:cNvSpPr>
          <p:nvPr>
            <p:ph type="body" idx="1"/>
          </p:nvPr>
        </p:nvSpPr>
        <p:spPr>
          <a:xfrm>
            <a:off x="749617" y="1988840"/>
            <a:ext cx="10753725" cy="3766185"/>
          </a:xfrm>
          <a:prstGeom prst="rect">
            <a:avLst/>
          </a:prstGeom>
          <a:noFill/>
          <a:ln>
            <a:noFill/>
          </a:ln>
        </p:spPr>
        <p:txBody>
          <a:bodyPr spcFirstLastPara="1" wrap="square" lIns="0" tIns="45700" rIns="0" bIns="45700" anchor="t" anchorCtr="0">
            <a:noAutofit/>
          </a:bodyPr>
          <a:lstStyle/>
          <a:p>
            <a:pPr marL="457200" lvl="0" indent="-342900" algn="l" rtl="0">
              <a:lnSpc>
                <a:spcPct val="90000"/>
              </a:lnSpc>
              <a:spcBef>
                <a:spcPts val="1195"/>
              </a:spcBef>
              <a:spcAft>
                <a:spcPts val="0"/>
              </a:spcAft>
              <a:buSzPts val="1800"/>
              <a:buChar char=" "/>
            </a:pPr>
            <a:r>
              <a:rPr lang="es-ES" sz="2400"/>
              <a:t>Por lo general, el documento de requerimientos del software forma parte del contrato entre el cliente y el proveedor. Como en los métodos ágiles se minimiza la documentación, suele ser complejo reglamentarlo.</a:t>
            </a:r>
            <a:endParaRPr/>
          </a:p>
          <a:p>
            <a:pPr marL="457200" lvl="0" indent="-342900" algn="l" rtl="0">
              <a:lnSpc>
                <a:spcPct val="90000"/>
              </a:lnSpc>
              <a:spcBef>
                <a:spcPts val="1195"/>
              </a:spcBef>
              <a:spcAft>
                <a:spcPts val="0"/>
              </a:spcAft>
              <a:buSzPts val="1800"/>
              <a:buChar char=" "/>
            </a:pPr>
            <a:r>
              <a:rPr lang="es-ES" sz="2400"/>
              <a:t>La mayoría de los libros que describen los métodos ágiles y las experiencias con éstos hablan del uso de dichos métodos para el desarrollo de nuevos sistemas. Sin embargo, una enorme cantidad de esfuerzo en ingeniería de software se usa en el mantenimiento y la evolución de los sistemas de software existentes. Al no existir documentación se complejizaría.</a:t>
            </a:r>
            <a:endParaRPr/>
          </a:p>
        </p:txBody>
      </p:sp>
      <p:sp>
        <p:nvSpPr>
          <p:cNvPr id="284" name="Google Shape;284;p13"/>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s-E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4"/>
          <p:cNvSpPr txBox="1">
            <a:spLocks noGrp="1"/>
          </p:cNvSpPr>
          <p:nvPr>
            <p:ph type="title"/>
          </p:nvPr>
        </p:nvSpPr>
        <p:spPr>
          <a:xfrm>
            <a:off x="1153959" y="188640"/>
            <a:ext cx="10058400" cy="900693"/>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1800"/>
              <a:buNone/>
            </a:pPr>
            <a:r>
              <a:rPr lang="es-ES"/>
              <a:t>Principales Metodologías Agiles </a:t>
            </a:r>
            <a:endParaRPr/>
          </a:p>
        </p:txBody>
      </p:sp>
      <p:sp>
        <p:nvSpPr>
          <p:cNvPr id="290" name="Google Shape;290;p14"/>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s-ES"/>
              <a:t>14</a:t>
            </a:fld>
            <a:endParaRPr/>
          </a:p>
        </p:txBody>
      </p:sp>
      <p:grpSp>
        <p:nvGrpSpPr>
          <p:cNvPr id="291" name="Google Shape;291;p14"/>
          <p:cNvGrpSpPr/>
          <p:nvPr/>
        </p:nvGrpSpPr>
        <p:grpSpPr>
          <a:xfrm>
            <a:off x="1954059" y="1196752"/>
            <a:ext cx="8566709" cy="5060752"/>
            <a:chOff x="1954059" y="1196752"/>
            <a:chExt cx="8566709" cy="5060752"/>
          </a:xfrm>
        </p:grpSpPr>
        <p:pic>
          <p:nvPicPr>
            <p:cNvPr id="292" name="Google Shape;292;p14"/>
            <p:cNvPicPr preferRelativeResize="0"/>
            <p:nvPr/>
          </p:nvPicPr>
          <p:blipFill rotWithShape="1">
            <a:blip r:embed="rId3">
              <a:alphaModFix/>
            </a:blip>
            <a:srcRect/>
            <a:stretch/>
          </p:blipFill>
          <p:spPr>
            <a:xfrm>
              <a:off x="1954059" y="1196752"/>
              <a:ext cx="8458200" cy="4752975"/>
            </a:xfrm>
            <a:prstGeom prst="rect">
              <a:avLst/>
            </a:prstGeom>
            <a:noFill/>
            <a:ln>
              <a:noFill/>
            </a:ln>
          </p:spPr>
        </p:pic>
        <p:sp>
          <p:nvSpPr>
            <p:cNvPr id="293" name="Google Shape;293;p14"/>
            <p:cNvSpPr/>
            <p:nvPr/>
          </p:nvSpPr>
          <p:spPr>
            <a:xfrm>
              <a:off x="2063552" y="3933056"/>
              <a:ext cx="263084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sng" strike="noStrike" cap="none">
                  <a:solidFill>
                    <a:srgbClr val="000000"/>
                  </a:solidFill>
                  <a:latin typeface="Arial"/>
                  <a:ea typeface="Arial"/>
                  <a:cs typeface="Arial"/>
                  <a:sym typeface="Arial"/>
                  <a:hlinkClick r:id="rId4">
                    <a:extLst>
                      <a:ext uri="{A12FA001-AC4F-418D-AE19-62706E023703}">
                        <ahyp:hlinkClr xmlns:ahyp="http://schemas.microsoft.com/office/drawing/2018/hyperlinkcolor" val="tx"/>
                      </a:ext>
                    </a:extLst>
                  </a:hlinkClick>
                </a:rPr>
                <a:t>www.extremeprogramming.org</a:t>
              </a:r>
              <a:endParaRPr sz="1400" b="0" i="0" u="none" strike="noStrike" cap="none">
                <a:solidFill>
                  <a:srgbClr val="000000"/>
                </a:solidFill>
                <a:latin typeface="Arial"/>
                <a:ea typeface="Arial"/>
                <a:cs typeface="Arial"/>
                <a:sym typeface="Arial"/>
              </a:endParaRPr>
            </a:p>
          </p:txBody>
        </p:sp>
        <p:sp>
          <p:nvSpPr>
            <p:cNvPr id="294" name="Google Shape;294;p14"/>
            <p:cNvSpPr/>
            <p:nvPr/>
          </p:nvSpPr>
          <p:spPr>
            <a:xfrm>
              <a:off x="3431704" y="5949727"/>
              <a:ext cx="136928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sng" strike="noStrike" cap="none">
                  <a:solidFill>
                    <a:srgbClr val="000000"/>
                  </a:solidFill>
                  <a:latin typeface="Arial"/>
                  <a:ea typeface="Arial"/>
                  <a:cs typeface="Arial"/>
                  <a:sym typeface="Arial"/>
                  <a:hlinkClick r:id="rId5">
                    <a:extLst>
                      <a:ext uri="{A12FA001-AC4F-418D-AE19-62706E023703}">
                        <ahyp:hlinkClr xmlns:ahyp="http://schemas.microsoft.com/office/drawing/2018/hyperlinkcolor" val="tx"/>
                      </a:ext>
                    </a:extLst>
                  </a:hlinkClick>
                </a:rPr>
                <a:t>www.dsdm.org</a:t>
              </a:r>
              <a:endParaRPr sz="1400" b="0" i="0" u="none" strike="noStrike" cap="none">
                <a:solidFill>
                  <a:srgbClr val="000000"/>
                </a:solidFill>
                <a:latin typeface="Arial"/>
                <a:ea typeface="Arial"/>
                <a:cs typeface="Arial"/>
                <a:sym typeface="Arial"/>
              </a:endParaRPr>
            </a:p>
          </p:txBody>
        </p:sp>
        <p:sp>
          <p:nvSpPr>
            <p:cNvPr id="295" name="Google Shape;295;p14"/>
            <p:cNvSpPr/>
            <p:nvPr/>
          </p:nvSpPr>
          <p:spPr>
            <a:xfrm>
              <a:off x="6321719" y="5949726"/>
              <a:ext cx="261321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sng" strike="noStrike" cap="none">
                  <a:solidFill>
                    <a:srgbClr val="000000"/>
                  </a:solidFill>
                  <a:latin typeface="Arial"/>
                  <a:ea typeface="Arial"/>
                  <a:cs typeface="Arial"/>
                  <a:sym typeface="Arial"/>
                  <a:hlinkClick r:id="rId6">
                    <a:extLst>
                      <a:ext uri="{A12FA001-AC4F-418D-AE19-62706E023703}">
                        <ahyp:hlinkClr xmlns:ahyp="http://schemas.microsoft.com/office/drawing/2018/hyperlinkcolor" val="tx"/>
                      </a:ext>
                    </a:extLst>
                  </a:hlinkClick>
                </a:rPr>
                <a:t>www.crystalmethodologies.org</a:t>
              </a:r>
              <a:endParaRPr sz="1400" b="0" i="0" u="none" strike="noStrike" cap="none">
                <a:solidFill>
                  <a:srgbClr val="000000"/>
                </a:solidFill>
                <a:latin typeface="Arial"/>
                <a:ea typeface="Arial"/>
                <a:cs typeface="Arial"/>
                <a:sym typeface="Arial"/>
              </a:endParaRPr>
            </a:p>
          </p:txBody>
        </p:sp>
        <p:sp>
          <p:nvSpPr>
            <p:cNvPr id="296" name="Google Shape;296;p14"/>
            <p:cNvSpPr/>
            <p:nvPr/>
          </p:nvSpPr>
          <p:spPr>
            <a:xfrm>
              <a:off x="2351584" y="1636002"/>
              <a:ext cx="187743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sng" strike="noStrike" cap="none">
                  <a:solidFill>
                    <a:srgbClr val="000000"/>
                  </a:solidFill>
                  <a:latin typeface="Arial"/>
                  <a:ea typeface="Arial"/>
                  <a:cs typeface="Arial"/>
                  <a:sym typeface="Arial"/>
                  <a:hlinkClick r:id="rId7">
                    <a:extLst>
                      <a:ext uri="{A12FA001-AC4F-418D-AE19-62706E023703}">
                        <ahyp:hlinkClr xmlns:ahyp="http://schemas.microsoft.com/office/drawing/2018/hyperlinkcolor" val="tx"/>
                      </a:ext>
                    </a:extLst>
                  </a:hlinkClick>
                </a:rPr>
                <a:t>www.adaptivesd.com</a:t>
              </a:r>
              <a:endParaRPr sz="1400" b="0" i="0" u="none" strike="noStrike" cap="none">
                <a:solidFill>
                  <a:srgbClr val="000000"/>
                </a:solidFill>
                <a:latin typeface="Arial"/>
                <a:ea typeface="Arial"/>
                <a:cs typeface="Arial"/>
                <a:sym typeface="Arial"/>
              </a:endParaRPr>
            </a:p>
          </p:txBody>
        </p:sp>
        <p:sp>
          <p:nvSpPr>
            <p:cNvPr id="297" name="Google Shape;297;p14"/>
            <p:cNvSpPr/>
            <p:nvPr/>
          </p:nvSpPr>
          <p:spPr>
            <a:xfrm>
              <a:off x="7392144" y="1482113"/>
              <a:ext cx="225254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sng" strike="noStrike" cap="none">
                  <a:solidFill>
                    <a:schemeClr val="accent2"/>
                  </a:solidFill>
                  <a:latin typeface="Arial"/>
                  <a:ea typeface="Arial"/>
                  <a:cs typeface="Arial"/>
                  <a:sym typeface="Arial"/>
                  <a:hlinkClick r:id="rId8">
                    <a:extLst>
                      <a:ext uri="{A12FA001-AC4F-418D-AE19-62706E023703}">
                        <ahyp:hlinkClr xmlns:ahyp="http://schemas.microsoft.com/office/drawing/2018/hyperlinkcolor" val="tx"/>
                      </a:ext>
                    </a:extLst>
                  </a:hlinkClick>
                </a:rPr>
                <a:t>https://acortar.link/ZZd3k2</a:t>
              </a:r>
              <a:endParaRPr sz="1400" b="0" i="0" u="none" strike="noStrike" cap="none">
                <a:solidFill>
                  <a:schemeClr val="accent2"/>
                </a:solidFill>
                <a:latin typeface="Arial"/>
                <a:ea typeface="Arial"/>
                <a:cs typeface="Arial"/>
                <a:sym typeface="Arial"/>
              </a:endParaRPr>
            </a:p>
          </p:txBody>
        </p:sp>
        <p:sp>
          <p:nvSpPr>
            <p:cNvPr id="298" name="Google Shape;298;p14"/>
            <p:cNvSpPr/>
            <p:nvPr/>
          </p:nvSpPr>
          <p:spPr>
            <a:xfrm>
              <a:off x="7054755" y="4240833"/>
              <a:ext cx="346601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sng" strike="noStrike" cap="none">
                  <a:solidFill>
                    <a:schemeClr val="accent2"/>
                  </a:solidFill>
                  <a:latin typeface="Arial"/>
                  <a:ea typeface="Arial"/>
                  <a:cs typeface="Arial"/>
                  <a:sym typeface="Arial"/>
                  <a:hlinkClick r:id="rId9">
                    <a:extLst>
                      <a:ext uri="{A12FA001-AC4F-418D-AE19-62706E023703}">
                        <ahyp:hlinkClr xmlns:ahyp="http://schemas.microsoft.com/office/drawing/2018/hyperlinkcolor" val="tx"/>
                      </a:ext>
                    </a:extLst>
                  </a:hlinkClick>
                </a:rPr>
                <a:t>https://proyectosagiles.org/que-es-scrum/</a:t>
              </a:r>
              <a:endParaRPr sz="1400" b="0" i="0" u="none" strike="noStrike" cap="none">
                <a:solidFill>
                  <a:schemeClr val="accent2"/>
                </a:solidFill>
                <a:latin typeface="Arial"/>
                <a:ea typeface="Arial"/>
                <a:cs typeface="Arial"/>
                <a:sym typeface="Arial"/>
              </a:endParaRPr>
            </a:p>
          </p:txBody>
        </p:sp>
      </p:grpSp>
      <p:grpSp>
        <p:nvGrpSpPr>
          <p:cNvPr id="299" name="Google Shape;299;p14"/>
          <p:cNvGrpSpPr/>
          <p:nvPr/>
        </p:nvGrpSpPr>
        <p:grpSpPr>
          <a:xfrm>
            <a:off x="151526" y="1482113"/>
            <a:ext cx="4077495" cy="738664"/>
            <a:chOff x="151526" y="1482113"/>
            <a:chExt cx="4077495" cy="738664"/>
          </a:xfrm>
        </p:grpSpPr>
        <p:sp>
          <p:nvSpPr>
            <p:cNvPr id="300" name="Google Shape;300;p14"/>
            <p:cNvSpPr/>
            <p:nvPr/>
          </p:nvSpPr>
          <p:spPr>
            <a:xfrm>
              <a:off x="151526" y="1482113"/>
              <a:ext cx="1334197" cy="738664"/>
            </a:xfrm>
            <a:prstGeom prst="rect">
              <a:avLst/>
            </a:prstGeom>
            <a:solidFill>
              <a:schemeClr val="accen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lt1"/>
                  </a:solidFill>
                  <a:latin typeface="Arial"/>
                  <a:ea typeface="Arial"/>
                  <a:cs typeface="Arial"/>
                  <a:sym typeface="Arial"/>
                </a:rPr>
                <a:t>Adaptative Software Development </a:t>
              </a:r>
              <a:endParaRPr sz="1400" b="0" i="0" u="none" strike="noStrike" cap="none">
                <a:solidFill>
                  <a:schemeClr val="lt1"/>
                </a:solidFill>
                <a:latin typeface="Arial"/>
                <a:ea typeface="Arial"/>
                <a:cs typeface="Arial"/>
                <a:sym typeface="Arial"/>
              </a:endParaRPr>
            </a:p>
          </p:txBody>
        </p:sp>
        <p:cxnSp>
          <p:nvCxnSpPr>
            <p:cNvPr id="301" name="Google Shape;301;p14"/>
            <p:cNvCxnSpPr/>
            <p:nvPr/>
          </p:nvCxnSpPr>
          <p:spPr>
            <a:xfrm>
              <a:off x="1485723" y="1556792"/>
              <a:ext cx="2743298" cy="0"/>
            </a:xfrm>
            <a:prstGeom prst="straightConnector1">
              <a:avLst/>
            </a:prstGeom>
            <a:noFill/>
            <a:ln w="9525" cap="flat" cmpd="sng">
              <a:solidFill>
                <a:srgbClr val="509C34"/>
              </a:solidFill>
              <a:prstDash val="solid"/>
              <a:round/>
              <a:headEnd type="none" w="sm" len="sm"/>
              <a:tailEnd type="triangle" w="med" len="med"/>
            </a:ln>
          </p:spPr>
        </p:cxnSp>
      </p:grpSp>
      <p:grpSp>
        <p:nvGrpSpPr>
          <p:cNvPr id="302" name="Google Shape;302;p14"/>
          <p:cNvGrpSpPr/>
          <p:nvPr/>
        </p:nvGrpSpPr>
        <p:grpSpPr>
          <a:xfrm>
            <a:off x="225300" y="4086944"/>
            <a:ext cx="3891096" cy="954107"/>
            <a:chOff x="225300" y="4086944"/>
            <a:chExt cx="3891096" cy="954107"/>
          </a:xfrm>
        </p:grpSpPr>
        <p:sp>
          <p:nvSpPr>
            <p:cNvPr id="303" name="Google Shape;303;p14"/>
            <p:cNvSpPr/>
            <p:nvPr/>
          </p:nvSpPr>
          <p:spPr>
            <a:xfrm>
              <a:off x="225300" y="4086944"/>
              <a:ext cx="1334196" cy="954107"/>
            </a:xfrm>
            <a:prstGeom prst="rect">
              <a:avLst/>
            </a:prstGeom>
            <a:solidFill>
              <a:schemeClr val="accent4"/>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lt1"/>
                  </a:solidFill>
                  <a:latin typeface="Arial"/>
                  <a:ea typeface="Arial"/>
                  <a:cs typeface="Arial"/>
                  <a:sym typeface="Arial"/>
                </a:rPr>
                <a:t>Dynamic Systems Development Method</a:t>
              </a:r>
              <a:endParaRPr sz="1400" b="0" i="0" u="none" strike="noStrike" cap="none">
                <a:solidFill>
                  <a:schemeClr val="lt1"/>
                </a:solidFill>
                <a:latin typeface="Arial"/>
                <a:ea typeface="Arial"/>
                <a:cs typeface="Arial"/>
                <a:sym typeface="Arial"/>
              </a:endParaRPr>
            </a:p>
          </p:txBody>
        </p:sp>
        <p:cxnSp>
          <p:nvCxnSpPr>
            <p:cNvPr id="304" name="Google Shape;304;p14"/>
            <p:cNvCxnSpPr>
              <a:stCxn id="303" idx="3"/>
            </p:cNvCxnSpPr>
            <p:nvPr/>
          </p:nvCxnSpPr>
          <p:spPr>
            <a:xfrm>
              <a:off x="1559496" y="4563998"/>
              <a:ext cx="2556900" cy="234900"/>
            </a:xfrm>
            <a:prstGeom prst="straightConnector1">
              <a:avLst/>
            </a:prstGeom>
            <a:noFill/>
            <a:ln w="9525" cap="flat" cmpd="sng">
              <a:solidFill>
                <a:srgbClr val="509C34"/>
              </a:solidFill>
              <a:prstDash val="solid"/>
              <a:round/>
              <a:headEnd type="none" w="sm" len="sm"/>
              <a:tailEnd type="triangle" w="med" len="med"/>
            </a:ln>
          </p:spPr>
        </p:cxnSp>
      </p:grpSp>
      <p:grpSp>
        <p:nvGrpSpPr>
          <p:cNvPr id="305" name="Google Shape;305;p14"/>
          <p:cNvGrpSpPr/>
          <p:nvPr/>
        </p:nvGrpSpPr>
        <p:grpSpPr>
          <a:xfrm>
            <a:off x="7392144" y="1320296"/>
            <a:ext cx="4549320" cy="738664"/>
            <a:chOff x="7392144" y="1320296"/>
            <a:chExt cx="4549320" cy="738664"/>
          </a:xfrm>
        </p:grpSpPr>
        <p:sp>
          <p:nvSpPr>
            <p:cNvPr id="306" name="Google Shape;306;p14"/>
            <p:cNvSpPr/>
            <p:nvPr/>
          </p:nvSpPr>
          <p:spPr>
            <a:xfrm>
              <a:off x="10237941" y="1320296"/>
              <a:ext cx="1703523" cy="738664"/>
            </a:xfrm>
            <a:prstGeom prst="rect">
              <a:avLst/>
            </a:prstGeom>
            <a:solidFill>
              <a:schemeClr val="accent3"/>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lt1"/>
                  </a:solidFill>
                  <a:latin typeface="Arial"/>
                  <a:ea typeface="Arial"/>
                  <a:cs typeface="Arial"/>
                  <a:sym typeface="Arial"/>
                </a:rPr>
                <a:t>Feature-Driven Development</a:t>
              </a:r>
              <a:endParaRPr sz="14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307" name="Google Shape;307;p14"/>
            <p:cNvCxnSpPr/>
            <p:nvPr/>
          </p:nvCxnSpPr>
          <p:spPr>
            <a:xfrm rot="10800000">
              <a:off x="7392144" y="1482113"/>
              <a:ext cx="2845797" cy="218695"/>
            </a:xfrm>
            <a:prstGeom prst="straightConnector1">
              <a:avLst/>
            </a:prstGeom>
            <a:noFill/>
            <a:ln w="9525" cap="flat" cmpd="sng">
              <a:solidFill>
                <a:srgbClr val="509C34"/>
              </a:solidFill>
              <a:prstDash val="solid"/>
              <a:round/>
              <a:headEnd type="none" w="sm" len="sm"/>
              <a:tailEnd type="triangle" w="med" len="med"/>
            </a:ln>
          </p:spPr>
        </p:cxnSp>
      </p:grpSp>
      <p:grpSp>
        <p:nvGrpSpPr>
          <p:cNvPr id="308" name="Google Shape;308;p14"/>
          <p:cNvGrpSpPr/>
          <p:nvPr/>
        </p:nvGrpSpPr>
        <p:grpSpPr>
          <a:xfrm>
            <a:off x="8400159" y="4799040"/>
            <a:ext cx="3456582" cy="738664"/>
            <a:chOff x="8400159" y="4799040"/>
            <a:chExt cx="3456582" cy="738664"/>
          </a:xfrm>
        </p:grpSpPr>
        <p:sp>
          <p:nvSpPr>
            <p:cNvPr id="309" name="Google Shape;309;p14"/>
            <p:cNvSpPr/>
            <p:nvPr/>
          </p:nvSpPr>
          <p:spPr>
            <a:xfrm>
              <a:off x="10412259" y="4799040"/>
              <a:ext cx="1444482" cy="738664"/>
            </a:xfrm>
            <a:prstGeom prst="rect">
              <a:avLst/>
            </a:prstGeom>
            <a:gradFill>
              <a:gsLst>
                <a:gs pos="0">
                  <a:srgbClr val="065B76"/>
                </a:gs>
                <a:gs pos="48000">
                  <a:srgbClr val="088FB9"/>
                </a:gs>
                <a:gs pos="100000">
                  <a:srgbClr val="44CCF6"/>
                </a:gs>
              </a:gsLst>
              <a:lin ang="16200000" scaled="0"/>
            </a:gra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lt1"/>
                  </a:solidFill>
                  <a:latin typeface="Arial"/>
                  <a:ea typeface="Arial"/>
                  <a:cs typeface="Arial"/>
                  <a:sym typeface="Arial"/>
                </a:rPr>
                <a:t>Cockburn’s Crystal Family Methodologies</a:t>
              </a:r>
              <a:endParaRPr sz="1400" b="0" i="0" u="none" strike="noStrike" cap="none">
                <a:solidFill>
                  <a:schemeClr val="lt1"/>
                </a:solidFill>
                <a:latin typeface="Arial"/>
                <a:ea typeface="Arial"/>
                <a:cs typeface="Arial"/>
                <a:sym typeface="Arial"/>
              </a:endParaRPr>
            </a:p>
          </p:txBody>
        </p:sp>
        <p:cxnSp>
          <p:nvCxnSpPr>
            <p:cNvPr id="310" name="Google Shape;310;p14"/>
            <p:cNvCxnSpPr>
              <a:stCxn id="309" idx="1"/>
            </p:cNvCxnSpPr>
            <p:nvPr/>
          </p:nvCxnSpPr>
          <p:spPr>
            <a:xfrm rot="10800000">
              <a:off x="8400159" y="4941272"/>
              <a:ext cx="2012100" cy="227100"/>
            </a:xfrm>
            <a:prstGeom prst="straightConnector1">
              <a:avLst/>
            </a:prstGeom>
            <a:noFill/>
            <a:ln w="9525" cap="flat" cmpd="sng">
              <a:solidFill>
                <a:srgbClr val="509C34"/>
              </a:solidFill>
              <a:prstDash val="solid"/>
              <a:round/>
              <a:headEnd type="none" w="sm" len="sm"/>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9"/>
                                        </p:tgtEl>
                                        <p:attrNameLst>
                                          <p:attrName>style.visibility</p:attrName>
                                        </p:attrNameLst>
                                      </p:cBhvr>
                                      <p:to>
                                        <p:strVal val="visible"/>
                                      </p:to>
                                    </p:set>
                                    <p:animEffect transition="in" filter="fade">
                                      <p:cBhvr>
                                        <p:cTn id="7" dur="1000"/>
                                        <p:tgtEl>
                                          <p:spTgt spid="29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2"/>
                                        </p:tgtEl>
                                        <p:attrNameLst>
                                          <p:attrName>style.visibility</p:attrName>
                                        </p:attrNameLst>
                                      </p:cBhvr>
                                      <p:to>
                                        <p:strVal val="visible"/>
                                      </p:to>
                                    </p:set>
                                    <p:animEffect transition="in" filter="fade">
                                      <p:cBhvr>
                                        <p:cTn id="12" dur="1000"/>
                                        <p:tgtEl>
                                          <p:spTgt spid="30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5"/>
                                        </p:tgtEl>
                                        <p:attrNameLst>
                                          <p:attrName>style.visibility</p:attrName>
                                        </p:attrNameLst>
                                      </p:cBhvr>
                                      <p:to>
                                        <p:strVal val="visible"/>
                                      </p:to>
                                    </p:set>
                                    <p:animEffect transition="in" filter="fade">
                                      <p:cBhvr>
                                        <p:cTn id="17" dur="1000"/>
                                        <p:tgtEl>
                                          <p:spTgt spid="30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8"/>
                                        </p:tgtEl>
                                        <p:attrNameLst>
                                          <p:attrName>style.visibility</p:attrName>
                                        </p:attrNameLst>
                                      </p:cBhvr>
                                      <p:to>
                                        <p:strVal val="visible"/>
                                      </p:to>
                                    </p:set>
                                    <p:animEffect transition="in" filter="fade">
                                      <p:cBhvr>
                                        <p:cTn id="22" dur="1000"/>
                                        <p:tgtEl>
                                          <p:spTgt spid="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15"/>
          <p:cNvSpPr txBox="1">
            <a:spLocks noGrp="1"/>
          </p:cNvSpPr>
          <p:nvPr>
            <p:ph type="title"/>
          </p:nvPr>
        </p:nvSpPr>
        <p:spPr>
          <a:xfrm>
            <a:off x="623391" y="643372"/>
            <a:ext cx="10772775" cy="1129444"/>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4800"/>
              <a:buNone/>
            </a:pPr>
            <a:r>
              <a:rPr lang="es-ES"/>
              <a:t>eXtreme Programming</a:t>
            </a:r>
            <a:endParaRPr/>
          </a:p>
        </p:txBody>
      </p:sp>
      <p:sp>
        <p:nvSpPr>
          <p:cNvPr id="316" name="Google Shape;316;p15"/>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50"/>
              <a:buNone/>
            </a:pPr>
            <a:fld id="{00000000-1234-1234-1234-123412341234}" type="slidenum">
              <a:rPr lang="es-ES"/>
              <a:t>15</a:t>
            </a:fld>
            <a:endParaRPr/>
          </a:p>
        </p:txBody>
      </p:sp>
      <p:sp>
        <p:nvSpPr>
          <p:cNvPr id="317" name="Google Shape;317;p15"/>
          <p:cNvSpPr txBox="1">
            <a:spLocks noGrp="1"/>
          </p:cNvSpPr>
          <p:nvPr>
            <p:ph type="body" idx="1"/>
          </p:nvPr>
        </p:nvSpPr>
        <p:spPr>
          <a:xfrm>
            <a:off x="623392" y="1902575"/>
            <a:ext cx="10945216" cy="4478753"/>
          </a:xfrm>
          <a:prstGeom prst="rect">
            <a:avLst/>
          </a:prstGeom>
          <a:noFill/>
          <a:ln>
            <a:noFill/>
          </a:ln>
        </p:spPr>
        <p:txBody>
          <a:bodyPr spcFirstLastPara="1" wrap="square" lIns="0" tIns="45700" rIns="0" bIns="45700" anchor="t" anchorCtr="0">
            <a:normAutofit/>
          </a:bodyPr>
          <a:lstStyle/>
          <a:p>
            <a:pPr marL="91440" lvl="0" indent="-127000" algn="l" rtl="0">
              <a:lnSpc>
                <a:spcPct val="90000"/>
              </a:lnSpc>
              <a:spcBef>
                <a:spcPts val="1200"/>
              </a:spcBef>
              <a:spcAft>
                <a:spcPts val="0"/>
              </a:spcAft>
              <a:buClr>
                <a:srgbClr val="C00000"/>
              </a:buClr>
              <a:buSzPts val="2000"/>
              <a:buFont typeface="Arial"/>
              <a:buChar char="»"/>
            </a:pPr>
            <a:r>
              <a:rPr lang="es-ES" sz="2400"/>
              <a:t>Es una disciplina de desarrollo de software basado en los valores de la </a:t>
            </a:r>
            <a:r>
              <a:rPr lang="es-ES" sz="2400" i="1"/>
              <a:t>sencillez</a:t>
            </a:r>
            <a:r>
              <a:rPr lang="es-ES" sz="2400"/>
              <a:t>, la </a:t>
            </a:r>
            <a:r>
              <a:rPr lang="es-ES" sz="2400" i="1"/>
              <a:t>comunicación</a:t>
            </a:r>
            <a:r>
              <a:rPr lang="es-ES" sz="2400"/>
              <a:t>, la </a:t>
            </a:r>
            <a:r>
              <a:rPr lang="es-ES" sz="2400" i="1"/>
              <a:t>retroalimentación</a:t>
            </a:r>
            <a:r>
              <a:rPr lang="es-ES" sz="2400"/>
              <a:t>, la </a:t>
            </a:r>
            <a:r>
              <a:rPr lang="es-ES" sz="2400" i="1"/>
              <a:t>valentía</a:t>
            </a:r>
            <a:r>
              <a:rPr lang="es-ES" sz="2400"/>
              <a:t> y el </a:t>
            </a:r>
            <a:r>
              <a:rPr lang="es-ES" sz="2400" i="1"/>
              <a:t>respeto</a:t>
            </a:r>
            <a:endParaRPr/>
          </a:p>
          <a:p>
            <a:pPr marL="91440" lvl="0" indent="-127000" algn="l" rtl="0">
              <a:lnSpc>
                <a:spcPct val="90000"/>
              </a:lnSpc>
              <a:spcBef>
                <a:spcPts val="1200"/>
              </a:spcBef>
              <a:spcAft>
                <a:spcPts val="0"/>
              </a:spcAft>
              <a:buClr>
                <a:srgbClr val="C00000"/>
              </a:buClr>
              <a:buSzPts val="2000"/>
              <a:buFont typeface="Arial"/>
              <a:buChar char="»"/>
            </a:pPr>
            <a:r>
              <a:rPr lang="es-ES" sz="2400"/>
              <a:t>Su acción consiste en llevar a todo el equipo reunido en la presencia de prácticas simples, con suficiente información para ver dónde están y para ajustar las prácticas a su situación particular.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16"/>
          <p:cNvSpPr txBox="1">
            <a:spLocks noGrp="1"/>
          </p:cNvSpPr>
          <p:nvPr>
            <p:ph type="title"/>
          </p:nvPr>
        </p:nvSpPr>
        <p:spPr>
          <a:xfrm>
            <a:off x="623391" y="643372"/>
            <a:ext cx="10772775" cy="1129444"/>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4800"/>
              <a:buNone/>
            </a:pPr>
            <a:r>
              <a:rPr lang="es-ES"/>
              <a:t>eXtreme Programming</a:t>
            </a:r>
            <a:endParaRPr/>
          </a:p>
        </p:txBody>
      </p:sp>
      <p:sp>
        <p:nvSpPr>
          <p:cNvPr id="323" name="Google Shape;323;p16"/>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50"/>
              <a:buNone/>
            </a:pPr>
            <a:fld id="{00000000-1234-1234-1234-123412341234}" type="slidenum">
              <a:rPr lang="es-ES"/>
              <a:t>16</a:t>
            </a:fld>
            <a:endParaRPr/>
          </a:p>
        </p:txBody>
      </p:sp>
      <p:sp>
        <p:nvSpPr>
          <p:cNvPr id="324" name="Google Shape;324;p16"/>
          <p:cNvSpPr txBox="1">
            <a:spLocks noGrp="1"/>
          </p:cNvSpPr>
          <p:nvPr>
            <p:ph type="body" idx="1"/>
          </p:nvPr>
        </p:nvSpPr>
        <p:spPr>
          <a:xfrm>
            <a:off x="623392" y="1902575"/>
            <a:ext cx="9793088" cy="4478753"/>
          </a:xfrm>
          <a:prstGeom prst="rect">
            <a:avLst/>
          </a:prstGeom>
          <a:noFill/>
          <a:ln>
            <a:noFill/>
          </a:ln>
        </p:spPr>
        <p:txBody>
          <a:bodyPr spcFirstLastPara="1" wrap="square" lIns="0" tIns="45700" rIns="0" bIns="45700" anchor="t" anchorCtr="0">
            <a:normAutofit/>
          </a:bodyPr>
          <a:lstStyle/>
          <a:p>
            <a:pPr marL="914400" lvl="1" indent="-342900" algn="l" rtl="0">
              <a:lnSpc>
                <a:spcPct val="90000"/>
              </a:lnSpc>
              <a:spcBef>
                <a:spcPts val="200"/>
              </a:spcBef>
              <a:spcAft>
                <a:spcPts val="0"/>
              </a:spcAft>
              <a:buSzPts val="1800"/>
              <a:buFont typeface="Noto Sans Symbols"/>
              <a:buChar char="❑"/>
            </a:pPr>
            <a:r>
              <a:rPr lang="es-ES" sz="2400"/>
              <a:t>Desarrollo iterativo e incremental: pequeñas mejoras, unas tras otras.</a:t>
            </a:r>
            <a:endParaRPr/>
          </a:p>
          <a:p>
            <a:pPr marL="914400" lvl="1" indent="-342900" algn="l" rtl="0">
              <a:lnSpc>
                <a:spcPct val="90000"/>
              </a:lnSpc>
              <a:spcBef>
                <a:spcPts val="200"/>
              </a:spcBef>
              <a:spcAft>
                <a:spcPts val="0"/>
              </a:spcAft>
              <a:buSzPts val="1800"/>
              <a:buFont typeface="Noto Sans Symbols"/>
              <a:buChar char="❑"/>
            </a:pPr>
            <a:r>
              <a:rPr lang="es-ES" sz="2400"/>
              <a:t>Pruebas unitarias continuas, frecuentemente repetidas y automatizadas, incluyendo pruebas de regresión. </a:t>
            </a:r>
            <a:endParaRPr/>
          </a:p>
          <a:p>
            <a:pPr marL="914400" lvl="1" indent="-342900" algn="l" rtl="0">
              <a:lnSpc>
                <a:spcPct val="90000"/>
              </a:lnSpc>
              <a:spcBef>
                <a:spcPts val="200"/>
              </a:spcBef>
              <a:spcAft>
                <a:spcPts val="0"/>
              </a:spcAft>
              <a:buSzPts val="1800"/>
              <a:buFont typeface="Noto Sans Symbols"/>
              <a:buChar char="❑"/>
            </a:pPr>
            <a:r>
              <a:rPr lang="es-ES" sz="2400"/>
              <a:t>Programación en parejas</a:t>
            </a:r>
            <a:endParaRPr/>
          </a:p>
          <a:p>
            <a:pPr marL="914400" lvl="1" indent="-342900" algn="l" rtl="0">
              <a:lnSpc>
                <a:spcPct val="90000"/>
              </a:lnSpc>
              <a:spcBef>
                <a:spcPts val="200"/>
              </a:spcBef>
              <a:spcAft>
                <a:spcPts val="0"/>
              </a:spcAft>
              <a:buSzPts val="1800"/>
              <a:buFont typeface="Noto Sans Symbols"/>
              <a:buChar char="❑"/>
            </a:pPr>
            <a:r>
              <a:rPr lang="es-ES" sz="2400"/>
              <a:t>Frecuente integración del equipo de programación con el cliente o usuario. </a:t>
            </a:r>
            <a:endParaRPr/>
          </a:p>
          <a:p>
            <a:pPr marL="914400" lvl="1" indent="-342900" algn="l" rtl="0">
              <a:lnSpc>
                <a:spcPct val="90000"/>
              </a:lnSpc>
              <a:spcBef>
                <a:spcPts val="200"/>
              </a:spcBef>
              <a:spcAft>
                <a:spcPts val="0"/>
              </a:spcAft>
              <a:buSzPts val="1800"/>
              <a:buFont typeface="Noto Sans Symbols"/>
              <a:buChar char="❑"/>
            </a:pPr>
            <a:r>
              <a:rPr lang="es-ES" sz="2400"/>
              <a:t>Corrección de todos los errores antes de añadir nueva funcionalidad. </a:t>
            </a:r>
            <a:endParaRPr/>
          </a:p>
          <a:p>
            <a:pPr marL="914400" lvl="1" indent="-342900" algn="l" rtl="0">
              <a:lnSpc>
                <a:spcPct val="90000"/>
              </a:lnSpc>
              <a:spcBef>
                <a:spcPts val="200"/>
              </a:spcBef>
              <a:spcAft>
                <a:spcPts val="0"/>
              </a:spcAft>
              <a:buSzPts val="1800"/>
              <a:buFont typeface="Noto Sans Symbols"/>
              <a:buChar char="❑"/>
            </a:pPr>
            <a:r>
              <a:rPr lang="es-ES" sz="2400"/>
              <a:t>Refactorización del código</a:t>
            </a:r>
            <a:endParaRPr/>
          </a:p>
          <a:p>
            <a:pPr marL="914400" lvl="1" indent="-342900" algn="l" rtl="0">
              <a:lnSpc>
                <a:spcPct val="90000"/>
              </a:lnSpc>
              <a:spcBef>
                <a:spcPts val="200"/>
              </a:spcBef>
              <a:spcAft>
                <a:spcPts val="0"/>
              </a:spcAft>
              <a:buSzPts val="1800"/>
              <a:buFont typeface="Noto Sans Symbols"/>
              <a:buChar char="❑"/>
            </a:pPr>
            <a:r>
              <a:rPr lang="es-ES" sz="2400"/>
              <a:t>Propiedad del código compartida</a:t>
            </a:r>
            <a:endParaRPr/>
          </a:p>
          <a:p>
            <a:pPr marL="914400" lvl="1" indent="-342900" algn="l" rtl="0">
              <a:lnSpc>
                <a:spcPct val="90000"/>
              </a:lnSpc>
              <a:spcBef>
                <a:spcPts val="200"/>
              </a:spcBef>
              <a:spcAft>
                <a:spcPts val="0"/>
              </a:spcAft>
              <a:buSzPts val="1800"/>
              <a:buFont typeface="Noto Sans Symbols"/>
              <a:buChar char="❑"/>
            </a:pPr>
            <a:r>
              <a:rPr lang="es-ES" sz="2400"/>
              <a:t>Simplicidad en el código</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17"/>
          <p:cNvSpPr txBox="1">
            <a:spLocks noGrp="1"/>
          </p:cNvSpPr>
          <p:nvPr>
            <p:ph type="title"/>
          </p:nvPr>
        </p:nvSpPr>
        <p:spPr>
          <a:xfrm>
            <a:off x="1097280" y="286605"/>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1800"/>
              <a:buNone/>
            </a:pPr>
            <a:r>
              <a:rPr lang="es-ES" sz="4400" b="1"/>
              <a:t>E</a:t>
            </a:r>
            <a:r>
              <a:rPr lang="es-ES" sz="4400" b="1">
                <a:solidFill>
                  <a:srgbClr val="FF3333"/>
                </a:solidFill>
              </a:rPr>
              <a:t>X</a:t>
            </a:r>
            <a:r>
              <a:rPr lang="es-ES" sz="4400" b="1"/>
              <a:t>treme </a:t>
            </a:r>
            <a:r>
              <a:rPr lang="es-ES" sz="4400" b="1">
                <a:solidFill>
                  <a:srgbClr val="FF3333"/>
                </a:solidFill>
              </a:rPr>
              <a:t>P</a:t>
            </a:r>
            <a:r>
              <a:rPr lang="es-ES" sz="4400" b="1"/>
              <a:t>rogramming</a:t>
            </a:r>
            <a:endParaRPr/>
          </a:p>
        </p:txBody>
      </p:sp>
      <p:sp>
        <p:nvSpPr>
          <p:cNvPr id="330" name="Google Shape;330;p17"/>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s-ES"/>
              <a:t>17</a:t>
            </a:fld>
            <a:endParaRPr/>
          </a:p>
        </p:txBody>
      </p:sp>
      <p:pic>
        <p:nvPicPr>
          <p:cNvPr id="331" name="Google Shape;331;p17"/>
          <p:cNvPicPr preferRelativeResize="0">
            <a:picLocks noGrp="1"/>
          </p:cNvPicPr>
          <p:nvPr>
            <p:ph type="body" idx="4294967295"/>
          </p:nvPr>
        </p:nvPicPr>
        <p:blipFill rotWithShape="1">
          <a:blip r:embed="rId3">
            <a:alphaModFix/>
          </a:blip>
          <a:srcRect/>
          <a:stretch/>
        </p:blipFill>
        <p:spPr>
          <a:xfrm>
            <a:off x="10691813" y="715963"/>
            <a:ext cx="1500187" cy="862012"/>
          </a:xfrm>
          <a:prstGeom prst="rect">
            <a:avLst/>
          </a:prstGeom>
          <a:noFill/>
          <a:ln>
            <a:noFill/>
          </a:ln>
        </p:spPr>
      </p:pic>
      <p:sp>
        <p:nvSpPr>
          <p:cNvPr id="332" name="Google Shape;332;p17"/>
          <p:cNvSpPr/>
          <p:nvPr/>
        </p:nvSpPr>
        <p:spPr>
          <a:xfrm>
            <a:off x="1263627" y="2198688"/>
            <a:ext cx="5480446" cy="193899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s-ES" sz="2400" b="0" i="0" u="none" strike="noStrike" cap="none">
                <a:solidFill>
                  <a:srgbClr val="000000"/>
                </a:solidFill>
                <a:latin typeface="Arial"/>
                <a:ea typeface="Arial"/>
                <a:cs typeface="Arial"/>
                <a:sym typeface="Arial"/>
              </a:rPr>
              <a:t>Los principios básicos de la </a:t>
            </a:r>
            <a:r>
              <a:rPr lang="es-ES" sz="2400" b="0" i="1" u="none" strike="noStrike" cap="none">
                <a:solidFill>
                  <a:srgbClr val="000000"/>
                </a:solidFill>
                <a:latin typeface="Arial"/>
                <a:ea typeface="Arial"/>
                <a:cs typeface="Arial"/>
                <a:sym typeface="Arial"/>
              </a:rPr>
              <a:t>Programación Extrema (XP) [Beck, 1999] </a:t>
            </a:r>
            <a:r>
              <a:rPr lang="es-ES" sz="2400" b="0" i="0" u="none" strike="noStrike" cap="none">
                <a:solidFill>
                  <a:srgbClr val="000000"/>
                </a:solidFill>
                <a:latin typeface="Arial"/>
                <a:ea typeface="Arial"/>
                <a:cs typeface="Arial"/>
                <a:sym typeface="Arial"/>
              </a:rPr>
              <a:t>son : </a:t>
            </a:r>
            <a:endParaRPr/>
          </a:p>
          <a:p>
            <a:pPr marL="0" marR="0" lvl="0" indent="0" algn="just" rtl="0">
              <a:lnSpc>
                <a:spcPct val="100000"/>
              </a:lnSpc>
              <a:spcBef>
                <a:spcPts val="0"/>
              </a:spcBef>
              <a:spcAft>
                <a:spcPts val="0"/>
              </a:spcAft>
              <a:buNone/>
            </a:pPr>
            <a:endParaRPr sz="2400" b="0" i="0" u="none" strike="noStrike" cap="none">
              <a:solidFill>
                <a:srgbClr val="000000"/>
              </a:solidFill>
              <a:latin typeface="Arial"/>
              <a:ea typeface="Arial"/>
              <a:cs typeface="Arial"/>
              <a:sym typeface="Arial"/>
            </a:endParaRPr>
          </a:p>
          <a:p>
            <a:pPr marL="0" marR="0" lvl="1" indent="0" algn="just"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pic>
        <p:nvPicPr>
          <p:cNvPr id="333" name="Google Shape;333;p17"/>
          <p:cNvPicPr preferRelativeResize="0"/>
          <p:nvPr/>
        </p:nvPicPr>
        <p:blipFill rotWithShape="1">
          <a:blip r:embed="rId4">
            <a:alphaModFix/>
          </a:blip>
          <a:srcRect/>
          <a:stretch/>
        </p:blipFill>
        <p:spPr>
          <a:xfrm>
            <a:off x="7032104" y="2087268"/>
            <a:ext cx="4822800" cy="41008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18"/>
          <p:cNvSpPr txBox="1">
            <a:spLocks noGrp="1"/>
          </p:cNvSpPr>
          <p:nvPr>
            <p:ph type="title"/>
          </p:nvPr>
        </p:nvSpPr>
        <p:spPr>
          <a:xfrm>
            <a:off x="1097280" y="286605"/>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1800"/>
              <a:buNone/>
            </a:pPr>
            <a:r>
              <a:rPr lang="es-ES"/>
              <a:t>Extreme Programming - Características</a:t>
            </a:r>
            <a:endParaRPr/>
          </a:p>
        </p:txBody>
      </p:sp>
      <p:sp>
        <p:nvSpPr>
          <p:cNvPr id="339" name="Google Shape;339;p18"/>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s-ES"/>
              <a:t>18</a:t>
            </a:fld>
            <a:endParaRPr/>
          </a:p>
        </p:txBody>
      </p:sp>
      <p:sp>
        <p:nvSpPr>
          <p:cNvPr id="340" name="Google Shape;340;p18"/>
          <p:cNvSpPr txBox="1"/>
          <p:nvPr/>
        </p:nvSpPr>
        <p:spPr>
          <a:xfrm>
            <a:off x="1484314" y="2049464"/>
            <a:ext cx="7200900" cy="3046988"/>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s-ES" sz="2800" b="0" i="0" u="none" strike="noStrike" cap="none">
                <a:solidFill>
                  <a:schemeClr val="dk1"/>
                </a:solidFill>
                <a:latin typeface="Arial"/>
                <a:ea typeface="Arial"/>
                <a:cs typeface="Arial"/>
                <a:sym typeface="Arial"/>
              </a:rPr>
              <a:t>Las características esenciales :</a:t>
            </a:r>
            <a:endParaRPr/>
          </a:p>
          <a:p>
            <a:pPr marL="0" marR="0" lvl="0" indent="0" algn="just" rtl="0">
              <a:lnSpc>
                <a:spcPct val="100000"/>
              </a:lnSpc>
              <a:spcBef>
                <a:spcPts val="0"/>
              </a:spcBef>
              <a:spcAft>
                <a:spcPts val="0"/>
              </a:spcAft>
              <a:buNone/>
            </a:pPr>
            <a:r>
              <a:rPr lang="es-ES" sz="2800" b="0" i="0" u="none" strike="noStrike" cap="none">
                <a:solidFill>
                  <a:schemeClr val="dk1"/>
                </a:solidFill>
                <a:latin typeface="Arial"/>
                <a:ea typeface="Arial"/>
                <a:cs typeface="Arial"/>
                <a:sym typeface="Arial"/>
              </a:rPr>
              <a:t> </a:t>
            </a:r>
            <a:endParaRPr/>
          </a:p>
          <a:p>
            <a:pPr marL="914400" marR="0" lvl="1" indent="-457200" algn="just" rtl="0">
              <a:lnSpc>
                <a:spcPct val="100000"/>
              </a:lnSpc>
              <a:spcBef>
                <a:spcPts val="0"/>
              </a:spcBef>
              <a:spcAft>
                <a:spcPts val="0"/>
              </a:spcAft>
              <a:buClr>
                <a:srgbClr val="000000"/>
              </a:buClr>
              <a:buSzPts val="2800"/>
              <a:buFont typeface="Noto Sans Symbols"/>
              <a:buChar char="❑"/>
            </a:pPr>
            <a:r>
              <a:rPr lang="es-ES" sz="2800" b="0" i="0" u="none" strike="noStrike" cap="none">
                <a:solidFill>
                  <a:schemeClr val="dk1"/>
                </a:solidFill>
                <a:latin typeface="Arial"/>
                <a:ea typeface="Arial"/>
                <a:cs typeface="Arial"/>
                <a:sym typeface="Arial"/>
              </a:rPr>
              <a:t>Historias de usuario</a:t>
            </a:r>
            <a:endParaRPr/>
          </a:p>
          <a:p>
            <a:pPr marL="914400" marR="0" lvl="1" indent="-457200" algn="just" rtl="0">
              <a:lnSpc>
                <a:spcPct val="100000"/>
              </a:lnSpc>
              <a:spcBef>
                <a:spcPts val="0"/>
              </a:spcBef>
              <a:spcAft>
                <a:spcPts val="0"/>
              </a:spcAft>
              <a:buClr>
                <a:srgbClr val="000000"/>
              </a:buClr>
              <a:buSzPts val="2800"/>
              <a:buFont typeface="Noto Sans Symbols"/>
              <a:buChar char="❑"/>
            </a:pPr>
            <a:r>
              <a:rPr lang="es-ES" sz="2800" b="0" i="0" u="none" strike="noStrike" cap="none">
                <a:solidFill>
                  <a:schemeClr val="dk1"/>
                </a:solidFill>
                <a:latin typeface="Arial"/>
                <a:ea typeface="Arial"/>
                <a:cs typeface="Arial"/>
                <a:sym typeface="Arial"/>
              </a:rPr>
              <a:t>Roles</a:t>
            </a:r>
            <a:endParaRPr/>
          </a:p>
          <a:p>
            <a:pPr marL="914400" marR="0" lvl="1" indent="-457200" algn="just" rtl="0">
              <a:lnSpc>
                <a:spcPct val="100000"/>
              </a:lnSpc>
              <a:spcBef>
                <a:spcPts val="0"/>
              </a:spcBef>
              <a:spcAft>
                <a:spcPts val="0"/>
              </a:spcAft>
              <a:buClr>
                <a:srgbClr val="000000"/>
              </a:buClr>
              <a:buSzPts val="2800"/>
              <a:buFont typeface="Noto Sans Symbols"/>
              <a:buChar char="❑"/>
            </a:pPr>
            <a:r>
              <a:rPr lang="es-ES" sz="2800" b="0" i="0" u="none" strike="noStrike" cap="none">
                <a:solidFill>
                  <a:schemeClr val="dk1"/>
                </a:solidFill>
                <a:latin typeface="Arial"/>
                <a:ea typeface="Arial"/>
                <a:cs typeface="Arial"/>
                <a:sym typeface="Arial"/>
              </a:rPr>
              <a:t>Proceso </a:t>
            </a:r>
            <a:endParaRPr/>
          </a:p>
          <a:p>
            <a:pPr marL="914400" marR="0" lvl="1" indent="-457200" algn="just" rtl="0">
              <a:lnSpc>
                <a:spcPct val="100000"/>
              </a:lnSpc>
              <a:spcBef>
                <a:spcPts val="0"/>
              </a:spcBef>
              <a:spcAft>
                <a:spcPts val="0"/>
              </a:spcAft>
              <a:buClr>
                <a:srgbClr val="000000"/>
              </a:buClr>
              <a:buSzPts val="2800"/>
              <a:buFont typeface="Noto Sans Symbols"/>
              <a:buChar char="❑"/>
            </a:pPr>
            <a:r>
              <a:rPr lang="es-ES" sz="2800" b="0" i="0" u="none" strike="noStrike" cap="none">
                <a:solidFill>
                  <a:schemeClr val="dk1"/>
                </a:solidFill>
                <a:latin typeface="Arial"/>
                <a:ea typeface="Arial"/>
                <a:cs typeface="Arial"/>
                <a:sym typeface="Arial"/>
              </a:rPr>
              <a:t>Prácticas</a:t>
            </a:r>
            <a:endParaRPr/>
          </a:p>
          <a:p>
            <a:pPr marL="0" marR="0" lvl="0" indent="0" algn="just"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19"/>
          <p:cNvSpPr txBox="1">
            <a:spLocks noGrp="1"/>
          </p:cNvSpPr>
          <p:nvPr>
            <p:ph type="title"/>
          </p:nvPr>
        </p:nvSpPr>
        <p:spPr>
          <a:xfrm>
            <a:off x="1097280" y="286605"/>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1800"/>
              <a:buNone/>
            </a:pPr>
            <a:r>
              <a:rPr lang="es-ES" sz="4000"/>
              <a:t>XP - Roles </a:t>
            </a:r>
            <a:endParaRPr/>
          </a:p>
        </p:txBody>
      </p:sp>
      <p:sp>
        <p:nvSpPr>
          <p:cNvPr id="346" name="Google Shape;346;p19"/>
          <p:cNvSpPr txBox="1">
            <a:spLocks noGrp="1"/>
          </p:cNvSpPr>
          <p:nvPr>
            <p:ph type="body" idx="1"/>
          </p:nvPr>
        </p:nvSpPr>
        <p:spPr>
          <a:xfrm>
            <a:off x="1097281" y="1845734"/>
            <a:ext cx="4465321" cy="4023360"/>
          </a:xfrm>
          <a:prstGeom prst="rect">
            <a:avLst/>
          </a:prstGeom>
          <a:solidFill>
            <a:schemeClr val="lt1"/>
          </a:solidFill>
          <a:ln>
            <a:noFill/>
          </a:ln>
        </p:spPr>
        <p:txBody>
          <a:bodyPr spcFirstLastPara="1" wrap="square" lIns="0" tIns="45700" rIns="0" bIns="45700" anchor="t" anchorCtr="0">
            <a:normAutofit/>
          </a:bodyPr>
          <a:lstStyle/>
          <a:p>
            <a:pPr marL="182880" lvl="0" indent="-182880" algn="l" rtl="0">
              <a:lnSpc>
                <a:spcPct val="120000"/>
              </a:lnSpc>
              <a:spcBef>
                <a:spcPts val="1195"/>
              </a:spcBef>
              <a:spcAft>
                <a:spcPts val="0"/>
              </a:spcAft>
              <a:buSzPts val="1800"/>
              <a:buFont typeface="Arial"/>
              <a:buChar char="•"/>
            </a:pPr>
            <a:r>
              <a:rPr lang="es-ES" sz="3200">
                <a:solidFill>
                  <a:schemeClr val="dk1"/>
                </a:solidFill>
              </a:rPr>
              <a:t>Programador </a:t>
            </a:r>
            <a:r>
              <a:rPr lang="es-ES" sz="2400" i="1">
                <a:solidFill>
                  <a:schemeClr val="dk1"/>
                </a:solidFill>
              </a:rPr>
              <a:t>(Programmer)</a:t>
            </a:r>
            <a:endParaRPr/>
          </a:p>
          <a:p>
            <a:pPr marL="914400" lvl="1" indent="-342900" algn="l" rtl="0">
              <a:lnSpc>
                <a:spcPct val="120000"/>
              </a:lnSpc>
              <a:spcBef>
                <a:spcPts val="199"/>
              </a:spcBef>
              <a:spcAft>
                <a:spcPts val="0"/>
              </a:spcAft>
              <a:buSzPts val="1800"/>
              <a:buFont typeface="Arial"/>
              <a:buChar char="•"/>
            </a:pPr>
            <a:r>
              <a:rPr lang="es-ES">
                <a:solidFill>
                  <a:schemeClr val="dk1"/>
                </a:solidFill>
              </a:rPr>
              <a:t>Responsable de decisiones técnicas</a:t>
            </a:r>
            <a:endParaRPr/>
          </a:p>
          <a:p>
            <a:pPr marL="914400" lvl="1" indent="-342900" algn="l" rtl="0">
              <a:lnSpc>
                <a:spcPct val="120000"/>
              </a:lnSpc>
              <a:spcBef>
                <a:spcPts val="199"/>
              </a:spcBef>
              <a:spcAft>
                <a:spcPts val="0"/>
              </a:spcAft>
              <a:buSzPts val="1800"/>
              <a:buFont typeface="Arial"/>
              <a:buChar char="•"/>
            </a:pPr>
            <a:r>
              <a:rPr lang="es-ES">
                <a:solidFill>
                  <a:schemeClr val="dk1"/>
                </a:solidFill>
              </a:rPr>
              <a:t>Responsable de construir el sistema</a:t>
            </a:r>
            <a:endParaRPr/>
          </a:p>
          <a:p>
            <a:pPr marL="914400" lvl="1" indent="-342900" algn="l" rtl="0">
              <a:lnSpc>
                <a:spcPct val="120000"/>
              </a:lnSpc>
              <a:spcBef>
                <a:spcPts val="199"/>
              </a:spcBef>
              <a:spcAft>
                <a:spcPts val="0"/>
              </a:spcAft>
              <a:buSzPts val="1800"/>
              <a:buFont typeface="Arial"/>
              <a:buChar char="•"/>
            </a:pPr>
            <a:r>
              <a:rPr lang="es-ES">
                <a:solidFill>
                  <a:schemeClr val="dk1"/>
                </a:solidFill>
              </a:rPr>
              <a:t>Sin distinción entre analistas, diseñadores o codificadores</a:t>
            </a:r>
            <a:endParaRPr/>
          </a:p>
          <a:p>
            <a:pPr marL="914400" lvl="1" indent="-342900" algn="l" rtl="0">
              <a:lnSpc>
                <a:spcPct val="120000"/>
              </a:lnSpc>
              <a:spcBef>
                <a:spcPts val="199"/>
              </a:spcBef>
              <a:spcAft>
                <a:spcPts val="0"/>
              </a:spcAft>
              <a:buSzPts val="1800"/>
              <a:buFont typeface="Arial"/>
              <a:buChar char="•"/>
            </a:pPr>
            <a:r>
              <a:rPr lang="es-ES">
                <a:solidFill>
                  <a:schemeClr val="dk1"/>
                </a:solidFill>
              </a:rPr>
              <a:t>En XP, los programadores diseñan, programan y realizan las pruebas</a:t>
            </a:r>
            <a:endParaRPr>
              <a:solidFill>
                <a:schemeClr val="dk1"/>
              </a:solidFill>
            </a:endParaRPr>
          </a:p>
        </p:txBody>
      </p:sp>
      <p:sp>
        <p:nvSpPr>
          <p:cNvPr id="347" name="Google Shape;347;p19"/>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s-ES"/>
              <a:t>19</a:t>
            </a:fld>
            <a:endParaRPr/>
          </a:p>
        </p:txBody>
      </p:sp>
      <p:sp>
        <p:nvSpPr>
          <p:cNvPr id="348" name="Google Shape;348;p19"/>
          <p:cNvSpPr txBox="1">
            <a:spLocks noGrp="1"/>
          </p:cNvSpPr>
          <p:nvPr>
            <p:ph type="body" idx="4294967295"/>
          </p:nvPr>
        </p:nvSpPr>
        <p:spPr>
          <a:xfrm>
            <a:off x="7658100" y="1930400"/>
            <a:ext cx="4533900" cy="4114800"/>
          </a:xfrm>
          <a:prstGeom prst="rect">
            <a:avLst/>
          </a:prstGeom>
          <a:solidFill>
            <a:schemeClr val="lt1"/>
          </a:solidFill>
          <a:ln>
            <a:noFill/>
          </a:ln>
        </p:spPr>
        <p:txBody>
          <a:bodyPr spcFirstLastPara="1" wrap="square" lIns="0" tIns="45700" rIns="0" bIns="45700" anchor="t" anchorCtr="0">
            <a:normAutofit/>
          </a:bodyPr>
          <a:lstStyle/>
          <a:p>
            <a:pPr marL="182880" lvl="0" indent="-182880" algn="l" rtl="0">
              <a:lnSpc>
                <a:spcPct val="110000"/>
              </a:lnSpc>
              <a:spcBef>
                <a:spcPts val="1200"/>
              </a:spcBef>
              <a:spcAft>
                <a:spcPts val="0"/>
              </a:spcAft>
              <a:buSzPts val="2000"/>
              <a:buFont typeface="Arial"/>
              <a:buChar char="•"/>
            </a:pPr>
            <a:r>
              <a:rPr lang="es-ES" sz="3200">
                <a:solidFill>
                  <a:schemeClr val="dk1"/>
                </a:solidFill>
              </a:rPr>
              <a:t>Jefe de Proyecto</a:t>
            </a:r>
            <a:r>
              <a:rPr lang="es-ES">
                <a:solidFill>
                  <a:schemeClr val="dk1"/>
                </a:solidFill>
              </a:rPr>
              <a:t> </a:t>
            </a:r>
            <a:r>
              <a:rPr lang="es-ES" i="1">
                <a:solidFill>
                  <a:schemeClr val="dk1"/>
                </a:solidFill>
              </a:rPr>
              <a:t>(Manager)</a:t>
            </a:r>
            <a:endParaRPr/>
          </a:p>
          <a:p>
            <a:pPr marL="914400" lvl="1" indent="-342900" algn="l" rtl="0">
              <a:lnSpc>
                <a:spcPct val="110000"/>
              </a:lnSpc>
              <a:spcBef>
                <a:spcPts val="200"/>
              </a:spcBef>
              <a:spcAft>
                <a:spcPts val="0"/>
              </a:spcAft>
              <a:buSzPts val="1800"/>
              <a:buFont typeface="Arial"/>
              <a:buChar char="•"/>
            </a:pPr>
            <a:r>
              <a:rPr lang="es-ES">
                <a:solidFill>
                  <a:schemeClr val="dk1"/>
                </a:solidFill>
              </a:rPr>
              <a:t>Organiza y guía las reuniones</a:t>
            </a:r>
            <a:endParaRPr/>
          </a:p>
          <a:p>
            <a:pPr marL="914400" lvl="1" indent="-342900" algn="l" rtl="0">
              <a:lnSpc>
                <a:spcPct val="110000"/>
              </a:lnSpc>
              <a:spcBef>
                <a:spcPts val="200"/>
              </a:spcBef>
              <a:spcAft>
                <a:spcPts val="0"/>
              </a:spcAft>
              <a:buSzPts val="1800"/>
              <a:buFont typeface="Arial"/>
              <a:buChar char="•"/>
            </a:pPr>
            <a:r>
              <a:rPr lang="es-ES">
                <a:solidFill>
                  <a:schemeClr val="dk1"/>
                </a:solidFill>
              </a:rPr>
              <a:t>Asegura condiciones adecuadas para el proyecto</a:t>
            </a:r>
            <a:endParaRPr/>
          </a:p>
          <a:p>
            <a:pPr marL="914400" lvl="1" indent="-228600" algn="l" rtl="0">
              <a:lnSpc>
                <a:spcPct val="110000"/>
              </a:lnSpc>
              <a:spcBef>
                <a:spcPts val="200"/>
              </a:spcBef>
              <a:spcAft>
                <a:spcPts val="0"/>
              </a:spcAft>
              <a:buSzPts val="1800"/>
              <a:buFont typeface="Arial"/>
              <a:buNone/>
            </a:pPr>
            <a:endParaRPr>
              <a:solidFill>
                <a:schemeClr val="dk1"/>
              </a:solidFill>
            </a:endParaRPr>
          </a:p>
          <a:p>
            <a:pPr marL="182880" lvl="0" indent="-182880" algn="l" rtl="0">
              <a:lnSpc>
                <a:spcPct val="110000"/>
              </a:lnSpc>
              <a:spcBef>
                <a:spcPts val="1200"/>
              </a:spcBef>
              <a:spcAft>
                <a:spcPts val="0"/>
              </a:spcAft>
              <a:buSzPts val="2000"/>
              <a:buFont typeface="Arial"/>
              <a:buChar char="•"/>
            </a:pPr>
            <a:r>
              <a:rPr lang="es-ES" sz="3200">
                <a:solidFill>
                  <a:schemeClr val="dk1"/>
                </a:solidFill>
              </a:rPr>
              <a:t>Cliente</a:t>
            </a:r>
            <a:r>
              <a:rPr lang="es-ES">
                <a:solidFill>
                  <a:schemeClr val="dk1"/>
                </a:solidFill>
              </a:rPr>
              <a:t> </a:t>
            </a:r>
            <a:r>
              <a:rPr lang="es-ES" i="1">
                <a:solidFill>
                  <a:schemeClr val="dk1"/>
                </a:solidFill>
              </a:rPr>
              <a:t>(Customer)</a:t>
            </a:r>
            <a:endParaRPr/>
          </a:p>
          <a:p>
            <a:pPr marL="914400" lvl="1" indent="-342900" algn="l" rtl="0">
              <a:lnSpc>
                <a:spcPct val="110000"/>
              </a:lnSpc>
              <a:spcBef>
                <a:spcPts val="200"/>
              </a:spcBef>
              <a:spcAft>
                <a:spcPts val="0"/>
              </a:spcAft>
              <a:buSzPts val="1800"/>
              <a:buFont typeface="Arial"/>
              <a:buChar char="•"/>
            </a:pPr>
            <a:r>
              <a:rPr lang="es-ES">
                <a:solidFill>
                  <a:schemeClr val="dk1"/>
                </a:solidFill>
              </a:rPr>
              <a:t>Es parte del equipo</a:t>
            </a:r>
            <a:endParaRPr/>
          </a:p>
          <a:p>
            <a:pPr marL="914400" lvl="1" indent="-342900" algn="l" rtl="0">
              <a:lnSpc>
                <a:spcPct val="110000"/>
              </a:lnSpc>
              <a:spcBef>
                <a:spcPts val="200"/>
              </a:spcBef>
              <a:spcAft>
                <a:spcPts val="0"/>
              </a:spcAft>
              <a:buSzPts val="1800"/>
              <a:buFont typeface="Arial"/>
              <a:buChar char="•"/>
            </a:pPr>
            <a:r>
              <a:rPr lang="es-ES">
                <a:solidFill>
                  <a:schemeClr val="dk1"/>
                </a:solidFill>
              </a:rPr>
              <a:t>Determina qué construir y cuándo</a:t>
            </a:r>
            <a:endParaRPr/>
          </a:p>
          <a:p>
            <a:pPr marL="914400" lvl="1" indent="-342900" algn="l" rtl="0">
              <a:lnSpc>
                <a:spcPct val="110000"/>
              </a:lnSpc>
              <a:spcBef>
                <a:spcPts val="200"/>
              </a:spcBef>
              <a:spcAft>
                <a:spcPts val="0"/>
              </a:spcAft>
              <a:buSzPts val="1800"/>
              <a:buFont typeface="Arial"/>
              <a:buChar char="•"/>
            </a:pPr>
            <a:r>
              <a:rPr lang="es-ES">
                <a:solidFill>
                  <a:schemeClr val="dk1"/>
                </a:solidFill>
              </a:rPr>
              <a:t>Establece las pruebas funcionales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
          <p:cNvSpPr txBox="1">
            <a:spLocks noGrp="1"/>
          </p:cNvSpPr>
          <p:nvPr>
            <p:ph type="title"/>
          </p:nvPr>
        </p:nvSpPr>
        <p:spPr>
          <a:xfrm>
            <a:off x="1097280" y="286605"/>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1800"/>
              <a:buNone/>
            </a:pPr>
            <a:r>
              <a:rPr lang="es-ES"/>
              <a:t>Metodologías Ágiles</a:t>
            </a:r>
            <a:endParaRPr/>
          </a:p>
        </p:txBody>
      </p:sp>
      <p:sp>
        <p:nvSpPr>
          <p:cNvPr id="196" name="Google Shape;196;p2"/>
          <p:cNvSpPr txBox="1">
            <a:spLocks noGrp="1"/>
          </p:cNvSpPr>
          <p:nvPr>
            <p:ph type="body" idx="1"/>
          </p:nvPr>
        </p:nvSpPr>
        <p:spPr>
          <a:xfrm>
            <a:off x="839416" y="1844824"/>
            <a:ext cx="10058400" cy="4023300"/>
          </a:xfrm>
          <a:prstGeom prst="rect">
            <a:avLst/>
          </a:prstGeom>
          <a:noFill/>
          <a:ln>
            <a:noFill/>
          </a:ln>
        </p:spPr>
        <p:txBody>
          <a:bodyPr spcFirstLastPara="1" wrap="square" lIns="0" tIns="45700" rIns="0" bIns="45700" anchor="t" anchorCtr="0">
            <a:normAutofit/>
          </a:bodyPr>
          <a:lstStyle/>
          <a:p>
            <a:pPr marL="457200" lvl="0" indent="-342900" algn="l" rtl="0">
              <a:lnSpc>
                <a:spcPct val="90000"/>
              </a:lnSpc>
              <a:spcBef>
                <a:spcPts val="1195"/>
              </a:spcBef>
              <a:spcAft>
                <a:spcPts val="0"/>
              </a:spcAft>
              <a:buSzPts val="1800"/>
              <a:buChar char=" "/>
            </a:pPr>
            <a:r>
              <a:rPr lang="es-ES" sz="2400"/>
              <a:t>En los años 80 y principios de los 90, existía una opinión general de que la mejor forma de obtener un mejor software era a través de una planificación cuidadosa del proyecto, la utilización de métodos de análisis y diseño, y procesos de desarrollo de software controlados y rigurosos.</a:t>
            </a:r>
            <a:endParaRPr/>
          </a:p>
          <a:p>
            <a:pPr marL="457200" lvl="0" indent="-342900" algn="l" rtl="0">
              <a:lnSpc>
                <a:spcPct val="90000"/>
              </a:lnSpc>
              <a:spcBef>
                <a:spcPts val="1195"/>
              </a:spcBef>
              <a:spcAft>
                <a:spcPts val="0"/>
              </a:spcAft>
              <a:buSzPts val="1800"/>
              <a:buChar char=" "/>
            </a:pPr>
            <a:r>
              <a:rPr lang="es-ES" sz="2400"/>
              <a:t>En general se realizaban sistemas críticos, desarrollados por grandes equipos, a menudo dispersos geográficamente.</a:t>
            </a:r>
            <a:endParaRPr/>
          </a:p>
          <a:p>
            <a:pPr marL="457200" lvl="0" indent="-342900" algn="l" rtl="0">
              <a:lnSpc>
                <a:spcPct val="90000"/>
              </a:lnSpc>
              <a:spcBef>
                <a:spcPts val="1195"/>
              </a:spcBef>
              <a:spcAft>
                <a:spcPts val="0"/>
              </a:spcAft>
              <a:buSzPts val="1800"/>
              <a:buChar char=" "/>
            </a:pPr>
            <a:r>
              <a:rPr lang="es-ES" sz="2400"/>
              <a:t>Sin embargo, cuando este enfoque fue aplicado a sistemas de negocio pequeños y de tamaño medio, el esfuerzo invertido era grande, y cuando cambiaban los requerimientos, se hacía esencial rehacer el trabajo. </a:t>
            </a:r>
            <a:endParaRPr/>
          </a:p>
          <a:p>
            <a:pPr marL="457200" lvl="0" indent="-342900" algn="l" rtl="0">
              <a:lnSpc>
                <a:spcPct val="90000"/>
              </a:lnSpc>
              <a:spcBef>
                <a:spcPts val="1195"/>
              </a:spcBef>
              <a:spcAft>
                <a:spcPts val="0"/>
              </a:spcAft>
              <a:buSzPts val="1800"/>
              <a:buChar char=" "/>
            </a:pPr>
            <a:r>
              <a:rPr lang="es-ES" sz="2400"/>
              <a:t>Del descontento nacieron las metodologías ágiles.</a:t>
            </a:r>
            <a:endParaRPr/>
          </a:p>
        </p:txBody>
      </p:sp>
      <p:sp>
        <p:nvSpPr>
          <p:cNvPr id="197" name="Google Shape;197;p2"/>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s-E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0"/>
          <p:cNvSpPr txBox="1">
            <a:spLocks noGrp="1"/>
          </p:cNvSpPr>
          <p:nvPr>
            <p:ph type="title"/>
          </p:nvPr>
        </p:nvSpPr>
        <p:spPr>
          <a:xfrm>
            <a:off x="1097280" y="286605"/>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1800"/>
              <a:buNone/>
            </a:pPr>
            <a:r>
              <a:rPr lang="es-ES" sz="4000"/>
              <a:t>XP - Roles</a:t>
            </a:r>
            <a:endParaRPr/>
          </a:p>
        </p:txBody>
      </p:sp>
      <p:sp>
        <p:nvSpPr>
          <p:cNvPr id="354" name="Google Shape;354;p20"/>
          <p:cNvSpPr txBox="1">
            <a:spLocks noGrp="1"/>
          </p:cNvSpPr>
          <p:nvPr>
            <p:ph type="body" idx="1"/>
          </p:nvPr>
        </p:nvSpPr>
        <p:spPr>
          <a:xfrm>
            <a:off x="1097281" y="1845734"/>
            <a:ext cx="4822800" cy="4023360"/>
          </a:xfrm>
          <a:prstGeom prst="rect">
            <a:avLst/>
          </a:prstGeom>
          <a:noFill/>
          <a:ln>
            <a:noFill/>
          </a:ln>
        </p:spPr>
        <p:txBody>
          <a:bodyPr spcFirstLastPara="1" wrap="square" lIns="0" tIns="45700" rIns="0" bIns="45700" anchor="t" anchorCtr="0">
            <a:normAutofit/>
          </a:bodyPr>
          <a:lstStyle/>
          <a:p>
            <a:pPr marL="182880" lvl="0" indent="-182880" algn="l" rtl="0">
              <a:lnSpc>
                <a:spcPct val="120000"/>
              </a:lnSpc>
              <a:spcBef>
                <a:spcPts val="1195"/>
              </a:spcBef>
              <a:spcAft>
                <a:spcPts val="0"/>
              </a:spcAft>
              <a:buSzPts val="1800"/>
              <a:buFont typeface="Arial"/>
              <a:buChar char="•"/>
            </a:pPr>
            <a:r>
              <a:rPr lang="es-ES" sz="3200">
                <a:solidFill>
                  <a:schemeClr val="dk1"/>
                </a:solidFill>
              </a:rPr>
              <a:t>Entrenador</a:t>
            </a:r>
            <a:r>
              <a:rPr lang="es-ES" sz="3600">
                <a:solidFill>
                  <a:schemeClr val="dk1"/>
                </a:solidFill>
              </a:rPr>
              <a:t> </a:t>
            </a:r>
            <a:r>
              <a:rPr lang="es-ES" sz="2400" i="1">
                <a:solidFill>
                  <a:schemeClr val="dk1"/>
                </a:solidFill>
              </a:rPr>
              <a:t>(Coach)</a:t>
            </a:r>
            <a:endParaRPr/>
          </a:p>
          <a:p>
            <a:pPr marL="914400" lvl="1" indent="-342900" algn="l" rtl="0">
              <a:lnSpc>
                <a:spcPct val="120000"/>
              </a:lnSpc>
              <a:spcBef>
                <a:spcPts val="199"/>
              </a:spcBef>
              <a:spcAft>
                <a:spcPts val="0"/>
              </a:spcAft>
              <a:buSzPts val="1800"/>
              <a:buFont typeface="Arial"/>
              <a:buChar char="•"/>
            </a:pPr>
            <a:r>
              <a:rPr lang="es-ES">
                <a:solidFill>
                  <a:schemeClr val="dk1"/>
                </a:solidFill>
              </a:rPr>
              <a:t>Responsable del proceso</a:t>
            </a:r>
            <a:endParaRPr/>
          </a:p>
          <a:p>
            <a:pPr marL="914400" lvl="1" indent="-342900" algn="l" rtl="0">
              <a:lnSpc>
                <a:spcPct val="120000"/>
              </a:lnSpc>
              <a:spcBef>
                <a:spcPts val="199"/>
              </a:spcBef>
              <a:spcAft>
                <a:spcPts val="0"/>
              </a:spcAft>
              <a:buSzPts val="1800"/>
              <a:buFont typeface="Arial"/>
              <a:buChar char="•"/>
            </a:pPr>
            <a:r>
              <a:rPr lang="es-ES">
                <a:solidFill>
                  <a:schemeClr val="dk1"/>
                </a:solidFill>
              </a:rPr>
              <a:t>Tiende a estar en un segundo plano a medida que el equipo madura</a:t>
            </a:r>
            <a:endParaRPr/>
          </a:p>
          <a:p>
            <a:pPr marL="914400" lvl="1" indent="-228600" algn="l" rtl="0">
              <a:lnSpc>
                <a:spcPct val="120000"/>
              </a:lnSpc>
              <a:spcBef>
                <a:spcPts val="199"/>
              </a:spcBef>
              <a:spcAft>
                <a:spcPts val="0"/>
              </a:spcAft>
              <a:buSzPts val="1800"/>
              <a:buFont typeface="Arial"/>
              <a:buNone/>
            </a:pPr>
            <a:endParaRPr sz="2800">
              <a:solidFill>
                <a:schemeClr val="dk1"/>
              </a:solidFill>
            </a:endParaRPr>
          </a:p>
        </p:txBody>
      </p:sp>
      <p:sp>
        <p:nvSpPr>
          <p:cNvPr id="355" name="Google Shape;355;p20"/>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s-ES"/>
              <a:t>20</a:t>
            </a:fld>
            <a:endParaRPr/>
          </a:p>
        </p:txBody>
      </p:sp>
      <p:sp>
        <p:nvSpPr>
          <p:cNvPr id="356" name="Google Shape;356;p20"/>
          <p:cNvSpPr txBox="1">
            <a:spLocks noGrp="1"/>
          </p:cNvSpPr>
          <p:nvPr>
            <p:ph type="body" idx="4294967295"/>
          </p:nvPr>
        </p:nvSpPr>
        <p:spPr>
          <a:xfrm>
            <a:off x="7440613" y="1871663"/>
            <a:ext cx="4751387" cy="4000500"/>
          </a:xfrm>
          <a:prstGeom prst="rect">
            <a:avLst/>
          </a:prstGeom>
          <a:noFill/>
          <a:ln>
            <a:noFill/>
          </a:ln>
        </p:spPr>
        <p:txBody>
          <a:bodyPr spcFirstLastPara="1" wrap="square" lIns="0" tIns="45700" rIns="0" bIns="45700" anchor="t" anchorCtr="0">
            <a:normAutofit/>
          </a:bodyPr>
          <a:lstStyle/>
          <a:p>
            <a:pPr marL="182880" lvl="0" indent="-182880" algn="l" rtl="0">
              <a:lnSpc>
                <a:spcPct val="120000"/>
              </a:lnSpc>
              <a:spcBef>
                <a:spcPts val="1200"/>
              </a:spcBef>
              <a:spcAft>
                <a:spcPts val="0"/>
              </a:spcAft>
              <a:buSzPts val="2000"/>
              <a:buFont typeface="Arial"/>
              <a:buChar char="•"/>
            </a:pPr>
            <a:r>
              <a:rPr lang="es-ES" sz="3200">
                <a:solidFill>
                  <a:schemeClr val="dk1"/>
                </a:solidFill>
              </a:rPr>
              <a:t>Encargado de Pruebas</a:t>
            </a:r>
            <a:r>
              <a:rPr lang="es-ES">
                <a:solidFill>
                  <a:schemeClr val="dk1"/>
                </a:solidFill>
              </a:rPr>
              <a:t> (</a:t>
            </a:r>
            <a:r>
              <a:rPr lang="es-ES" i="1">
                <a:solidFill>
                  <a:schemeClr val="dk1"/>
                </a:solidFill>
              </a:rPr>
              <a:t>Tester</a:t>
            </a:r>
            <a:r>
              <a:rPr lang="es-ES">
                <a:solidFill>
                  <a:schemeClr val="dk1"/>
                </a:solidFill>
              </a:rPr>
              <a:t>) </a:t>
            </a:r>
            <a:endParaRPr i="1">
              <a:solidFill>
                <a:schemeClr val="dk1"/>
              </a:solidFill>
            </a:endParaRPr>
          </a:p>
          <a:p>
            <a:pPr marL="914400" lvl="1" indent="-342900" algn="l" rtl="0">
              <a:lnSpc>
                <a:spcPct val="120000"/>
              </a:lnSpc>
              <a:spcBef>
                <a:spcPts val="200"/>
              </a:spcBef>
              <a:spcAft>
                <a:spcPts val="0"/>
              </a:spcAft>
              <a:buSzPts val="1800"/>
              <a:buFont typeface="Arial"/>
              <a:buChar char="•"/>
            </a:pPr>
            <a:r>
              <a:rPr lang="es-ES">
                <a:solidFill>
                  <a:schemeClr val="dk1"/>
                </a:solidFill>
              </a:rPr>
              <a:t>Ayuda al cliente con las pruebas funcionales</a:t>
            </a:r>
            <a:endParaRPr/>
          </a:p>
          <a:p>
            <a:pPr marL="914400" lvl="1" indent="-342900" algn="l" rtl="0">
              <a:lnSpc>
                <a:spcPct val="120000"/>
              </a:lnSpc>
              <a:spcBef>
                <a:spcPts val="200"/>
              </a:spcBef>
              <a:spcAft>
                <a:spcPts val="0"/>
              </a:spcAft>
              <a:buSzPts val="1800"/>
              <a:buFont typeface="Arial"/>
              <a:buChar char="•"/>
            </a:pPr>
            <a:r>
              <a:rPr lang="es-ES">
                <a:solidFill>
                  <a:schemeClr val="dk1"/>
                </a:solidFill>
              </a:rPr>
              <a:t>Se asegura de que las pruebas funcionales se superan</a:t>
            </a:r>
            <a:endParaRPr/>
          </a:p>
          <a:p>
            <a:pPr marL="182880" lvl="0" indent="-182880" algn="l" rtl="0">
              <a:lnSpc>
                <a:spcPct val="120000"/>
              </a:lnSpc>
              <a:spcBef>
                <a:spcPts val="1200"/>
              </a:spcBef>
              <a:spcAft>
                <a:spcPts val="0"/>
              </a:spcAft>
              <a:buSzPts val="2000"/>
              <a:buFont typeface="Arial"/>
              <a:buChar char="•"/>
            </a:pPr>
            <a:r>
              <a:rPr lang="es-ES" sz="3200">
                <a:solidFill>
                  <a:schemeClr val="dk1"/>
                </a:solidFill>
              </a:rPr>
              <a:t>Rastreador </a:t>
            </a:r>
            <a:r>
              <a:rPr lang="es-ES" sz="1800">
                <a:solidFill>
                  <a:schemeClr val="dk1"/>
                </a:solidFill>
              </a:rPr>
              <a:t>(</a:t>
            </a:r>
            <a:r>
              <a:rPr lang="es-ES" sz="1800" i="1">
                <a:solidFill>
                  <a:schemeClr val="dk1"/>
                </a:solidFill>
              </a:rPr>
              <a:t>Tracker</a:t>
            </a:r>
            <a:r>
              <a:rPr lang="es-ES" sz="1800">
                <a:solidFill>
                  <a:schemeClr val="dk1"/>
                </a:solidFill>
              </a:rPr>
              <a:t>)</a:t>
            </a:r>
            <a:endParaRPr sz="2400">
              <a:solidFill>
                <a:schemeClr val="dk1"/>
              </a:solidFill>
            </a:endParaRPr>
          </a:p>
          <a:p>
            <a:pPr marL="914400" lvl="1" indent="-342900" algn="l" rtl="0">
              <a:lnSpc>
                <a:spcPct val="120000"/>
              </a:lnSpc>
              <a:spcBef>
                <a:spcPts val="200"/>
              </a:spcBef>
              <a:spcAft>
                <a:spcPts val="0"/>
              </a:spcAft>
              <a:buSzPts val="1800"/>
              <a:buFont typeface="Arial"/>
              <a:buChar char="•"/>
            </a:pPr>
            <a:r>
              <a:rPr lang="es-ES" i="1">
                <a:solidFill>
                  <a:schemeClr val="dk1"/>
                </a:solidFill>
              </a:rPr>
              <a:t>Metric Man</a:t>
            </a:r>
            <a:endParaRPr>
              <a:solidFill>
                <a:schemeClr val="dk1"/>
              </a:solidFill>
            </a:endParaRPr>
          </a:p>
          <a:p>
            <a:pPr marL="914400" lvl="1" indent="-342900" algn="l" rtl="0">
              <a:lnSpc>
                <a:spcPct val="120000"/>
              </a:lnSpc>
              <a:spcBef>
                <a:spcPts val="200"/>
              </a:spcBef>
              <a:spcAft>
                <a:spcPts val="0"/>
              </a:spcAft>
              <a:buSzPts val="1800"/>
              <a:buFont typeface="Arial"/>
              <a:buChar char="•"/>
            </a:pPr>
            <a:r>
              <a:rPr lang="es-ES">
                <a:solidFill>
                  <a:schemeClr val="dk1"/>
                </a:solidFill>
              </a:rPr>
              <a:t>Observa sin molestar</a:t>
            </a:r>
            <a:endParaRPr/>
          </a:p>
          <a:p>
            <a:pPr marL="914400" lvl="1" indent="-342900" algn="l" rtl="0">
              <a:lnSpc>
                <a:spcPct val="120000"/>
              </a:lnSpc>
              <a:spcBef>
                <a:spcPts val="200"/>
              </a:spcBef>
              <a:spcAft>
                <a:spcPts val="0"/>
              </a:spcAft>
              <a:buSzPts val="1800"/>
              <a:buFont typeface="Arial"/>
              <a:buChar char="•"/>
            </a:pPr>
            <a:r>
              <a:rPr lang="es-ES">
                <a:solidFill>
                  <a:schemeClr val="dk1"/>
                </a:solidFill>
              </a:rPr>
              <a:t>Conserva datos históricos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21"/>
          <p:cNvSpPr txBox="1">
            <a:spLocks noGrp="1"/>
          </p:cNvSpPr>
          <p:nvPr>
            <p:ph type="title"/>
          </p:nvPr>
        </p:nvSpPr>
        <p:spPr>
          <a:xfrm>
            <a:off x="1147365" y="531073"/>
            <a:ext cx="7772400" cy="1249251"/>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4800"/>
              <a:buNone/>
            </a:pPr>
            <a:r>
              <a:rPr lang="es-ES" sz="4000"/>
              <a:t>XP - Proceso</a:t>
            </a:r>
            <a:endParaRPr/>
          </a:p>
        </p:txBody>
      </p:sp>
      <p:sp>
        <p:nvSpPr>
          <p:cNvPr id="362" name="Google Shape;362;p21"/>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s-ES">
                <a:solidFill>
                  <a:schemeClr val="lt1"/>
                </a:solidFill>
              </a:rPr>
              <a:t>Ingeniería de Software I          </a:t>
            </a:r>
            <a:endParaRPr/>
          </a:p>
        </p:txBody>
      </p:sp>
      <p:sp>
        <p:nvSpPr>
          <p:cNvPr id="363" name="Google Shape;363;p21"/>
          <p:cNvSpPr txBox="1">
            <a:spLocks noGrp="1"/>
          </p:cNvSpPr>
          <p:nvPr>
            <p:ph type="sldNum" idx="12"/>
          </p:nvPr>
        </p:nvSpPr>
        <p:spPr>
          <a:xfrm>
            <a:off x="10879975" y="6470853"/>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50"/>
              <a:buNone/>
            </a:pPr>
            <a:fld id="{00000000-1234-1234-1234-123412341234}" type="slidenum">
              <a:rPr lang="es-ES">
                <a:solidFill>
                  <a:schemeClr val="lt1"/>
                </a:solidFill>
              </a:rPr>
              <a:t>21</a:t>
            </a:fld>
            <a:endParaRPr>
              <a:solidFill>
                <a:schemeClr val="lt1"/>
              </a:solidFill>
            </a:endParaRPr>
          </a:p>
        </p:txBody>
      </p:sp>
      <p:sp>
        <p:nvSpPr>
          <p:cNvPr id="364" name="Google Shape;364;p21"/>
          <p:cNvSpPr txBox="1">
            <a:spLocks noGrp="1"/>
          </p:cNvSpPr>
          <p:nvPr>
            <p:ph type="body" idx="4294967295"/>
          </p:nvPr>
        </p:nvSpPr>
        <p:spPr>
          <a:xfrm>
            <a:off x="0" y="1935163"/>
            <a:ext cx="8342313" cy="4681537"/>
          </a:xfrm>
          <a:prstGeom prst="rect">
            <a:avLst/>
          </a:prstGeom>
          <a:noFill/>
          <a:ln>
            <a:noFill/>
          </a:ln>
        </p:spPr>
        <p:txBody>
          <a:bodyPr spcFirstLastPara="1" wrap="square" lIns="0" tIns="45700" rIns="0" bIns="45700" anchor="t" anchorCtr="0">
            <a:normAutofit/>
          </a:bodyPr>
          <a:lstStyle/>
          <a:p>
            <a:pPr marL="182880" lvl="0" indent="-182880" algn="l" rtl="0">
              <a:lnSpc>
                <a:spcPct val="90000"/>
              </a:lnSpc>
              <a:spcBef>
                <a:spcPts val="1200"/>
              </a:spcBef>
              <a:spcAft>
                <a:spcPts val="0"/>
              </a:spcAft>
              <a:buSzPts val="2000"/>
              <a:buNone/>
            </a:pPr>
            <a:r>
              <a:rPr lang="es-ES">
                <a:solidFill>
                  <a:schemeClr val="dk1"/>
                </a:solidFill>
              </a:rPr>
              <a:t>El ciclo de vida consiste en:</a:t>
            </a:r>
            <a:endParaRPr/>
          </a:p>
          <a:p>
            <a:pPr marL="182880" lvl="0" indent="-182880" algn="l" rtl="0">
              <a:lnSpc>
                <a:spcPct val="90000"/>
              </a:lnSpc>
              <a:spcBef>
                <a:spcPts val="1200"/>
              </a:spcBef>
              <a:spcAft>
                <a:spcPts val="0"/>
              </a:spcAft>
              <a:buSzPts val="2000"/>
              <a:buNone/>
            </a:pPr>
            <a:endParaRPr>
              <a:solidFill>
                <a:schemeClr val="dk1"/>
              </a:solidFill>
            </a:endParaRPr>
          </a:p>
          <a:p>
            <a:pPr marL="984250" lvl="3" indent="-342900" algn="l" rtl="0">
              <a:lnSpc>
                <a:spcPct val="90000"/>
              </a:lnSpc>
              <a:spcBef>
                <a:spcPts val="400"/>
              </a:spcBef>
              <a:spcAft>
                <a:spcPts val="0"/>
              </a:spcAft>
              <a:buSzPts val="1400"/>
              <a:buFont typeface="Calibri"/>
              <a:buAutoNum type="arabicPeriod"/>
            </a:pPr>
            <a:r>
              <a:rPr lang="es-ES" sz="2400">
                <a:solidFill>
                  <a:schemeClr val="dk1"/>
                </a:solidFill>
              </a:rPr>
              <a:t>Exploración </a:t>
            </a:r>
            <a:endParaRPr/>
          </a:p>
          <a:p>
            <a:pPr marL="984250" lvl="3" indent="-342900" algn="l" rtl="0">
              <a:lnSpc>
                <a:spcPct val="90000"/>
              </a:lnSpc>
              <a:spcBef>
                <a:spcPts val="400"/>
              </a:spcBef>
              <a:spcAft>
                <a:spcPts val="0"/>
              </a:spcAft>
              <a:buSzPts val="1400"/>
              <a:buFont typeface="Calibri"/>
              <a:buAutoNum type="arabicPeriod"/>
            </a:pPr>
            <a:r>
              <a:rPr lang="es-ES" sz="2400">
                <a:solidFill>
                  <a:schemeClr val="dk1"/>
                </a:solidFill>
              </a:rPr>
              <a:t>Planificación</a:t>
            </a:r>
            <a:endParaRPr/>
          </a:p>
          <a:p>
            <a:pPr marL="984250" lvl="3" indent="-342900" algn="l" rtl="0">
              <a:lnSpc>
                <a:spcPct val="90000"/>
              </a:lnSpc>
              <a:spcBef>
                <a:spcPts val="400"/>
              </a:spcBef>
              <a:spcAft>
                <a:spcPts val="0"/>
              </a:spcAft>
              <a:buSzPts val="1400"/>
              <a:buFont typeface="Calibri"/>
              <a:buAutoNum type="arabicPeriod"/>
            </a:pPr>
            <a:r>
              <a:rPr lang="es-ES" sz="2400">
                <a:solidFill>
                  <a:schemeClr val="dk1"/>
                </a:solidFill>
              </a:rPr>
              <a:t>Iteraciones</a:t>
            </a:r>
            <a:endParaRPr/>
          </a:p>
          <a:p>
            <a:pPr marL="984250" lvl="3" indent="-342900" algn="l" rtl="0">
              <a:lnSpc>
                <a:spcPct val="90000"/>
              </a:lnSpc>
              <a:spcBef>
                <a:spcPts val="400"/>
              </a:spcBef>
              <a:spcAft>
                <a:spcPts val="0"/>
              </a:spcAft>
              <a:buSzPts val="1400"/>
              <a:buFont typeface="Calibri"/>
              <a:buAutoNum type="arabicPeriod"/>
            </a:pPr>
            <a:r>
              <a:rPr lang="es-ES" sz="2400">
                <a:solidFill>
                  <a:schemeClr val="dk1"/>
                </a:solidFill>
              </a:rPr>
              <a:t>Producción</a:t>
            </a:r>
            <a:endParaRPr/>
          </a:p>
          <a:p>
            <a:pPr marL="984250" lvl="3" indent="-342900" algn="l" rtl="0">
              <a:lnSpc>
                <a:spcPct val="90000"/>
              </a:lnSpc>
              <a:spcBef>
                <a:spcPts val="400"/>
              </a:spcBef>
              <a:spcAft>
                <a:spcPts val="0"/>
              </a:spcAft>
              <a:buSzPts val="1400"/>
              <a:buFont typeface="Calibri"/>
              <a:buAutoNum type="arabicPeriod"/>
            </a:pPr>
            <a:r>
              <a:rPr lang="es-ES" sz="2400">
                <a:solidFill>
                  <a:schemeClr val="dk1"/>
                </a:solidFill>
              </a:rPr>
              <a:t>Mantenimiento</a:t>
            </a:r>
            <a:endParaRPr/>
          </a:p>
          <a:p>
            <a:pPr marL="984250" lvl="3" indent="-342900" algn="l" rtl="0">
              <a:lnSpc>
                <a:spcPct val="90000"/>
              </a:lnSpc>
              <a:spcBef>
                <a:spcPts val="400"/>
              </a:spcBef>
              <a:spcAft>
                <a:spcPts val="0"/>
              </a:spcAft>
              <a:buSzPts val="1400"/>
              <a:buFont typeface="Calibri"/>
              <a:buAutoNum type="arabicPeriod"/>
            </a:pPr>
            <a:r>
              <a:rPr lang="es-ES" sz="2400">
                <a:solidFill>
                  <a:schemeClr val="dk1"/>
                </a:solidFill>
              </a:rPr>
              <a:t>Muerte</a:t>
            </a:r>
            <a:endParaRPr/>
          </a:p>
          <a:p>
            <a:pPr marL="1188720" lvl="4" indent="-137159" algn="l" rtl="0">
              <a:lnSpc>
                <a:spcPct val="90000"/>
              </a:lnSpc>
              <a:spcBef>
                <a:spcPts val="400"/>
              </a:spcBef>
              <a:spcAft>
                <a:spcPts val="0"/>
              </a:spcAft>
              <a:buSzPts val="1400"/>
              <a:buNone/>
            </a:pPr>
            <a:endParaRPr sz="2800">
              <a:solidFill>
                <a:schemeClr val="dk1"/>
              </a:solidFill>
            </a:endParaRPr>
          </a:p>
          <a:p>
            <a:pPr marL="182880" lvl="0" indent="-182880" algn="l" rtl="0">
              <a:lnSpc>
                <a:spcPct val="90000"/>
              </a:lnSpc>
              <a:spcBef>
                <a:spcPts val="1200"/>
              </a:spcBef>
              <a:spcAft>
                <a:spcPts val="0"/>
              </a:spcAft>
              <a:buSzPts val="2000"/>
              <a:buNone/>
            </a:pPr>
            <a:endParaRPr sz="2800">
              <a:solidFill>
                <a:schemeClr val="dk1"/>
              </a:solidFill>
            </a:endParaRPr>
          </a:p>
        </p:txBody>
      </p:sp>
      <p:pic>
        <p:nvPicPr>
          <p:cNvPr id="365" name="Google Shape;365;p21" descr="Ciclo de vida base de XP"/>
          <p:cNvPicPr preferRelativeResize="0"/>
          <p:nvPr/>
        </p:nvPicPr>
        <p:blipFill rotWithShape="1">
          <a:blip r:embed="rId3">
            <a:alphaModFix/>
          </a:blip>
          <a:srcRect b="17577"/>
          <a:stretch/>
        </p:blipFill>
        <p:spPr>
          <a:xfrm>
            <a:off x="3791744" y="3492466"/>
            <a:ext cx="7829399" cy="209111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22"/>
          <p:cNvSpPr txBox="1">
            <a:spLocks noGrp="1"/>
          </p:cNvSpPr>
          <p:nvPr>
            <p:ph type="title"/>
          </p:nvPr>
        </p:nvSpPr>
        <p:spPr>
          <a:xfrm>
            <a:off x="1097280" y="286605"/>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1800"/>
              <a:buNone/>
            </a:pPr>
            <a:r>
              <a:rPr lang="es-ES" sz="4000"/>
              <a:t>XP - Proceso</a:t>
            </a:r>
            <a:endParaRPr/>
          </a:p>
        </p:txBody>
      </p:sp>
      <p:sp>
        <p:nvSpPr>
          <p:cNvPr id="371" name="Google Shape;371;p22"/>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s-ES"/>
              <a:t>22</a:t>
            </a:fld>
            <a:endParaRPr/>
          </a:p>
        </p:txBody>
      </p:sp>
      <p:sp>
        <p:nvSpPr>
          <p:cNvPr id="372" name="Google Shape;372;p22"/>
          <p:cNvSpPr/>
          <p:nvPr/>
        </p:nvSpPr>
        <p:spPr>
          <a:xfrm>
            <a:off x="1188418" y="1923040"/>
            <a:ext cx="9657383" cy="3708708"/>
          </a:xfrm>
          <a:prstGeom prst="rect">
            <a:avLst/>
          </a:prstGeom>
          <a:noFill/>
          <a:ln>
            <a:noFill/>
          </a:ln>
        </p:spPr>
        <p:txBody>
          <a:bodyPr spcFirstLastPara="1" wrap="square" lIns="91425" tIns="45700" rIns="91425" bIns="45700" anchor="t" anchorCtr="0">
            <a:spAutoFit/>
          </a:bodyPr>
          <a:lstStyle/>
          <a:p>
            <a:pPr marL="457200" marR="0" lvl="4" indent="-457200" algn="l" rtl="0">
              <a:lnSpc>
                <a:spcPct val="100000"/>
              </a:lnSpc>
              <a:spcBef>
                <a:spcPts val="0"/>
              </a:spcBef>
              <a:spcAft>
                <a:spcPts val="0"/>
              </a:spcAft>
              <a:buClr>
                <a:schemeClr val="lt2"/>
              </a:buClr>
              <a:buSzPts val="2200"/>
              <a:buFont typeface="Arial"/>
              <a:buAutoNum type="arabicPeriod"/>
            </a:pPr>
            <a:r>
              <a:rPr lang="es-ES" sz="2200" b="0" i="0" u="none" strike="noStrike" cap="none">
                <a:solidFill>
                  <a:srgbClr val="000000"/>
                </a:solidFill>
                <a:latin typeface="Arial"/>
                <a:ea typeface="Arial"/>
                <a:cs typeface="Arial"/>
                <a:sym typeface="Arial"/>
              </a:rPr>
              <a:t>Exploración </a:t>
            </a:r>
            <a:endParaRPr/>
          </a:p>
          <a:p>
            <a:pPr marL="0" marR="0" lvl="0" indent="0" algn="l" rtl="0">
              <a:lnSpc>
                <a:spcPct val="100000"/>
              </a:lnSpc>
              <a:spcBef>
                <a:spcPts val="0"/>
              </a:spcBef>
              <a:spcAft>
                <a:spcPts val="0"/>
              </a:spcAft>
              <a:buNone/>
            </a:pPr>
            <a:endParaRPr sz="2200" b="0" i="0" u="none" strike="noStrike" cap="none">
              <a:solidFill>
                <a:srgbClr val="000000"/>
              </a:solidFill>
              <a:latin typeface="Arial"/>
              <a:ea typeface="Arial"/>
              <a:cs typeface="Arial"/>
              <a:sym typeface="Arial"/>
            </a:endParaRPr>
          </a:p>
          <a:p>
            <a:pPr marL="0" marR="0" lvl="1" indent="-139700" algn="l" rtl="0">
              <a:lnSpc>
                <a:spcPct val="100000"/>
              </a:lnSpc>
              <a:spcBef>
                <a:spcPts val="0"/>
              </a:spcBef>
              <a:spcAft>
                <a:spcPts val="0"/>
              </a:spcAft>
              <a:buClr>
                <a:srgbClr val="000000"/>
              </a:buClr>
              <a:buSzPts val="2200"/>
              <a:buFont typeface="Noto Sans Symbols"/>
              <a:buChar char="⮚"/>
            </a:pPr>
            <a:r>
              <a:rPr lang="es-ES" sz="2200" b="0" i="0" u="none" strike="noStrike" cap="none">
                <a:solidFill>
                  <a:srgbClr val="000000"/>
                </a:solidFill>
                <a:latin typeface="Arial"/>
                <a:ea typeface="Arial"/>
                <a:cs typeface="Arial"/>
                <a:sym typeface="Arial"/>
              </a:rPr>
              <a:t>Los clientes plantean las historias de usuario que son de interés para la primera entrega del producto.</a:t>
            </a:r>
            <a:endParaRPr/>
          </a:p>
          <a:p>
            <a:pPr marL="0" marR="0" lvl="1" indent="-139700" algn="l" rtl="0">
              <a:lnSpc>
                <a:spcPct val="100000"/>
              </a:lnSpc>
              <a:spcBef>
                <a:spcPts val="600"/>
              </a:spcBef>
              <a:spcAft>
                <a:spcPts val="0"/>
              </a:spcAft>
              <a:buClr>
                <a:srgbClr val="000000"/>
              </a:buClr>
              <a:buSzPts val="2200"/>
              <a:buFont typeface="Noto Sans Symbols"/>
              <a:buChar char="⮚"/>
            </a:pPr>
            <a:r>
              <a:rPr lang="es-ES" sz="2200" b="0" i="0" u="none" strike="noStrike" cap="none">
                <a:solidFill>
                  <a:srgbClr val="000000"/>
                </a:solidFill>
                <a:latin typeface="Arial"/>
                <a:ea typeface="Arial"/>
                <a:cs typeface="Arial"/>
                <a:sym typeface="Arial"/>
              </a:rPr>
              <a:t>El equipo de desarrollo se familiariza con las herramientas, tecnologías y prácticas que se utilizarán en el proyecto.</a:t>
            </a:r>
            <a:endParaRPr/>
          </a:p>
          <a:p>
            <a:pPr marL="0" marR="0" lvl="1" indent="-139700" algn="l" rtl="0">
              <a:lnSpc>
                <a:spcPct val="100000"/>
              </a:lnSpc>
              <a:spcBef>
                <a:spcPts val="600"/>
              </a:spcBef>
              <a:spcAft>
                <a:spcPts val="0"/>
              </a:spcAft>
              <a:buClr>
                <a:srgbClr val="000000"/>
              </a:buClr>
              <a:buSzPts val="2200"/>
              <a:buFont typeface="Noto Sans Symbols"/>
              <a:buChar char="⮚"/>
            </a:pPr>
            <a:r>
              <a:rPr lang="es-ES" sz="2200" b="0" i="0" u="none" strike="noStrike" cap="none">
                <a:solidFill>
                  <a:srgbClr val="000000"/>
                </a:solidFill>
                <a:latin typeface="Arial"/>
                <a:ea typeface="Arial"/>
                <a:cs typeface="Arial"/>
                <a:sym typeface="Arial"/>
              </a:rPr>
              <a:t>Se construye un prototipo. </a:t>
            </a:r>
            <a:endParaRPr/>
          </a:p>
          <a:p>
            <a:pPr marL="0" marR="0" lvl="1" indent="0" algn="l" rtl="0">
              <a:lnSpc>
                <a:spcPct val="100000"/>
              </a:lnSpc>
              <a:spcBef>
                <a:spcPts val="600"/>
              </a:spcBef>
              <a:spcAft>
                <a:spcPts val="0"/>
              </a:spcAft>
              <a:buNone/>
            </a:pP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2200" b="0" i="0" u="none" strike="noStrike" cap="none">
                <a:solidFill>
                  <a:srgbClr val="000000"/>
                </a:solidFill>
                <a:latin typeface="Arial"/>
                <a:ea typeface="Arial"/>
                <a:cs typeface="Arial"/>
                <a:sym typeface="Arial"/>
              </a:rPr>
              <a:t>La fase de exploración toma de pocas semanas a pocos meses, dependiendo del tamaño y familiaridad que tengan los programadores con la tecnología.</a:t>
            </a:r>
            <a:endParaRPr/>
          </a:p>
        </p:txBody>
      </p:sp>
      <p:sp>
        <p:nvSpPr>
          <p:cNvPr id="373" name="Google Shape;373;p22" descr="http://www.monografias.com/trabajos51/programacion-extrema/Image3551.gif"/>
          <p:cNvSpPr/>
          <p:nvPr/>
        </p:nvSpPr>
        <p:spPr>
          <a:xfrm>
            <a:off x="9342438" y="411166"/>
            <a:ext cx="1174751" cy="21542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374" name="Google Shape;374;p22" descr="Ciclo de vida base de XP"/>
          <p:cNvPicPr preferRelativeResize="0"/>
          <p:nvPr/>
        </p:nvPicPr>
        <p:blipFill rotWithShape="1">
          <a:blip r:embed="rId3">
            <a:alphaModFix/>
          </a:blip>
          <a:srcRect b="17773"/>
          <a:stretch/>
        </p:blipFill>
        <p:spPr>
          <a:xfrm>
            <a:off x="7018609" y="274639"/>
            <a:ext cx="4091305" cy="109013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23"/>
          <p:cNvSpPr txBox="1">
            <a:spLocks noGrp="1"/>
          </p:cNvSpPr>
          <p:nvPr>
            <p:ph type="title"/>
          </p:nvPr>
        </p:nvSpPr>
        <p:spPr>
          <a:xfrm>
            <a:off x="1097280" y="286605"/>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1800"/>
              <a:buNone/>
            </a:pPr>
            <a:r>
              <a:rPr lang="es-ES" sz="4000"/>
              <a:t>XP - Proceso</a:t>
            </a:r>
            <a:endParaRPr/>
          </a:p>
        </p:txBody>
      </p:sp>
      <p:sp>
        <p:nvSpPr>
          <p:cNvPr id="380" name="Google Shape;380;p23"/>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s-ES"/>
              <a:t>23</a:t>
            </a:fld>
            <a:endParaRPr/>
          </a:p>
        </p:txBody>
      </p:sp>
      <p:sp>
        <p:nvSpPr>
          <p:cNvPr id="381" name="Google Shape;381;p23"/>
          <p:cNvSpPr/>
          <p:nvPr/>
        </p:nvSpPr>
        <p:spPr>
          <a:xfrm>
            <a:off x="1206502" y="1936750"/>
            <a:ext cx="8532815" cy="3370153"/>
          </a:xfrm>
          <a:prstGeom prst="rect">
            <a:avLst/>
          </a:prstGeom>
          <a:noFill/>
          <a:ln>
            <a:noFill/>
          </a:ln>
        </p:spPr>
        <p:txBody>
          <a:bodyPr spcFirstLastPara="1" wrap="square" lIns="91425" tIns="45700" rIns="91425" bIns="45700" anchor="t" anchorCtr="0">
            <a:spAutoFit/>
          </a:bodyPr>
          <a:lstStyle/>
          <a:p>
            <a:pPr marL="457200" marR="0" lvl="4" indent="-457200" algn="l" rtl="0">
              <a:lnSpc>
                <a:spcPct val="100000"/>
              </a:lnSpc>
              <a:spcBef>
                <a:spcPts val="0"/>
              </a:spcBef>
              <a:spcAft>
                <a:spcPts val="0"/>
              </a:spcAft>
              <a:buClr>
                <a:schemeClr val="lt2"/>
              </a:buClr>
              <a:buSzPts val="2200"/>
              <a:buFont typeface="Arial"/>
              <a:buAutoNum type="arabicPeriod" startAt="2"/>
            </a:pPr>
            <a:r>
              <a:rPr lang="es-ES" sz="2200" b="0" i="0" u="none" strike="noStrike" cap="none">
                <a:solidFill>
                  <a:srgbClr val="000000"/>
                </a:solidFill>
                <a:latin typeface="Arial"/>
                <a:ea typeface="Arial"/>
                <a:cs typeface="Arial"/>
                <a:sym typeface="Arial"/>
              </a:rPr>
              <a:t>Planificación </a:t>
            </a:r>
            <a:endParaRPr/>
          </a:p>
          <a:p>
            <a:pPr marL="0" marR="0" lvl="0" indent="0" algn="l" rtl="0">
              <a:lnSpc>
                <a:spcPct val="100000"/>
              </a:lnSpc>
              <a:spcBef>
                <a:spcPts val="0"/>
              </a:spcBef>
              <a:spcAft>
                <a:spcPts val="0"/>
              </a:spcAft>
              <a:buNone/>
            </a:pPr>
            <a:endParaRPr sz="2200" b="0" i="0" u="none" strike="noStrike" cap="none">
              <a:solidFill>
                <a:srgbClr val="000000"/>
              </a:solidFill>
              <a:latin typeface="Arial"/>
              <a:ea typeface="Arial"/>
              <a:cs typeface="Arial"/>
              <a:sym typeface="Arial"/>
            </a:endParaRPr>
          </a:p>
          <a:p>
            <a:pPr marL="0" marR="0" lvl="1" indent="-139700" algn="l" rtl="0">
              <a:lnSpc>
                <a:spcPct val="100000"/>
              </a:lnSpc>
              <a:spcBef>
                <a:spcPts val="0"/>
              </a:spcBef>
              <a:spcAft>
                <a:spcPts val="0"/>
              </a:spcAft>
              <a:buClr>
                <a:srgbClr val="000000"/>
              </a:buClr>
              <a:buSzPts val="2200"/>
              <a:buFont typeface="Noto Sans Symbols"/>
              <a:buChar char="⮚"/>
            </a:pPr>
            <a:r>
              <a:rPr lang="es-ES" sz="2200" b="0" i="0" u="none" strike="noStrike" cap="none">
                <a:solidFill>
                  <a:srgbClr val="000000"/>
                </a:solidFill>
                <a:latin typeface="Arial"/>
                <a:ea typeface="Arial"/>
                <a:cs typeface="Arial"/>
                <a:sym typeface="Arial"/>
              </a:rPr>
              <a:t>El cliente establece la prioridad de cada historia de usuario.</a:t>
            </a:r>
            <a:endParaRPr/>
          </a:p>
          <a:p>
            <a:pPr marL="0" marR="0" lvl="1" indent="-139700" algn="l" rtl="0">
              <a:lnSpc>
                <a:spcPct val="100000"/>
              </a:lnSpc>
              <a:spcBef>
                <a:spcPts val="600"/>
              </a:spcBef>
              <a:spcAft>
                <a:spcPts val="0"/>
              </a:spcAft>
              <a:buClr>
                <a:srgbClr val="000000"/>
              </a:buClr>
              <a:buSzPts val="2200"/>
              <a:buFont typeface="Noto Sans Symbols"/>
              <a:buChar char="⮚"/>
            </a:pPr>
            <a:r>
              <a:rPr lang="es-ES" sz="2200" b="0" i="0" u="none" strike="noStrike" cap="none">
                <a:solidFill>
                  <a:srgbClr val="000000"/>
                </a:solidFill>
                <a:latin typeface="Arial"/>
                <a:ea typeface="Arial"/>
                <a:cs typeface="Arial"/>
                <a:sym typeface="Arial"/>
              </a:rPr>
              <a:t>Los programadores realizan una estimación del esfuerzo.</a:t>
            </a:r>
            <a:endParaRPr/>
          </a:p>
          <a:p>
            <a:pPr marL="0" marR="0" lvl="1" indent="-139700" algn="l" rtl="0">
              <a:lnSpc>
                <a:spcPct val="100000"/>
              </a:lnSpc>
              <a:spcBef>
                <a:spcPts val="600"/>
              </a:spcBef>
              <a:spcAft>
                <a:spcPts val="0"/>
              </a:spcAft>
              <a:buClr>
                <a:srgbClr val="000000"/>
              </a:buClr>
              <a:buSzPts val="2200"/>
              <a:buFont typeface="Noto Sans Symbols"/>
              <a:buChar char="⮚"/>
            </a:pPr>
            <a:r>
              <a:rPr lang="es-ES" sz="2200" b="0" i="0" u="none" strike="noStrike" cap="none">
                <a:solidFill>
                  <a:srgbClr val="000000"/>
                </a:solidFill>
                <a:latin typeface="Arial"/>
                <a:ea typeface="Arial"/>
                <a:cs typeface="Arial"/>
                <a:sym typeface="Arial"/>
              </a:rPr>
              <a:t> Se toman acuerdos sobre el contenido de la primera entrega y se determina un cronograma en conjunto con el cliente.</a:t>
            </a:r>
            <a:endParaRPr/>
          </a:p>
          <a:p>
            <a:pPr marL="0" marR="0" lvl="1" indent="0" algn="l" rtl="0">
              <a:lnSpc>
                <a:spcPct val="100000"/>
              </a:lnSpc>
              <a:spcBef>
                <a:spcPts val="600"/>
              </a:spcBef>
              <a:spcAft>
                <a:spcPts val="0"/>
              </a:spcAft>
              <a:buClr>
                <a:srgbClr val="000000"/>
              </a:buClr>
              <a:buSzPts val="2200"/>
              <a:buFont typeface="Noto Sans Symbols"/>
              <a:buNone/>
            </a:pP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2200" b="0" i="0" u="none" strike="noStrike" cap="none">
                <a:solidFill>
                  <a:srgbClr val="000000"/>
                </a:solidFill>
                <a:latin typeface="Arial"/>
                <a:ea typeface="Arial"/>
                <a:cs typeface="Arial"/>
                <a:sym typeface="Arial"/>
              </a:rPr>
              <a:t>Esta fase dura unos pocos días.</a:t>
            </a:r>
            <a:endParaRPr/>
          </a:p>
          <a:p>
            <a:pPr marL="0" marR="0" lvl="0" indent="0" algn="l" rtl="0">
              <a:lnSpc>
                <a:spcPct val="100000"/>
              </a:lnSpc>
              <a:spcBef>
                <a:spcPts val="0"/>
              </a:spcBef>
              <a:spcAft>
                <a:spcPts val="0"/>
              </a:spcAft>
              <a:buNone/>
            </a:pPr>
            <a:endParaRPr sz="2200" b="0" i="0" u="none" strike="noStrike" cap="none">
              <a:solidFill>
                <a:srgbClr val="000000"/>
              </a:solidFill>
              <a:latin typeface="Arial"/>
              <a:ea typeface="Arial"/>
              <a:cs typeface="Arial"/>
              <a:sym typeface="Arial"/>
            </a:endParaRPr>
          </a:p>
        </p:txBody>
      </p:sp>
      <p:sp>
        <p:nvSpPr>
          <p:cNvPr id="382" name="Google Shape;382;p23" descr="http://www.monografias.com/trabajos51/programacion-extrema/Image3551.gif"/>
          <p:cNvSpPr/>
          <p:nvPr/>
        </p:nvSpPr>
        <p:spPr>
          <a:xfrm>
            <a:off x="8399465" y="536575"/>
            <a:ext cx="2160587" cy="28003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383" name="Google Shape;383;p23" descr="Ciclo de vida base de XP"/>
          <p:cNvPicPr preferRelativeResize="0"/>
          <p:nvPr/>
        </p:nvPicPr>
        <p:blipFill rotWithShape="1">
          <a:blip r:embed="rId3">
            <a:alphaModFix/>
          </a:blip>
          <a:srcRect b="20669"/>
          <a:stretch/>
        </p:blipFill>
        <p:spPr>
          <a:xfrm>
            <a:off x="6406842" y="490110"/>
            <a:ext cx="4464360" cy="114762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24"/>
          <p:cNvSpPr txBox="1">
            <a:spLocks noGrp="1"/>
          </p:cNvSpPr>
          <p:nvPr>
            <p:ph type="title"/>
          </p:nvPr>
        </p:nvSpPr>
        <p:spPr>
          <a:xfrm>
            <a:off x="1097280" y="286605"/>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1800"/>
              <a:buNone/>
            </a:pPr>
            <a:r>
              <a:rPr lang="es-ES" sz="4000"/>
              <a:t>XP - Proceso</a:t>
            </a:r>
            <a:endParaRPr/>
          </a:p>
        </p:txBody>
      </p:sp>
      <p:sp>
        <p:nvSpPr>
          <p:cNvPr id="389" name="Google Shape;389;p24"/>
          <p:cNvSpPr txBox="1">
            <a:spLocks noGrp="1"/>
          </p:cNvSpPr>
          <p:nvPr>
            <p:ph type="ftr" idx="11"/>
          </p:nvPr>
        </p:nvSpPr>
        <p:spPr>
          <a:xfrm>
            <a:off x="3686185" y="6459787"/>
            <a:ext cx="4822800" cy="365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Ingeniería de Software I          </a:t>
            </a:r>
            <a:endParaRPr/>
          </a:p>
        </p:txBody>
      </p:sp>
      <p:sp>
        <p:nvSpPr>
          <p:cNvPr id="390" name="Google Shape;390;p24"/>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s-ES"/>
              <a:t>24</a:t>
            </a:fld>
            <a:endParaRPr/>
          </a:p>
        </p:txBody>
      </p:sp>
      <p:sp>
        <p:nvSpPr>
          <p:cNvPr id="391" name="Google Shape;391;p24"/>
          <p:cNvSpPr/>
          <p:nvPr/>
        </p:nvSpPr>
        <p:spPr>
          <a:xfrm>
            <a:off x="1138237" y="1826044"/>
            <a:ext cx="9518651" cy="3370153"/>
          </a:xfrm>
          <a:prstGeom prst="rect">
            <a:avLst/>
          </a:prstGeom>
          <a:noFill/>
          <a:ln>
            <a:noFill/>
          </a:ln>
        </p:spPr>
        <p:txBody>
          <a:bodyPr spcFirstLastPara="1" wrap="square" lIns="91425" tIns="45700" rIns="91425" bIns="45700" anchor="t" anchorCtr="0">
            <a:spAutoFit/>
          </a:bodyPr>
          <a:lstStyle/>
          <a:p>
            <a:pPr marL="457200" marR="0" lvl="4" indent="-457200" algn="l" rtl="0">
              <a:lnSpc>
                <a:spcPct val="100000"/>
              </a:lnSpc>
              <a:spcBef>
                <a:spcPts val="0"/>
              </a:spcBef>
              <a:spcAft>
                <a:spcPts val="0"/>
              </a:spcAft>
              <a:buClr>
                <a:schemeClr val="lt2"/>
              </a:buClr>
              <a:buSzPts val="2200"/>
              <a:buFont typeface="Arial"/>
              <a:buAutoNum type="arabicPeriod" startAt="3"/>
            </a:pPr>
            <a:r>
              <a:rPr lang="es-ES" sz="2200" b="0" i="0" u="none" strike="noStrike" cap="none">
                <a:solidFill>
                  <a:srgbClr val="000000"/>
                </a:solidFill>
                <a:latin typeface="Arial"/>
                <a:ea typeface="Arial"/>
                <a:cs typeface="Arial"/>
                <a:sym typeface="Arial"/>
              </a:rPr>
              <a:t>Iteración </a:t>
            </a:r>
            <a:endParaRPr/>
          </a:p>
          <a:p>
            <a:pPr marL="0" marR="0" lvl="0" indent="0" algn="l" rtl="0">
              <a:lnSpc>
                <a:spcPct val="100000"/>
              </a:lnSpc>
              <a:spcBef>
                <a:spcPts val="0"/>
              </a:spcBef>
              <a:spcAft>
                <a:spcPts val="0"/>
              </a:spcAft>
              <a:buNone/>
            </a:pPr>
            <a:endParaRPr sz="2200" b="0" i="0" u="none" strike="noStrike" cap="none">
              <a:solidFill>
                <a:srgbClr val="000000"/>
              </a:solidFill>
              <a:latin typeface="Arial"/>
              <a:ea typeface="Arial"/>
              <a:cs typeface="Arial"/>
              <a:sym typeface="Arial"/>
            </a:endParaRPr>
          </a:p>
          <a:p>
            <a:pPr marL="0" marR="0" lvl="1" indent="-139700" algn="l" rtl="0">
              <a:lnSpc>
                <a:spcPct val="100000"/>
              </a:lnSpc>
              <a:spcBef>
                <a:spcPts val="0"/>
              </a:spcBef>
              <a:spcAft>
                <a:spcPts val="0"/>
              </a:spcAft>
              <a:buClr>
                <a:srgbClr val="000000"/>
              </a:buClr>
              <a:buSzPts val="2200"/>
              <a:buFont typeface="Noto Sans Symbols"/>
              <a:buChar char="⮚"/>
            </a:pPr>
            <a:r>
              <a:rPr lang="es-ES" sz="2200" b="0" i="0" u="none" strike="noStrike" cap="none">
                <a:solidFill>
                  <a:srgbClr val="000000"/>
                </a:solidFill>
                <a:latin typeface="Arial"/>
                <a:ea typeface="Arial"/>
                <a:cs typeface="Arial"/>
                <a:sym typeface="Arial"/>
              </a:rPr>
              <a:t>El Plan de Entrega está compuesto por iteraciones de no más de tres semanas. </a:t>
            </a:r>
            <a:endParaRPr/>
          </a:p>
          <a:p>
            <a:pPr marL="0" marR="0" lvl="1" indent="-139700" algn="l" rtl="0">
              <a:lnSpc>
                <a:spcPct val="100000"/>
              </a:lnSpc>
              <a:spcBef>
                <a:spcPts val="600"/>
              </a:spcBef>
              <a:spcAft>
                <a:spcPts val="0"/>
              </a:spcAft>
              <a:buClr>
                <a:srgbClr val="000000"/>
              </a:buClr>
              <a:buSzPts val="2200"/>
              <a:buFont typeface="Noto Sans Symbols"/>
              <a:buChar char="⮚"/>
            </a:pPr>
            <a:r>
              <a:rPr lang="es-ES" sz="2200" b="0" i="0" u="none" strike="noStrike" cap="none">
                <a:solidFill>
                  <a:srgbClr val="000000"/>
                </a:solidFill>
                <a:latin typeface="Arial"/>
                <a:ea typeface="Arial"/>
                <a:cs typeface="Arial"/>
                <a:sym typeface="Arial"/>
              </a:rPr>
              <a:t>El cliente es quien decide qué historias se implementarán en cada iteración</a:t>
            </a:r>
            <a:endParaRPr/>
          </a:p>
          <a:p>
            <a:pPr marL="0" marR="0" lvl="1" indent="-139700" algn="l" rtl="0">
              <a:lnSpc>
                <a:spcPct val="100000"/>
              </a:lnSpc>
              <a:spcBef>
                <a:spcPts val="600"/>
              </a:spcBef>
              <a:spcAft>
                <a:spcPts val="0"/>
              </a:spcAft>
              <a:buClr>
                <a:srgbClr val="000000"/>
              </a:buClr>
              <a:buSzPts val="2200"/>
              <a:buFont typeface="Noto Sans Symbols"/>
              <a:buChar char="⮚"/>
            </a:pPr>
            <a:r>
              <a:rPr lang="es-ES" sz="2200" b="0" i="0" u="none" strike="noStrike" cap="none">
                <a:solidFill>
                  <a:srgbClr val="000000"/>
                </a:solidFill>
                <a:latin typeface="Arial"/>
                <a:ea typeface="Arial"/>
                <a:cs typeface="Arial"/>
                <a:sym typeface="Arial"/>
              </a:rPr>
              <a:t>Al final de la última iteración el sistema estará listo para entrar en producción.</a:t>
            </a:r>
            <a:endParaRPr/>
          </a:p>
          <a:p>
            <a:pPr marL="0" marR="0" lvl="1" indent="0" algn="l" rtl="0">
              <a:lnSpc>
                <a:spcPct val="100000"/>
              </a:lnSpc>
              <a:spcBef>
                <a:spcPts val="600"/>
              </a:spcBef>
              <a:spcAft>
                <a:spcPts val="0"/>
              </a:spcAft>
              <a:buClr>
                <a:srgbClr val="000000"/>
              </a:buClr>
              <a:buSzPts val="2200"/>
              <a:buFont typeface="Noto Sans Symbols"/>
              <a:buNone/>
            </a:pP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2200" b="0" i="0" u="none" strike="noStrike" cap="none">
                <a:solidFill>
                  <a:srgbClr val="000000"/>
                </a:solidFill>
                <a:latin typeface="Arial"/>
                <a:ea typeface="Arial"/>
                <a:cs typeface="Arial"/>
                <a:sym typeface="Arial"/>
              </a:rPr>
              <a:t>Esta fase incluye varias iteraciones sobre el sistema antes de ser entregado.</a:t>
            </a:r>
            <a:endParaRPr/>
          </a:p>
        </p:txBody>
      </p:sp>
      <p:sp>
        <p:nvSpPr>
          <p:cNvPr id="392" name="Google Shape;392;p24" descr="http://www.monografias.com/trabajos51/programacion-extrema/Image3551.gif"/>
          <p:cNvSpPr/>
          <p:nvPr/>
        </p:nvSpPr>
        <p:spPr>
          <a:xfrm>
            <a:off x="8580437" y="428625"/>
            <a:ext cx="2076451" cy="27447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393" name="Google Shape;393;p24" descr="Ciclo de vida base de XP"/>
          <p:cNvPicPr preferRelativeResize="0"/>
          <p:nvPr/>
        </p:nvPicPr>
        <p:blipFill rotWithShape="1">
          <a:blip r:embed="rId3">
            <a:alphaModFix/>
          </a:blip>
          <a:srcRect b="17171"/>
          <a:stretch/>
        </p:blipFill>
        <p:spPr>
          <a:xfrm>
            <a:off x="7197820" y="274639"/>
            <a:ext cx="4061583" cy="109013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25"/>
          <p:cNvSpPr txBox="1">
            <a:spLocks noGrp="1"/>
          </p:cNvSpPr>
          <p:nvPr>
            <p:ph type="title"/>
          </p:nvPr>
        </p:nvSpPr>
        <p:spPr>
          <a:xfrm>
            <a:off x="1097280" y="286605"/>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1800"/>
              <a:buNone/>
            </a:pPr>
            <a:r>
              <a:rPr lang="es-ES"/>
              <a:t>XP - Proceso</a:t>
            </a:r>
            <a:endParaRPr/>
          </a:p>
        </p:txBody>
      </p:sp>
      <p:sp>
        <p:nvSpPr>
          <p:cNvPr id="399" name="Google Shape;399;p25"/>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s-ES"/>
              <a:t>25</a:t>
            </a:fld>
            <a:endParaRPr/>
          </a:p>
        </p:txBody>
      </p:sp>
      <p:sp>
        <p:nvSpPr>
          <p:cNvPr id="400" name="Google Shape;400;p25"/>
          <p:cNvSpPr/>
          <p:nvPr/>
        </p:nvSpPr>
        <p:spPr>
          <a:xfrm>
            <a:off x="1218425" y="2090333"/>
            <a:ext cx="8682036" cy="3370153"/>
          </a:xfrm>
          <a:prstGeom prst="rect">
            <a:avLst/>
          </a:prstGeom>
          <a:noFill/>
          <a:ln>
            <a:noFill/>
          </a:ln>
        </p:spPr>
        <p:txBody>
          <a:bodyPr spcFirstLastPara="1" wrap="square" lIns="91425" tIns="45700" rIns="91425" bIns="45700" anchor="t" anchorCtr="0">
            <a:spAutoFit/>
          </a:bodyPr>
          <a:lstStyle/>
          <a:p>
            <a:pPr marL="0" marR="0" lvl="4" indent="0" algn="l" rtl="0">
              <a:lnSpc>
                <a:spcPct val="100000"/>
              </a:lnSpc>
              <a:spcBef>
                <a:spcPts val="0"/>
              </a:spcBef>
              <a:spcAft>
                <a:spcPts val="0"/>
              </a:spcAft>
              <a:buNone/>
            </a:pPr>
            <a:r>
              <a:rPr lang="es-ES" sz="2200" b="0" i="0" u="none" strike="noStrike" cap="none">
                <a:solidFill>
                  <a:srgbClr val="000000"/>
                </a:solidFill>
                <a:latin typeface="Arial"/>
                <a:ea typeface="Arial"/>
                <a:cs typeface="Arial"/>
                <a:sym typeface="Arial"/>
              </a:rPr>
              <a:t>4 - Producción </a:t>
            </a:r>
            <a:endParaRPr/>
          </a:p>
          <a:p>
            <a:pPr marL="342900" marR="0" lvl="0" indent="-203200" algn="l" rtl="0">
              <a:lnSpc>
                <a:spcPct val="100000"/>
              </a:lnSpc>
              <a:spcBef>
                <a:spcPts val="0"/>
              </a:spcBef>
              <a:spcAft>
                <a:spcPts val="0"/>
              </a:spcAft>
              <a:buClr>
                <a:srgbClr val="000000"/>
              </a:buClr>
              <a:buSzPts val="2200"/>
              <a:buFont typeface="Noto Sans Symbols"/>
              <a:buNone/>
            </a:pPr>
            <a:endParaRPr sz="2200" b="0" i="0" u="none" strike="noStrike" cap="none">
              <a:solidFill>
                <a:srgbClr val="000000"/>
              </a:solidFill>
              <a:latin typeface="Arial"/>
              <a:ea typeface="Arial"/>
              <a:cs typeface="Arial"/>
              <a:sym typeface="Arial"/>
            </a:endParaRPr>
          </a:p>
          <a:p>
            <a:pPr marL="800100" marR="0" lvl="1" indent="-342900" algn="l" rtl="0">
              <a:lnSpc>
                <a:spcPct val="100000"/>
              </a:lnSpc>
              <a:spcBef>
                <a:spcPts val="0"/>
              </a:spcBef>
              <a:spcAft>
                <a:spcPts val="0"/>
              </a:spcAft>
              <a:buClr>
                <a:srgbClr val="000000"/>
              </a:buClr>
              <a:buSzPts val="2200"/>
              <a:buFont typeface="Noto Sans Symbols"/>
              <a:buChar char="⮚"/>
            </a:pPr>
            <a:r>
              <a:rPr lang="es-ES" sz="2200" b="0" i="0" u="none" strike="noStrike" cap="none">
                <a:solidFill>
                  <a:srgbClr val="000000"/>
                </a:solidFill>
                <a:latin typeface="Arial"/>
                <a:ea typeface="Arial"/>
                <a:cs typeface="Arial"/>
                <a:sym typeface="Arial"/>
              </a:rPr>
              <a:t>Esta fase requiere de pruebas adicionales  y revisiones de rendimiento antes de que el sistema sea trasladado al entorno del cliente.</a:t>
            </a:r>
            <a:endParaRPr/>
          </a:p>
          <a:p>
            <a:pPr marL="800100" marR="0" lvl="1" indent="-342900" algn="l" rtl="0">
              <a:lnSpc>
                <a:spcPct val="100000"/>
              </a:lnSpc>
              <a:spcBef>
                <a:spcPts val="600"/>
              </a:spcBef>
              <a:spcAft>
                <a:spcPts val="0"/>
              </a:spcAft>
              <a:buClr>
                <a:srgbClr val="000000"/>
              </a:buClr>
              <a:buSzPts val="2200"/>
              <a:buFont typeface="Noto Sans Symbols"/>
              <a:buChar char="⮚"/>
            </a:pPr>
            <a:r>
              <a:rPr lang="es-ES" sz="2200" b="0" i="0" u="none" strike="noStrike" cap="none">
                <a:solidFill>
                  <a:srgbClr val="000000"/>
                </a:solidFill>
                <a:latin typeface="Arial"/>
                <a:ea typeface="Arial"/>
                <a:cs typeface="Arial"/>
                <a:sym typeface="Arial"/>
              </a:rPr>
              <a:t> Al mismo tiempo, se deben tomar decisiones sobre la inclusión de nuevas características a la versión actual, debido a cambios durante esta fase.</a:t>
            </a:r>
            <a:endParaRPr/>
          </a:p>
          <a:p>
            <a:pPr marL="800100" marR="0" lvl="1" indent="-203200" algn="l" rtl="0">
              <a:lnSpc>
                <a:spcPct val="100000"/>
              </a:lnSpc>
              <a:spcBef>
                <a:spcPts val="600"/>
              </a:spcBef>
              <a:spcAft>
                <a:spcPts val="0"/>
              </a:spcAft>
              <a:buClr>
                <a:srgbClr val="000000"/>
              </a:buClr>
              <a:buSzPts val="2200"/>
              <a:buFont typeface="Noto Sans Symbols"/>
              <a:buNone/>
            </a:pPr>
            <a:endParaRPr sz="2200" b="0" i="0" u="none" strike="noStrike" cap="none">
              <a:solidFill>
                <a:srgbClr val="000000"/>
              </a:solidFill>
              <a:latin typeface="Arial"/>
              <a:ea typeface="Arial"/>
              <a:cs typeface="Arial"/>
              <a:sym typeface="Arial"/>
            </a:endParaRPr>
          </a:p>
        </p:txBody>
      </p:sp>
      <p:pic>
        <p:nvPicPr>
          <p:cNvPr id="401" name="Google Shape;401;p25" descr="Ciclo de vida base de XP"/>
          <p:cNvPicPr preferRelativeResize="0"/>
          <p:nvPr/>
        </p:nvPicPr>
        <p:blipFill rotWithShape="1">
          <a:blip r:embed="rId3">
            <a:alphaModFix/>
          </a:blip>
          <a:srcRect b="16111"/>
          <a:stretch/>
        </p:blipFill>
        <p:spPr>
          <a:xfrm>
            <a:off x="7498707" y="424070"/>
            <a:ext cx="3611207" cy="98164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26"/>
          <p:cNvSpPr txBox="1">
            <a:spLocks noGrp="1"/>
          </p:cNvSpPr>
          <p:nvPr>
            <p:ph type="title"/>
          </p:nvPr>
        </p:nvSpPr>
        <p:spPr>
          <a:xfrm>
            <a:off x="1097280" y="286605"/>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1800"/>
              <a:buNone/>
            </a:pPr>
            <a:r>
              <a:rPr lang="es-ES"/>
              <a:t>XP - Proceso</a:t>
            </a:r>
            <a:endParaRPr/>
          </a:p>
        </p:txBody>
      </p:sp>
      <p:sp>
        <p:nvSpPr>
          <p:cNvPr id="407" name="Google Shape;407;p26"/>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s-ES"/>
              <a:t>26</a:t>
            </a:fld>
            <a:endParaRPr/>
          </a:p>
        </p:txBody>
      </p:sp>
      <p:sp>
        <p:nvSpPr>
          <p:cNvPr id="408" name="Google Shape;408;p26"/>
          <p:cNvSpPr/>
          <p:nvPr/>
        </p:nvSpPr>
        <p:spPr>
          <a:xfrm>
            <a:off x="1097280" y="1925641"/>
            <a:ext cx="10115205" cy="2954655"/>
          </a:xfrm>
          <a:prstGeom prst="rect">
            <a:avLst/>
          </a:prstGeom>
          <a:noFill/>
          <a:ln>
            <a:noFill/>
          </a:ln>
        </p:spPr>
        <p:txBody>
          <a:bodyPr spcFirstLastPara="1" wrap="square" lIns="91425" tIns="45700" rIns="91425" bIns="45700" anchor="t" anchorCtr="0">
            <a:spAutoFit/>
          </a:bodyPr>
          <a:lstStyle/>
          <a:p>
            <a:pPr marL="457200" marR="0" lvl="4" indent="-457200" algn="l" rtl="0">
              <a:lnSpc>
                <a:spcPct val="100000"/>
              </a:lnSpc>
              <a:spcBef>
                <a:spcPts val="0"/>
              </a:spcBef>
              <a:spcAft>
                <a:spcPts val="0"/>
              </a:spcAft>
              <a:buClr>
                <a:schemeClr val="lt2"/>
              </a:buClr>
              <a:buSzPts val="2200"/>
              <a:buFont typeface="Arial"/>
              <a:buAutoNum type="arabicPeriod" startAt="5"/>
            </a:pPr>
            <a:r>
              <a:rPr lang="es-ES" sz="2200" b="0" i="0" u="none" strike="noStrike" cap="none">
                <a:solidFill>
                  <a:srgbClr val="000000"/>
                </a:solidFill>
                <a:latin typeface="Arial"/>
                <a:ea typeface="Arial"/>
                <a:cs typeface="Arial"/>
                <a:sym typeface="Arial"/>
              </a:rPr>
              <a:t>Mantenimiento </a:t>
            </a:r>
            <a:endParaRPr/>
          </a:p>
          <a:p>
            <a:pPr marL="0" marR="0" lvl="0" indent="0" algn="l" rtl="0">
              <a:lnSpc>
                <a:spcPct val="100000"/>
              </a:lnSpc>
              <a:spcBef>
                <a:spcPts val="0"/>
              </a:spcBef>
              <a:spcAft>
                <a:spcPts val="0"/>
              </a:spcAft>
              <a:buNone/>
            </a:pPr>
            <a:endParaRPr sz="2200" b="0" i="0" u="none" strike="noStrike" cap="none">
              <a:solidFill>
                <a:srgbClr val="000000"/>
              </a:solidFill>
              <a:latin typeface="Arial"/>
              <a:ea typeface="Arial"/>
              <a:cs typeface="Arial"/>
              <a:sym typeface="Arial"/>
            </a:endParaRPr>
          </a:p>
          <a:p>
            <a:pPr marL="0" marR="0" lvl="1" indent="-139700" algn="l" rtl="0">
              <a:lnSpc>
                <a:spcPct val="100000"/>
              </a:lnSpc>
              <a:spcBef>
                <a:spcPts val="0"/>
              </a:spcBef>
              <a:spcAft>
                <a:spcPts val="0"/>
              </a:spcAft>
              <a:buClr>
                <a:srgbClr val="000000"/>
              </a:buClr>
              <a:buSzPts val="2200"/>
              <a:buFont typeface="Noto Sans Symbols"/>
              <a:buChar char="⮚"/>
            </a:pPr>
            <a:r>
              <a:rPr lang="es-ES" sz="2200" b="0" i="0" u="none" strike="noStrike" cap="none">
                <a:solidFill>
                  <a:srgbClr val="000000"/>
                </a:solidFill>
                <a:latin typeface="Arial"/>
                <a:ea typeface="Arial"/>
                <a:cs typeface="Arial"/>
                <a:sym typeface="Arial"/>
              </a:rPr>
              <a:t>Mientras la primera versión se encuentra en producción, el proyecto XP debe mantener el sistema en funcionamiento al mismo tiempo que desarrolla nuevas iteraciones. </a:t>
            </a:r>
            <a:endParaRPr/>
          </a:p>
          <a:p>
            <a:pPr marL="0" marR="0" lvl="1" indent="-139700" algn="l" rtl="0">
              <a:lnSpc>
                <a:spcPct val="100000"/>
              </a:lnSpc>
              <a:spcBef>
                <a:spcPts val="600"/>
              </a:spcBef>
              <a:spcAft>
                <a:spcPts val="0"/>
              </a:spcAft>
              <a:buClr>
                <a:srgbClr val="000000"/>
              </a:buClr>
              <a:buSzPts val="2200"/>
              <a:buFont typeface="Noto Sans Symbols"/>
              <a:buChar char="⮚"/>
            </a:pPr>
            <a:r>
              <a:rPr lang="es-ES" sz="2200" b="0" i="0" u="none" strike="noStrike" cap="none">
                <a:solidFill>
                  <a:srgbClr val="000000"/>
                </a:solidFill>
                <a:latin typeface="Arial"/>
                <a:ea typeface="Arial"/>
                <a:cs typeface="Arial"/>
                <a:sym typeface="Arial"/>
              </a:rPr>
              <a:t>La fase de mantenimiento puede requerir nuevo personal dentro del equipo y cambios en su estructura.</a:t>
            </a:r>
            <a:endParaRPr/>
          </a:p>
          <a:p>
            <a:pPr marL="0" marR="0" lvl="1" indent="0" algn="l" rtl="0">
              <a:lnSpc>
                <a:spcPct val="100000"/>
              </a:lnSpc>
              <a:spcBef>
                <a:spcPts val="600"/>
              </a:spcBef>
              <a:spcAft>
                <a:spcPts val="0"/>
              </a:spcAft>
              <a:buClr>
                <a:srgbClr val="000000"/>
              </a:buClr>
              <a:buSzPts val="2200"/>
              <a:buFont typeface="Noto Sans Symbols"/>
              <a:buNone/>
            </a:pPr>
            <a:endParaRPr sz="2200" b="0" i="0" u="none" strike="noStrike" cap="none">
              <a:solidFill>
                <a:srgbClr val="000000"/>
              </a:solidFill>
              <a:latin typeface="Arial"/>
              <a:ea typeface="Arial"/>
              <a:cs typeface="Arial"/>
              <a:sym typeface="Arial"/>
            </a:endParaRPr>
          </a:p>
        </p:txBody>
      </p:sp>
      <p:pic>
        <p:nvPicPr>
          <p:cNvPr id="409" name="Google Shape;409;p26" descr="Ciclo de vida base de XP"/>
          <p:cNvPicPr preferRelativeResize="0"/>
          <p:nvPr/>
        </p:nvPicPr>
        <p:blipFill rotWithShape="1">
          <a:blip r:embed="rId3">
            <a:alphaModFix/>
          </a:blip>
          <a:srcRect b="17527"/>
          <a:stretch/>
        </p:blipFill>
        <p:spPr>
          <a:xfrm>
            <a:off x="6761727" y="516646"/>
            <a:ext cx="4348187" cy="116202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27"/>
          <p:cNvSpPr txBox="1">
            <a:spLocks noGrp="1"/>
          </p:cNvSpPr>
          <p:nvPr>
            <p:ph type="title"/>
          </p:nvPr>
        </p:nvSpPr>
        <p:spPr>
          <a:xfrm>
            <a:off x="1097280" y="286605"/>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1800"/>
              <a:buNone/>
            </a:pPr>
            <a:r>
              <a:rPr lang="es-ES"/>
              <a:t>XP - Proceso</a:t>
            </a:r>
            <a:endParaRPr/>
          </a:p>
        </p:txBody>
      </p:sp>
      <p:sp>
        <p:nvSpPr>
          <p:cNvPr id="415" name="Google Shape;415;p27"/>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s-ES"/>
              <a:t>27</a:t>
            </a:fld>
            <a:endParaRPr/>
          </a:p>
        </p:txBody>
      </p:sp>
      <p:sp>
        <p:nvSpPr>
          <p:cNvPr id="416" name="Google Shape;416;p27"/>
          <p:cNvSpPr/>
          <p:nvPr/>
        </p:nvSpPr>
        <p:spPr>
          <a:xfrm>
            <a:off x="1219202" y="1876427"/>
            <a:ext cx="9936479" cy="3370153"/>
          </a:xfrm>
          <a:prstGeom prst="rect">
            <a:avLst/>
          </a:prstGeom>
          <a:noFill/>
          <a:ln>
            <a:noFill/>
          </a:ln>
        </p:spPr>
        <p:txBody>
          <a:bodyPr spcFirstLastPara="1" wrap="square" lIns="91425" tIns="45700" rIns="91425" bIns="45700" anchor="t" anchorCtr="0">
            <a:spAutoFit/>
          </a:bodyPr>
          <a:lstStyle/>
          <a:p>
            <a:pPr marL="457200" marR="0" lvl="4" indent="-457200" algn="l" rtl="0">
              <a:lnSpc>
                <a:spcPct val="100000"/>
              </a:lnSpc>
              <a:spcBef>
                <a:spcPts val="0"/>
              </a:spcBef>
              <a:spcAft>
                <a:spcPts val="0"/>
              </a:spcAft>
              <a:buClr>
                <a:schemeClr val="lt2"/>
              </a:buClr>
              <a:buSzPts val="2200"/>
              <a:buFont typeface="Arial"/>
              <a:buAutoNum type="arabicPeriod" startAt="6"/>
            </a:pPr>
            <a:r>
              <a:rPr lang="es-ES" sz="2200" b="0" i="0" u="none" strike="noStrike" cap="none">
                <a:solidFill>
                  <a:srgbClr val="000000"/>
                </a:solidFill>
                <a:latin typeface="Arial"/>
                <a:ea typeface="Arial"/>
                <a:cs typeface="Arial"/>
                <a:sym typeface="Arial"/>
              </a:rPr>
              <a:t>Muerte </a:t>
            </a:r>
            <a:endParaRPr/>
          </a:p>
          <a:p>
            <a:pPr marL="0" marR="0" lvl="0" indent="0" algn="l" rtl="0">
              <a:lnSpc>
                <a:spcPct val="100000"/>
              </a:lnSpc>
              <a:spcBef>
                <a:spcPts val="0"/>
              </a:spcBef>
              <a:spcAft>
                <a:spcPts val="0"/>
              </a:spcAft>
              <a:buNone/>
            </a:pPr>
            <a:endParaRPr sz="2200" b="0" i="0" u="none" strike="noStrike" cap="none">
              <a:solidFill>
                <a:srgbClr val="000000"/>
              </a:solidFill>
              <a:latin typeface="Arial"/>
              <a:ea typeface="Arial"/>
              <a:cs typeface="Arial"/>
              <a:sym typeface="Arial"/>
            </a:endParaRPr>
          </a:p>
          <a:p>
            <a:pPr marL="0" marR="0" lvl="1" indent="-139700" algn="l" rtl="0">
              <a:lnSpc>
                <a:spcPct val="100000"/>
              </a:lnSpc>
              <a:spcBef>
                <a:spcPts val="0"/>
              </a:spcBef>
              <a:spcAft>
                <a:spcPts val="0"/>
              </a:spcAft>
              <a:buClr>
                <a:srgbClr val="000000"/>
              </a:buClr>
              <a:buSzPts val="2200"/>
              <a:buFont typeface="Noto Sans Symbols"/>
              <a:buChar char="⮚"/>
            </a:pPr>
            <a:r>
              <a:rPr lang="es-ES" sz="2200" b="0" i="0" u="none" strike="noStrike" cap="none">
                <a:solidFill>
                  <a:srgbClr val="000000"/>
                </a:solidFill>
                <a:latin typeface="Arial"/>
                <a:ea typeface="Arial"/>
                <a:cs typeface="Arial"/>
                <a:sym typeface="Arial"/>
              </a:rPr>
              <a:t>Es cuando el cliente no tiene más historias para ser incluidas en el sistema. </a:t>
            </a:r>
            <a:endParaRPr/>
          </a:p>
          <a:p>
            <a:pPr marL="0" marR="0" lvl="1" indent="-139700" algn="l" rtl="0">
              <a:lnSpc>
                <a:spcPct val="100000"/>
              </a:lnSpc>
              <a:spcBef>
                <a:spcPts val="600"/>
              </a:spcBef>
              <a:spcAft>
                <a:spcPts val="0"/>
              </a:spcAft>
              <a:buClr>
                <a:srgbClr val="000000"/>
              </a:buClr>
              <a:buSzPts val="2200"/>
              <a:buFont typeface="Noto Sans Symbols"/>
              <a:buChar char="⮚"/>
            </a:pPr>
            <a:r>
              <a:rPr lang="es-ES" sz="2200" b="0" i="0" u="none" strike="noStrike" cap="none">
                <a:solidFill>
                  <a:srgbClr val="000000"/>
                </a:solidFill>
                <a:latin typeface="Arial"/>
                <a:ea typeface="Arial"/>
                <a:cs typeface="Arial"/>
                <a:sym typeface="Arial"/>
              </a:rPr>
              <a:t>Se genera la documentación final del sistema y no se realizan más cambios en la arquitectura. </a:t>
            </a:r>
            <a:endParaRPr/>
          </a:p>
          <a:p>
            <a:pPr marL="0" marR="0" lvl="1" indent="-139700" algn="l" rtl="0">
              <a:lnSpc>
                <a:spcPct val="100000"/>
              </a:lnSpc>
              <a:spcBef>
                <a:spcPts val="600"/>
              </a:spcBef>
              <a:spcAft>
                <a:spcPts val="0"/>
              </a:spcAft>
              <a:buClr>
                <a:srgbClr val="000000"/>
              </a:buClr>
              <a:buSzPts val="2200"/>
              <a:buFont typeface="Noto Sans Symbols"/>
              <a:buChar char="⮚"/>
            </a:pPr>
            <a:r>
              <a:rPr lang="es-ES" sz="2200" b="0" i="0" u="none" strike="noStrike" cap="none">
                <a:solidFill>
                  <a:srgbClr val="000000"/>
                </a:solidFill>
                <a:latin typeface="Arial"/>
                <a:ea typeface="Arial"/>
                <a:cs typeface="Arial"/>
                <a:sym typeface="Arial"/>
              </a:rPr>
              <a:t>La muerte del proyecto también ocurre cuando el sistema no genera los beneficios esperados por el cliente o cuando no hay presupuesto para mantenerlo.</a:t>
            </a:r>
            <a:endParaRPr/>
          </a:p>
          <a:p>
            <a:pPr marL="0" marR="0" lvl="1" indent="0" algn="l" rtl="0">
              <a:lnSpc>
                <a:spcPct val="100000"/>
              </a:lnSpc>
              <a:spcBef>
                <a:spcPts val="600"/>
              </a:spcBef>
              <a:spcAft>
                <a:spcPts val="0"/>
              </a:spcAft>
              <a:buClr>
                <a:srgbClr val="000000"/>
              </a:buClr>
              <a:buSzPts val="2200"/>
              <a:buFont typeface="Noto Sans Symbols"/>
              <a:buNone/>
            </a:pPr>
            <a:endParaRPr sz="2200" b="0" i="0" u="none" strike="noStrike" cap="non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28"/>
          <p:cNvSpPr txBox="1">
            <a:spLocks noGrp="1"/>
          </p:cNvSpPr>
          <p:nvPr>
            <p:ph type="title"/>
          </p:nvPr>
        </p:nvSpPr>
        <p:spPr>
          <a:xfrm>
            <a:off x="1097280" y="286605"/>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1800"/>
              <a:buNone/>
            </a:pPr>
            <a:r>
              <a:rPr lang="es-ES"/>
              <a:t>Extreme Programming - Prácticas </a:t>
            </a:r>
            <a:endParaRPr/>
          </a:p>
        </p:txBody>
      </p:sp>
      <p:sp>
        <p:nvSpPr>
          <p:cNvPr id="422" name="Google Shape;422;p28"/>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s-ES"/>
              <a:t>28</a:t>
            </a:fld>
            <a:endParaRPr/>
          </a:p>
        </p:txBody>
      </p:sp>
      <p:sp>
        <p:nvSpPr>
          <p:cNvPr id="423" name="Google Shape;423;p28"/>
          <p:cNvSpPr/>
          <p:nvPr/>
        </p:nvSpPr>
        <p:spPr>
          <a:xfrm>
            <a:off x="678349" y="1874949"/>
            <a:ext cx="10458079" cy="4708981"/>
          </a:xfrm>
          <a:prstGeom prst="rect">
            <a:avLst/>
          </a:prstGeom>
          <a:noFill/>
          <a:ln>
            <a:noFill/>
          </a:ln>
        </p:spPr>
        <p:txBody>
          <a:bodyPr spcFirstLastPara="1" wrap="square" lIns="91425" tIns="45700" rIns="91425" bIns="45700" anchor="ctr" anchorCtr="0">
            <a:spAutoFit/>
          </a:bodyPr>
          <a:lstStyle/>
          <a:p>
            <a:pPr marL="342900" marR="0" lvl="0" indent="-342900" algn="l" rtl="0">
              <a:lnSpc>
                <a:spcPct val="100000"/>
              </a:lnSpc>
              <a:spcBef>
                <a:spcPts val="0"/>
              </a:spcBef>
              <a:spcAft>
                <a:spcPts val="0"/>
              </a:spcAft>
              <a:buClr>
                <a:srgbClr val="000000"/>
              </a:buClr>
              <a:buSzPts val="2000"/>
              <a:buFont typeface="Noto Sans Symbols"/>
              <a:buChar char="❑"/>
            </a:pPr>
            <a:r>
              <a:rPr lang="es-ES" sz="2000" b="0" i="0" u="none" strike="noStrike" cap="none">
                <a:solidFill>
                  <a:srgbClr val="000000"/>
                </a:solidFill>
                <a:latin typeface="Arial"/>
                <a:ea typeface="Arial"/>
                <a:cs typeface="Arial"/>
                <a:sym typeface="Arial"/>
              </a:rPr>
              <a:t> Testing: </a:t>
            </a:r>
            <a:endParaRPr/>
          </a:p>
          <a:p>
            <a:pPr marL="0" marR="0" lvl="1" indent="0" algn="l" rtl="0">
              <a:lnSpc>
                <a:spcPct val="100000"/>
              </a:lnSpc>
              <a:spcBef>
                <a:spcPts val="0"/>
              </a:spcBef>
              <a:spcAft>
                <a:spcPts val="0"/>
              </a:spcAft>
              <a:buNone/>
            </a:pPr>
            <a:r>
              <a:rPr lang="es-ES" sz="2000" b="0" i="0" u="none" strike="noStrike" cap="none">
                <a:solidFill>
                  <a:srgbClr val="000000"/>
                </a:solidFill>
                <a:latin typeface="Arial"/>
                <a:ea typeface="Arial"/>
                <a:cs typeface="Arial"/>
                <a:sym typeface="Arial"/>
              </a:rPr>
              <a:t>Los programadores continuamente escriben pruebas unitarias, las cuales deben correr sin problemas para que el desarrollo continúe. </a:t>
            </a:r>
            <a:endParaRPr/>
          </a:p>
          <a:p>
            <a:pPr marL="0" marR="0" lvl="1" indent="0" algn="l" rtl="0">
              <a:lnSpc>
                <a:spcPct val="100000"/>
              </a:lnSpc>
              <a:spcBef>
                <a:spcPts val="600"/>
              </a:spcBef>
              <a:spcAft>
                <a:spcPts val="0"/>
              </a:spcAft>
              <a:buNone/>
            </a:pPr>
            <a:r>
              <a:rPr lang="es-ES" sz="2000" b="0" i="0" u="none" strike="noStrike" cap="none">
                <a:solidFill>
                  <a:srgbClr val="000000"/>
                </a:solidFill>
                <a:latin typeface="Arial"/>
                <a:ea typeface="Arial"/>
                <a:cs typeface="Arial"/>
                <a:sym typeface="Arial"/>
              </a:rPr>
              <a:t>Los clientes escriben pruebas demostrando que las funcionalidades están terminadas.</a:t>
            </a:r>
            <a:endParaRPr/>
          </a:p>
          <a:p>
            <a:pPr marL="800100" marR="0" lvl="1" indent="-215900" algn="l" rtl="0">
              <a:lnSpc>
                <a:spcPct val="100000"/>
              </a:lnSpc>
              <a:spcBef>
                <a:spcPts val="600"/>
              </a:spcBef>
              <a:spcAft>
                <a:spcPts val="0"/>
              </a:spcAft>
              <a:buClr>
                <a:srgbClr val="000000"/>
              </a:buClr>
              <a:buSzPts val="2000"/>
              <a:buFont typeface="Noto Sans Symbols"/>
              <a:buNone/>
            </a:pPr>
            <a:endParaRPr sz="2000" b="0" i="0" u="none" strike="noStrike" cap="none">
              <a:solidFill>
                <a:srgbClr val="000000"/>
              </a:solidFill>
              <a:latin typeface="Arial"/>
              <a:ea typeface="Arial"/>
              <a:cs typeface="Arial"/>
              <a:sym typeface="Arial"/>
            </a:endParaRPr>
          </a:p>
          <a:p>
            <a:pPr marL="342900" marR="0" lvl="0" indent="-342900" algn="l" rtl="0">
              <a:lnSpc>
                <a:spcPct val="100000"/>
              </a:lnSpc>
              <a:spcBef>
                <a:spcPts val="600"/>
              </a:spcBef>
              <a:spcAft>
                <a:spcPts val="0"/>
              </a:spcAft>
              <a:buClr>
                <a:srgbClr val="000000"/>
              </a:buClr>
              <a:buSzPts val="2000"/>
              <a:buFont typeface="Noto Sans Symbols"/>
              <a:buChar char="❑"/>
            </a:pPr>
            <a:r>
              <a:rPr lang="es-ES" sz="2000" b="0" i="0" u="none" strike="noStrike" cap="none">
                <a:solidFill>
                  <a:srgbClr val="000000"/>
                </a:solidFill>
                <a:latin typeface="Arial"/>
                <a:ea typeface="Arial"/>
                <a:cs typeface="Arial"/>
                <a:sym typeface="Arial"/>
              </a:rPr>
              <a:t> Refactoring: </a:t>
            </a:r>
            <a:endParaRPr/>
          </a:p>
          <a:p>
            <a:pPr marL="0" marR="0" lvl="1" indent="0" algn="l" rtl="0">
              <a:lnSpc>
                <a:spcPct val="100000"/>
              </a:lnSpc>
              <a:spcBef>
                <a:spcPts val="600"/>
              </a:spcBef>
              <a:spcAft>
                <a:spcPts val="0"/>
              </a:spcAft>
              <a:buNone/>
            </a:pPr>
            <a:r>
              <a:rPr lang="es-ES" sz="2000" b="0" i="0" u="none" strike="noStrike" cap="none">
                <a:solidFill>
                  <a:srgbClr val="000000"/>
                </a:solidFill>
                <a:latin typeface="Arial"/>
                <a:ea typeface="Arial"/>
                <a:cs typeface="Arial"/>
                <a:sym typeface="Arial"/>
              </a:rPr>
              <a:t>Actividad constante de reestructuración del código con el objetivo de remover duplicación de código, mejorar su legibilidad, simplificarlo y hacerlo más flexible para facilitar los posteriores cambios.</a:t>
            </a:r>
            <a:endParaRPr/>
          </a:p>
          <a:p>
            <a:pPr marL="342900" marR="0" lvl="0" indent="-215900" algn="l"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000"/>
              <a:buFont typeface="Noto Sans Symbols"/>
              <a:buChar char="❑"/>
            </a:pPr>
            <a:r>
              <a:rPr lang="es-ES" sz="2000" b="0" i="0" u="none" strike="noStrike" cap="none">
                <a:solidFill>
                  <a:srgbClr val="000000"/>
                </a:solidFill>
                <a:latin typeface="Arial"/>
                <a:ea typeface="Arial"/>
                <a:cs typeface="Arial"/>
                <a:sym typeface="Arial"/>
              </a:rPr>
              <a:t>Programación de a Pares: </a:t>
            </a:r>
            <a:endParaRPr/>
          </a:p>
          <a:p>
            <a:pPr marL="0" marR="0" lvl="1" indent="0" algn="l" rtl="0">
              <a:lnSpc>
                <a:spcPct val="100000"/>
              </a:lnSpc>
              <a:spcBef>
                <a:spcPts val="0"/>
              </a:spcBef>
              <a:spcAft>
                <a:spcPts val="0"/>
              </a:spcAft>
              <a:buNone/>
            </a:pPr>
            <a:r>
              <a:rPr lang="es-ES" sz="2000" b="0" i="0" u="none" strike="noStrike" cap="none">
                <a:solidFill>
                  <a:srgbClr val="000000"/>
                </a:solidFill>
                <a:latin typeface="Arial"/>
                <a:ea typeface="Arial"/>
                <a:cs typeface="Arial"/>
                <a:sym typeface="Arial"/>
              </a:rPr>
              <a:t>Todo el código de producción es escrito por dos programadores en una máquina.</a:t>
            </a:r>
            <a:endParaRPr sz="2000" b="0" i="0" u="none" strike="noStrike" cap="none">
              <a:solidFill>
                <a:srgbClr val="000000"/>
              </a:solidFill>
              <a:latin typeface="Arial"/>
              <a:ea typeface="Arial"/>
              <a:cs typeface="Arial"/>
              <a:sym typeface="Arial"/>
            </a:endParaRPr>
          </a:p>
          <a:p>
            <a:pPr marL="342900" marR="0" lvl="0" indent="-215900" algn="l"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Arial"/>
              <a:ea typeface="Arial"/>
              <a:cs typeface="Arial"/>
              <a:sym typeface="Arial"/>
            </a:endParaRPr>
          </a:p>
          <a:p>
            <a:pPr marL="342900" marR="0" lvl="0" indent="-215900" algn="l"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Arial"/>
              <a:ea typeface="Arial"/>
              <a:cs typeface="Arial"/>
              <a:sym typeface="Arial"/>
            </a:endParaRPr>
          </a:p>
        </p:txBody>
      </p:sp>
      <p:pic>
        <p:nvPicPr>
          <p:cNvPr id="424" name="Google Shape;424;p28"/>
          <p:cNvPicPr preferRelativeResize="0"/>
          <p:nvPr/>
        </p:nvPicPr>
        <p:blipFill rotWithShape="1">
          <a:blip r:embed="rId3">
            <a:alphaModFix/>
          </a:blip>
          <a:srcRect/>
          <a:stretch/>
        </p:blipFill>
        <p:spPr>
          <a:xfrm>
            <a:off x="10200456" y="4970162"/>
            <a:ext cx="1565275" cy="1323975"/>
          </a:xfrm>
          <a:prstGeom prst="rect">
            <a:avLst/>
          </a:prstGeom>
          <a:noFill/>
          <a:ln>
            <a:noFill/>
          </a:ln>
        </p:spPr>
      </p:pic>
      <p:pic>
        <p:nvPicPr>
          <p:cNvPr id="425" name="Google Shape;425;p28" descr="http://www.atherio.com/assets/images/functionality_testing_1.jpg"/>
          <p:cNvPicPr preferRelativeResize="0"/>
          <p:nvPr/>
        </p:nvPicPr>
        <p:blipFill rotWithShape="1">
          <a:blip r:embed="rId4">
            <a:alphaModFix/>
          </a:blip>
          <a:srcRect l="29721" r="19879" b="12369"/>
          <a:stretch/>
        </p:blipFill>
        <p:spPr>
          <a:xfrm>
            <a:off x="10633075" y="2296782"/>
            <a:ext cx="1558925" cy="180181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29"/>
          <p:cNvSpPr txBox="1">
            <a:spLocks noGrp="1"/>
          </p:cNvSpPr>
          <p:nvPr>
            <p:ph type="title"/>
          </p:nvPr>
        </p:nvSpPr>
        <p:spPr>
          <a:xfrm>
            <a:off x="1097280" y="286605"/>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1800"/>
              <a:buNone/>
            </a:pPr>
            <a:r>
              <a:rPr lang="es-ES"/>
              <a:t>Extreme Programming - Prácticas </a:t>
            </a:r>
            <a:endParaRPr/>
          </a:p>
        </p:txBody>
      </p:sp>
      <p:sp>
        <p:nvSpPr>
          <p:cNvPr id="431" name="Google Shape;431;p29"/>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s-ES"/>
              <a:t>29</a:t>
            </a:fld>
            <a:endParaRPr/>
          </a:p>
        </p:txBody>
      </p:sp>
      <p:sp>
        <p:nvSpPr>
          <p:cNvPr id="432" name="Google Shape;432;p29"/>
          <p:cNvSpPr/>
          <p:nvPr/>
        </p:nvSpPr>
        <p:spPr>
          <a:xfrm>
            <a:off x="750579" y="1828800"/>
            <a:ext cx="9552205" cy="4632037"/>
          </a:xfrm>
          <a:prstGeom prst="rect">
            <a:avLst/>
          </a:prstGeom>
          <a:noFill/>
          <a:ln>
            <a:noFill/>
          </a:ln>
        </p:spPr>
        <p:txBody>
          <a:bodyPr spcFirstLastPara="1" wrap="square" lIns="91425" tIns="45700" rIns="91425" bIns="45700" anchor="ctr" anchorCtr="0">
            <a:spAutoFit/>
          </a:bodyPr>
          <a:lstStyle/>
          <a:p>
            <a:pPr marL="342900" marR="0" lvl="0" indent="-342900" algn="l" rtl="0">
              <a:lnSpc>
                <a:spcPct val="100000"/>
              </a:lnSpc>
              <a:spcBef>
                <a:spcPts val="0"/>
              </a:spcBef>
              <a:spcAft>
                <a:spcPts val="0"/>
              </a:spcAft>
              <a:buClr>
                <a:srgbClr val="000000"/>
              </a:buClr>
              <a:buSzPts val="2000"/>
              <a:buFont typeface="Noto Sans Symbols"/>
              <a:buChar char="❑"/>
            </a:pPr>
            <a:r>
              <a:rPr lang="es-ES" sz="2000" b="0" i="0" u="none" strike="noStrike" cap="none">
                <a:solidFill>
                  <a:srgbClr val="000000"/>
                </a:solidFill>
                <a:latin typeface="Arial"/>
                <a:ea typeface="Arial"/>
                <a:cs typeface="Arial"/>
                <a:sym typeface="Arial"/>
              </a:rPr>
              <a:t>Propiedad Colectiva del Código: </a:t>
            </a:r>
            <a:endParaRPr/>
          </a:p>
          <a:p>
            <a:pPr marL="0" marR="0" lvl="1" indent="0" algn="l" rtl="0">
              <a:lnSpc>
                <a:spcPct val="100000"/>
              </a:lnSpc>
              <a:spcBef>
                <a:spcPts val="0"/>
              </a:spcBef>
              <a:spcAft>
                <a:spcPts val="0"/>
              </a:spcAft>
              <a:buNone/>
            </a:pPr>
            <a:r>
              <a:rPr lang="es-ES" sz="2000" b="0" i="0" u="none" strike="noStrike" cap="none">
                <a:solidFill>
                  <a:srgbClr val="000000"/>
                </a:solidFill>
                <a:latin typeface="Arial"/>
                <a:ea typeface="Arial"/>
                <a:cs typeface="Arial"/>
                <a:sym typeface="Arial"/>
              </a:rPr>
              <a:t>Cualquiera puede cambiar código en cualquier parte del sistema en cualquier momento.</a:t>
            </a:r>
            <a:endParaRPr/>
          </a:p>
          <a:p>
            <a:pPr marL="0" marR="0" lvl="1" indent="0" algn="l" rtl="0">
              <a:lnSpc>
                <a:spcPct val="100000"/>
              </a:lnSpc>
              <a:spcBef>
                <a:spcPts val="600"/>
              </a:spcBef>
              <a:spcAft>
                <a:spcPts val="0"/>
              </a:spcAft>
              <a:buNone/>
            </a:pPr>
            <a:r>
              <a:rPr lang="es-ES" sz="2000" b="0" i="0" u="none" strike="noStrike" cap="none">
                <a:solidFill>
                  <a:srgbClr val="000000"/>
                </a:solidFill>
                <a:latin typeface="Arial"/>
                <a:ea typeface="Arial"/>
                <a:cs typeface="Arial"/>
                <a:sym typeface="Arial"/>
              </a:rPr>
              <a:t>Motiva a contribuir con nuevas ideas, evitando a la vez que algún programador sea imprescindible.</a:t>
            </a:r>
            <a:endParaRPr/>
          </a:p>
          <a:p>
            <a:pPr marL="342900" marR="0" lvl="0" indent="-215900" algn="l" rtl="0">
              <a:lnSpc>
                <a:spcPct val="100000"/>
              </a:lnSpc>
              <a:spcBef>
                <a:spcPts val="600"/>
              </a:spcBef>
              <a:spcAft>
                <a:spcPts val="0"/>
              </a:spcAft>
              <a:buClr>
                <a:srgbClr val="000000"/>
              </a:buClr>
              <a:buSzPts val="2000"/>
              <a:buFont typeface="Noto Sans Symbols"/>
              <a:buNone/>
            </a:pPr>
            <a:endParaRPr sz="2000" b="0" i="0" u="none" strike="noStrike" cap="none">
              <a:solidFill>
                <a:srgbClr val="000000"/>
              </a:solidFill>
              <a:latin typeface="Arial"/>
              <a:ea typeface="Arial"/>
              <a:cs typeface="Arial"/>
              <a:sym typeface="Arial"/>
            </a:endParaRPr>
          </a:p>
          <a:p>
            <a:pPr marL="342900" marR="0" lvl="0" indent="-342900" algn="l" rtl="0">
              <a:lnSpc>
                <a:spcPct val="100000"/>
              </a:lnSpc>
              <a:spcBef>
                <a:spcPts val="600"/>
              </a:spcBef>
              <a:spcAft>
                <a:spcPts val="0"/>
              </a:spcAft>
              <a:buClr>
                <a:srgbClr val="000000"/>
              </a:buClr>
              <a:buSzPts val="2000"/>
              <a:buFont typeface="Noto Sans Symbols"/>
              <a:buChar char="❑"/>
            </a:pPr>
            <a:r>
              <a:rPr lang="es-ES" sz="2000" b="0" i="0" u="none" strike="noStrike" cap="none">
                <a:solidFill>
                  <a:srgbClr val="000000"/>
                </a:solidFill>
                <a:latin typeface="Arial"/>
                <a:ea typeface="Arial"/>
                <a:cs typeface="Arial"/>
                <a:sym typeface="Arial"/>
              </a:rPr>
              <a:t>Integración Continua: </a:t>
            </a:r>
            <a:endParaRPr/>
          </a:p>
          <a:p>
            <a:pPr marL="0" marR="0" lvl="1" indent="0" algn="l" rtl="0">
              <a:lnSpc>
                <a:spcPct val="100000"/>
              </a:lnSpc>
              <a:spcBef>
                <a:spcPts val="600"/>
              </a:spcBef>
              <a:spcAft>
                <a:spcPts val="0"/>
              </a:spcAft>
              <a:buNone/>
            </a:pPr>
            <a:r>
              <a:rPr lang="es-ES" sz="2000" b="0" i="0" u="none" strike="noStrike" cap="none">
                <a:solidFill>
                  <a:srgbClr val="000000"/>
                </a:solidFill>
                <a:latin typeface="Arial"/>
                <a:ea typeface="Arial"/>
                <a:cs typeface="Arial"/>
                <a:sym typeface="Arial"/>
              </a:rPr>
              <a:t>Cada pieza de código es integrada en el sistema una vez que esté lista. Así, el sistema puede llegar a ser integrado y construido varias veces en un mismo día.</a:t>
            </a:r>
            <a:endParaRPr/>
          </a:p>
          <a:p>
            <a:pPr marL="0" marR="0" lvl="1" indent="0" algn="l" rtl="0">
              <a:lnSpc>
                <a:spcPct val="100000"/>
              </a:lnSpc>
              <a:spcBef>
                <a:spcPts val="600"/>
              </a:spcBef>
              <a:spcAft>
                <a:spcPts val="0"/>
              </a:spcAft>
              <a:buNone/>
            </a:pPr>
            <a:r>
              <a:rPr lang="es-ES" sz="2000" b="0" i="0" u="none" strike="noStrike" cap="none">
                <a:solidFill>
                  <a:srgbClr val="000000"/>
                </a:solidFill>
                <a:latin typeface="Arial"/>
                <a:ea typeface="Arial"/>
                <a:cs typeface="Arial"/>
                <a:sym typeface="Arial"/>
              </a:rPr>
              <a:t>Reduce la fragmentación de los esfuerzos de los desarrolladores por falta de comunicación sobre lo que puede ser reutilizado o compartido.</a:t>
            </a:r>
            <a:endParaRPr/>
          </a:p>
          <a:p>
            <a:pPr marL="342900" marR="0" lvl="0" indent="-215900" algn="l" rtl="0">
              <a:lnSpc>
                <a:spcPct val="100000"/>
              </a:lnSpc>
              <a:spcBef>
                <a:spcPts val="600"/>
              </a:spcBef>
              <a:spcAft>
                <a:spcPts val="0"/>
              </a:spcAft>
              <a:buClr>
                <a:srgbClr val="000000"/>
              </a:buClr>
              <a:buSzPts val="2000"/>
              <a:buFont typeface="Noto Sans Symbols"/>
              <a:buNone/>
            </a:pPr>
            <a:endParaRPr sz="2000" b="0" i="0" u="none" strike="noStrike" cap="none">
              <a:solidFill>
                <a:srgbClr val="000000"/>
              </a:solidFill>
              <a:latin typeface="Arial"/>
              <a:ea typeface="Arial"/>
              <a:cs typeface="Arial"/>
              <a:sym typeface="Arial"/>
            </a:endParaRPr>
          </a:p>
          <a:p>
            <a:pPr marL="342900" marR="0" lvl="0" indent="-215900" algn="l" rtl="0">
              <a:lnSpc>
                <a:spcPct val="100000"/>
              </a:lnSpc>
              <a:spcBef>
                <a:spcPts val="600"/>
              </a:spcBef>
              <a:spcAft>
                <a:spcPts val="0"/>
              </a:spcAft>
              <a:buClr>
                <a:srgbClr val="000000"/>
              </a:buClr>
              <a:buSzPts val="2000"/>
              <a:buFont typeface="Noto Sans Symbols"/>
              <a:buNone/>
            </a:pPr>
            <a:endParaRPr sz="2000" b="0" i="0" u="none" strike="noStrike" cap="none">
              <a:solidFill>
                <a:srgbClr val="000000"/>
              </a:solidFill>
              <a:latin typeface="Arial"/>
              <a:ea typeface="Arial"/>
              <a:cs typeface="Arial"/>
              <a:sym typeface="Arial"/>
            </a:endParaRPr>
          </a:p>
        </p:txBody>
      </p:sp>
      <p:pic>
        <p:nvPicPr>
          <p:cNvPr id="433" name="Google Shape;433;p29" descr="https://encrypted-tbn0.gstatic.com/images?q=tbn:ANd9GcSnJH7QftIXkGpKrHUS7HT2rgFasPEJJXIB9CTb9_s3R6kzfJRP"/>
          <p:cNvPicPr preferRelativeResize="0"/>
          <p:nvPr/>
        </p:nvPicPr>
        <p:blipFill rotWithShape="1">
          <a:blip r:embed="rId3">
            <a:alphaModFix/>
          </a:blip>
          <a:srcRect l="10698" t="8557" r="7285" b="8855"/>
          <a:stretch/>
        </p:blipFill>
        <p:spPr>
          <a:xfrm>
            <a:off x="9561012" y="846138"/>
            <a:ext cx="1422400" cy="1608138"/>
          </a:xfrm>
          <a:prstGeom prst="rect">
            <a:avLst/>
          </a:prstGeom>
          <a:noFill/>
          <a:ln>
            <a:noFill/>
          </a:ln>
        </p:spPr>
      </p:pic>
      <p:pic>
        <p:nvPicPr>
          <p:cNvPr id="434" name="Google Shape;434;p29" descr="http://www.factoressencial.com/uploads/pics/Imatge_Plugins_2_11-2_06.jpg"/>
          <p:cNvPicPr preferRelativeResize="0"/>
          <p:nvPr/>
        </p:nvPicPr>
        <p:blipFill rotWithShape="1">
          <a:blip r:embed="rId4">
            <a:alphaModFix/>
          </a:blip>
          <a:srcRect/>
          <a:stretch/>
        </p:blipFill>
        <p:spPr>
          <a:xfrm>
            <a:off x="9911397" y="4581617"/>
            <a:ext cx="1635125" cy="109696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
          <p:cNvSpPr txBox="1">
            <a:spLocks noGrp="1"/>
          </p:cNvSpPr>
          <p:nvPr>
            <p:ph type="title"/>
          </p:nvPr>
        </p:nvSpPr>
        <p:spPr>
          <a:xfrm>
            <a:off x="1097280" y="286605"/>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1800"/>
              <a:buNone/>
            </a:pPr>
            <a:r>
              <a:rPr lang="es-ES"/>
              <a:t>Metodologías Ágiles</a:t>
            </a:r>
            <a:br>
              <a:rPr lang="es-ES"/>
            </a:br>
            <a:r>
              <a:rPr lang="es-ES"/>
              <a:t>Introducción</a:t>
            </a:r>
            <a:endParaRPr/>
          </a:p>
        </p:txBody>
      </p:sp>
      <p:sp>
        <p:nvSpPr>
          <p:cNvPr id="204" name="Google Shape;204;p3"/>
          <p:cNvSpPr txBox="1">
            <a:spLocks noGrp="1"/>
          </p:cNvSpPr>
          <p:nvPr>
            <p:ph type="body" idx="1"/>
          </p:nvPr>
        </p:nvSpPr>
        <p:spPr>
          <a:xfrm>
            <a:off x="767408" y="1988840"/>
            <a:ext cx="10729192" cy="4023300"/>
          </a:xfrm>
          <a:prstGeom prst="rect">
            <a:avLst/>
          </a:prstGeom>
          <a:noFill/>
          <a:ln>
            <a:noFill/>
          </a:ln>
        </p:spPr>
        <p:txBody>
          <a:bodyPr spcFirstLastPara="1" wrap="square" lIns="0" tIns="45700" rIns="0" bIns="45700" anchor="t" anchorCtr="0">
            <a:normAutofit lnSpcReduction="10000"/>
          </a:bodyPr>
          <a:lstStyle/>
          <a:p>
            <a:pPr marL="457200" lvl="0" indent="-342900" algn="l" rtl="0">
              <a:lnSpc>
                <a:spcPct val="90000"/>
              </a:lnSpc>
              <a:spcBef>
                <a:spcPts val="1195"/>
              </a:spcBef>
              <a:spcAft>
                <a:spcPts val="0"/>
              </a:spcAft>
              <a:buSzPts val="1800"/>
              <a:buChar char=" "/>
            </a:pPr>
            <a:r>
              <a:rPr lang="es-ES" sz="2400"/>
              <a:t>El éxito de un desarrollo esta dado por la metodología empleada la cual nos da una dirección a seguir para su correcta conclusión.</a:t>
            </a:r>
            <a:endParaRPr/>
          </a:p>
          <a:p>
            <a:pPr marL="457200" lvl="0" indent="-342900" algn="l" rtl="0">
              <a:lnSpc>
                <a:spcPct val="90000"/>
              </a:lnSpc>
              <a:spcBef>
                <a:spcPts val="1195"/>
              </a:spcBef>
              <a:spcAft>
                <a:spcPts val="0"/>
              </a:spcAft>
              <a:buSzPts val="1800"/>
              <a:buChar char=" "/>
            </a:pPr>
            <a:r>
              <a:rPr lang="es-ES" sz="2400"/>
              <a:t>Generalmente esta metodología lleva asociado un marcado énfasis en el control del proceso, definiendo roles, actividades, herramientas y documentación detallada.</a:t>
            </a:r>
            <a:endParaRPr/>
          </a:p>
          <a:p>
            <a:pPr marL="457200" lvl="0" indent="-342900" algn="l" rtl="0">
              <a:lnSpc>
                <a:spcPct val="90000"/>
              </a:lnSpc>
              <a:spcBef>
                <a:spcPts val="1195"/>
              </a:spcBef>
              <a:spcAft>
                <a:spcPts val="0"/>
              </a:spcAft>
              <a:buSzPts val="1800"/>
              <a:buChar char=" "/>
            </a:pPr>
            <a:r>
              <a:rPr lang="es-ES" sz="2400"/>
              <a:t>Este enfoque no resulta ser muy adecuado para proyectos actuales donde el entorno del sistema es muy cambiante y se exige una reducción de tiempo.</a:t>
            </a:r>
            <a:endParaRPr/>
          </a:p>
          <a:p>
            <a:pPr marL="457200" lvl="0" indent="-342900" algn="l" rtl="0">
              <a:lnSpc>
                <a:spcPct val="90000"/>
              </a:lnSpc>
              <a:spcBef>
                <a:spcPts val="1195"/>
              </a:spcBef>
              <a:spcAft>
                <a:spcPts val="0"/>
              </a:spcAft>
              <a:buSzPts val="1800"/>
              <a:buChar char=" "/>
            </a:pPr>
            <a:r>
              <a:rPr lang="es-ES" sz="2400"/>
              <a:t>Ante estas dificultades, muchos equipos se resignan a prescindir de las buenas prácticas, asumiendo los riesgos.</a:t>
            </a:r>
            <a:endParaRPr/>
          </a:p>
          <a:p>
            <a:pPr marL="457200" lvl="0" indent="-342900" algn="l" rtl="0">
              <a:lnSpc>
                <a:spcPct val="90000"/>
              </a:lnSpc>
              <a:spcBef>
                <a:spcPts val="1195"/>
              </a:spcBef>
              <a:spcAft>
                <a:spcPts val="0"/>
              </a:spcAft>
              <a:buSzPts val="1800"/>
              <a:buChar char=" "/>
            </a:pPr>
            <a:r>
              <a:rPr lang="es-ES" sz="2400"/>
              <a:t>En este contexto, las metodologías ágiles emergen como una posible solución.</a:t>
            </a:r>
            <a:endParaRPr/>
          </a:p>
          <a:p>
            <a:pPr marL="457200" lvl="0" indent="-228600" algn="l" rtl="0">
              <a:lnSpc>
                <a:spcPct val="90000"/>
              </a:lnSpc>
              <a:spcBef>
                <a:spcPts val="1195"/>
              </a:spcBef>
              <a:spcAft>
                <a:spcPts val="0"/>
              </a:spcAft>
              <a:buSzPts val="1800"/>
              <a:buNone/>
            </a:pPr>
            <a:endParaRPr sz="2400"/>
          </a:p>
        </p:txBody>
      </p:sp>
      <p:sp>
        <p:nvSpPr>
          <p:cNvPr id="205" name="Google Shape;205;p3"/>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s-ES"/>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30"/>
          <p:cNvSpPr txBox="1">
            <a:spLocks noGrp="1"/>
          </p:cNvSpPr>
          <p:nvPr>
            <p:ph type="title"/>
          </p:nvPr>
        </p:nvSpPr>
        <p:spPr>
          <a:xfrm>
            <a:off x="1097280" y="286605"/>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1800"/>
              <a:buNone/>
            </a:pPr>
            <a:r>
              <a:rPr lang="es-ES"/>
              <a:t>Extreme Programming - Prácticas </a:t>
            </a:r>
            <a:endParaRPr/>
          </a:p>
        </p:txBody>
      </p:sp>
      <p:sp>
        <p:nvSpPr>
          <p:cNvPr id="440" name="Google Shape;440;p30"/>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s-ES"/>
              <a:t>30</a:t>
            </a:fld>
            <a:endParaRPr/>
          </a:p>
        </p:txBody>
      </p:sp>
      <p:sp>
        <p:nvSpPr>
          <p:cNvPr id="441" name="Google Shape;441;p30"/>
          <p:cNvSpPr/>
          <p:nvPr/>
        </p:nvSpPr>
        <p:spPr>
          <a:xfrm>
            <a:off x="1097281" y="1476944"/>
            <a:ext cx="9900428" cy="4708981"/>
          </a:xfrm>
          <a:prstGeom prst="rect">
            <a:avLst/>
          </a:prstGeom>
          <a:noFill/>
          <a:ln>
            <a:noFill/>
          </a:ln>
        </p:spPr>
        <p:txBody>
          <a:bodyPr spcFirstLastPara="1" wrap="square" lIns="91425" tIns="45700" rIns="91425" bIns="45700" anchor="ctr" anchorCtr="0">
            <a:spAutoFit/>
          </a:bodyPr>
          <a:lstStyle/>
          <a:p>
            <a:pPr marL="342900" marR="0" lvl="0" indent="-215900" algn="l"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Arial"/>
              <a:ea typeface="Arial"/>
              <a:cs typeface="Arial"/>
              <a:sym typeface="Arial"/>
            </a:endParaRPr>
          </a:p>
          <a:p>
            <a:pPr marL="342900" marR="0" lvl="0" indent="-342900" algn="l" rtl="0">
              <a:lnSpc>
                <a:spcPct val="100000"/>
              </a:lnSpc>
              <a:spcBef>
                <a:spcPts val="600"/>
              </a:spcBef>
              <a:spcAft>
                <a:spcPts val="0"/>
              </a:spcAft>
              <a:buClr>
                <a:srgbClr val="000000"/>
              </a:buClr>
              <a:buSzPts val="2000"/>
              <a:buFont typeface="Noto Sans Symbols"/>
              <a:buChar char="❑"/>
            </a:pPr>
            <a:r>
              <a:rPr lang="es-ES" sz="2000" b="0" i="0" u="none" strike="noStrike" cap="none">
                <a:solidFill>
                  <a:srgbClr val="000000"/>
                </a:solidFill>
                <a:latin typeface="Arial"/>
                <a:ea typeface="Arial"/>
                <a:cs typeface="Arial"/>
                <a:sym typeface="Arial"/>
              </a:rPr>
              <a:t> Semana de 40-horas: </a:t>
            </a:r>
            <a:endParaRPr/>
          </a:p>
          <a:p>
            <a:pPr marL="0" marR="0" lvl="1" indent="0" algn="l" rtl="0">
              <a:lnSpc>
                <a:spcPct val="100000"/>
              </a:lnSpc>
              <a:spcBef>
                <a:spcPts val="0"/>
              </a:spcBef>
              <a:spcAft>
                <a:spcPts val="0"/>
              </a:spcAft>
              <a:buNone/>
            </a:pPr>
            <a:r>
              <a:rPr lang="es-ES" sz="2000" b="0" i="0" u="none" strike="noStrike" cap="none">
                <a:solidFill>
                  <a:srgbClr val="000000"/>
                </a:solidFill>
                <a:latin typeface="Arial"/>
                <a:ea typeface="Arial"/>
                <a:cs typeface="Arial"/>
                <a:sym typeface="Arial"/>
              </a:rPr>
              <a:t>Se debe trabajar un máximo de 40 horas por semana. </a:t>
            </a:r>
            <a:endParaRPr/>
          </a:p>
          <a:p>
            <a:pPr marL="0" marR="0" lvl="1" indent="0" algn="l" rtl="0">
              <a:lnSpc>
                <a:spcPct val="100000"/>
              </a:lnSpc>
              <a:spcBef>
                <a:spcPts val="600"/>
              </a:spcBef>
              <a:spcAft>
                <a:spcPts val="0"/>
              </a:spcAft>
              <a:buNone/>
            </a:pPr>
            <a:r>
              <a:rPr lang="es-ES" sz="2000" b="0" i="0" u="none" strike="noStrike" cap="none">
                <a:solidFill>
                  <a:srgbClr val="000000"/>
                </a:solidFill>
                <a:latin typeface="Arial"/>
                <a:ea typeface="Arial"/>
                <a:cs typeface="Arial"/>
                <a:sym typeface="Arial"/>
              </a:rPr>
              <a:t>El trabajo extra desmotiva al equipo.</a:t>
            </a:r>
            <a:endParaRPr/>
          </a:p>
          <a:p>
            <a:pPr marL="0" marR="0" lvl="1" indent="0" algn="l" rtl="0">
              <a:lnSpc>
                <a:spcPct val="100000"/>
              </a:lnSpc>
              <a:spcBef>
                <a:spcPts val="600"/>
              </a:spcBef>
              <a:spcAft>
                <a:spcPts val="0"/>
              </a:spcAft>
              <a:buNone/>
            </a:pPr>
            <a:r>
              <a:rPr lang="es-ES" sz="2000" b="0" i="0" u="none" strike="noStrike" cap="none">
                <a:solidFill>
                  <a:srgbClr val="000000"/>
                </a:solidFill>
                <a:latin typeface="Arial"/>
                <a:ea typeface="Arial"/>
                <a:cs typeface="Arial"/>
                <a:sym typeface="Arial"/>
              </a:rPr>
              <a:t>Los proyectos que requieren trabajo extra para intentar cumplir con los plazos suelen al final ser entregados con retraso. En lugar de esto se puede realizar el juego de la planificación para cambiar el ámbito del proyecto o la fecha de entrega.</a:t>
            </a:r>
            <a:endParaRPr/>
          </a:p>
          <a:p>
            <a:pPr marL="342900" marR="0" lvl="0" indent="-215900" algn="l" rtl="0">
              <a:lnSpc>
                <a:spcPct val="100000"/>
              </a:lnSpc>
              <a:spcBef>
                <a:spcPts val="600"/>
              </a:spcBef>
              <a:spcAft>
                <a:spcPts val="0"/>
              </a:spcAft>
              <a:buClr>
                <a:srgbClr val="000000"/>
              </a:buClr>
              <a:buSzPts val="2000"/>
              <a:buFont typeface="Noto Sans Symbols"/>
              <a:buNone/>
            </a:pPr>
            <a:endParaRPr sz="20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000"/>
              <a:buFont typeface="Noto Sans Symbols"/>
              <a:buChar char="❑"/>
            </a:pPr>
            <a:r>
              <a:rPr lang="es-ES" sz="2000" b="0" i="0" u="none" strike="noStrike" cap="none">
                <a:solidFill>
                  <a:srgbClr val="000000"/>
                </a:solidFill>
                <a:latin typeface="Arial"/>
                <a:ea typeface="Arial"/>
                <a:cs typeface="Arial"/>
                <a:sym typeface="Arial"/>
              </a:rPr>
              <a:t>Cliente en el Lugar de Desarrollo: </a:t>
            </a:r>
            <a:endParaRPr/>
          </a:p>
          <a:p>
            <a:pPr marL="0" marR="0" lvl="1" indent="0" algn="l" rtl="0">
              <a:lnSpc>
                <a:spcPct val="100000"/>
              </a:lnSpc>
              <a:spcBef>
                <a:spcPts val="0"/>
              </a:spcBef>
              <a:spcAft>
                <a:spcPts val="0"/>
              </a:spcAft>
              <a:buNone/>
            </a:pPr>
            <a:r>
              <a:rPr lang="es-ES" sz="2000" b="0" i="0" u="none" strike="noStrike" cap="none">
                <a:solidFill>
                  <a:srgbClr val="000000"/>
                </a:solidFill>
                <a:latin typeface="Arial"/>
                <a:ea typeface="Arial"/>
                <a:cs typeface="Arial"/>
                <a:sym typeface="Arial"/>
              </a:rPr>
              <a:t>El cliente tiene que estar presente y disponible todo el tiempo para el equipo.</a:t>
            </a:r>
            <a:endParaRPr/>
          </a:p>
          <a:p>
            <a:pPr marL="800100" marR="0" lvl="1" indent="-215900" algn="l"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000"/>
              <a:buFont typeface="Noto Sans Symbols"/>
              <a:buChar char="❑"/>
            </a:pPr>
            <a:r>
              <a:rPr lang="es-ES" sz="2000" b="0" i="0" u="none" strike="noStrike" cap="none">
                <a:solidFill>
                  <a:srgbClr val="000000"/>
                </a:solidFill>
                <a:latin typeface="Arial"/>
                <a:ea typeface="Arial"/>
                <a:cs typeface="Arial"/>
                <a:sym typeface="Arial"/>
              </a:rPr>
              <a:t> Estándares de Codificación: </a:t>
            </a:r>
            <a:endParaRPr/>
          </a:p>
          <a:p>
            <a:pPr marL="0" marR="0" lvl="1" indent="0" algn="l" rtl="0">
              <a:lnSpc>
                <a:spcPct val="100000"/>
              </a:lnSpc>
              <a:spcBef>
                <a:spcPts val="0"/>
              </a:spcBef>
              <a:spcAft>
                <a:spcPts val="0"/>
              </a:spcAft>
              <a:buNone/>
            </a:pPr>
            <a:r>
              <a:rPr lang="es-ES" sz="2000" b="0" i="0" u="none" strike="noStrike" cap="none">
                <a:solidFill>
                  <a:srgbClr val="000000"/>
                </a:solidFill>
                <a:latin typeface="Arial"/>
                <a:ea typeface="Arial"/>
                <a:cs typeface="Arial"/>
                <a:sym typeface="Arial"/>
              </a:rPr>
              <a:t>Los programadores escriben todo el código de acuerdo con reglas que enfatizan la comunicación a través del mismo.</a:t>
            </a:r>
            <a:endParaRPr sz="2000" b="0" i="0" u="none" strike="noStrike" cap="non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31"/>
          <p:cNvSpPr txBox="1">
            <a:spLocks noGrp="1"/>
          </p:cNvSpPr>
          <p:nvPr>
            <p:ph type="title"/>
          </p:nvPr>
        </p:nvSpPr>
        <p:spPr>
          <a:xfrm>
            <a:off x="1097280" y="286605"/>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1800"/>
              <a:buNone/>
            </a:pPr>
            <a:r>
              <a:rPr lang="es-ES"/>
              <a:t>SCRUM</a:t>
            </a:r>
            <a:endParaRPr/>
          </a:p>
        </p:txBody>
      </p:sp>
      <p:sp>
        <p:nvSpPr>
          <p:cNvPr id="447" name="Google Shape;447;p31"/>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rmAutofit lnSpcReduction="10000"/>
          </a:bodyPr>
          <a:lstStyle/>
          <a:p>
            <a:pPr marL="457200" lvl="0" indent="-342900" algn="l" rtl="0">
              <a:lnSpc>
                <a:spcPct val="90000"/>
              </a:lnSpc>
              <a:spcBef>
                <a:spcPts val="1195"/>
              </a:spcBef>
              <a:spcAft>
                <a:spcPts val="0"/>
              </a:spcAft>
              <a:buSzPts val="1800"/>
              <a:buChar char=" "/>
            </a:pPr>
            <a:r>
              <a:rPr lang="es-ES" sz="2400">
                <a:solidFill>
                  <a:schemeClr val="dk1"/>
                </a:solidFill>
                <a:latin typeface="Calibri"/>
                <a:ea typeface="Calibri"/>
                <a:cs typeface="Calibri"/>
                <a:sym typeface="Calibri"/>
              </a:rPr>
              <a:t>Es un marco de trabajo utilizado para desarrollar productos complejos donde se aplican de manera regular un conjunto de buenas prácticas para trabajar colaborativamente y obtener el mejor resultado posible de un proyecto</a:t>
            </a:r>
            <a:endParaRPr sz="2400">
              <a:solidFill>
                <a:schemeClr val="dk1"/>
              </a:solidFill>
            </a:endParaRPr>
          </a:p>
          <a:p>
            <a:pPr marL="457200" lvl="0" indent="-342900" algn="l" rtl="0">
              <a:lnSpc>
                <a:spcPct val="90000"/>
              </a:lnSpc>
              <a:spcBef>
                <a:spcPts val="1195"/>
              </a:spcBef>
              <a:spcAft>
                <a:spcPts val="0"/>
              </a:spcAft>
              <a:buSzPts val="1800"/>
              <a:buChar char=" "/>
            </a:pPr>
            <a:r>
              <a:rPr lang="es-ES" sz="2400">
                <a:solidFill>
                  <a:schemeClr val="dk1"/>
                </a:solidFill>
                <a:latin typeface="Calibri"/>
                <a:ea typeface="Calibri"/>
                <a:cs typeface="Calibri"/>
                <a:sym typeface="Calibri"/>
              </a:rPr>
              <a:t>Estas prácticas se apoyan unas a otras y su selección tiene origen en un estudio de la manera de trabajar de equipos altamente productivos.</a:t>
            </a:r>
            <a:endParaRPr/>
          </a:p>
          <a:p>
            <a:pPr marL="457200" lvl="0" indent="-342900" algn="l" rtl="0">
              <a:lnSpc>
                <a:spcPct val="90000"/>
              </a:lnSpc>
              <a:spcBef>
                <a:spcPts val="1195"/>
              </a:spcBef>
              <a:spcAft>
                <a:spcPts val="0"/>
              </a:spcAft>
              <a:buSzPts val="1800"/>
              <a:buChar char=" "/>
            </a:pPr>
            <a:r>
              <a:rPr lang="es-ES" sz="2400">
                <a:solidFill>
                  <a:schemeClr val="dk1"/>
                </a:solidFill>
                <a:latin typeface="Calibri"/>
                <a:ea typeface="Calibri"/>
                <a:cs typeface="Calibri"/>
                <a:sym typeface="Calibri"/>
              </a:rPr>
              <a:t>Scrum se define como “una manera simple de manejar problemas complejos”, proporcionando un paradigma de trabajo que  soporta la innovación y permite que equipos auto-organizados entreguen resultados de alta calidad en tiempos cortos.  </a:t>
            </a:r>
            <a:endParaRPr/>
          </a:p>
          <a:p>
            <a:pPr marL="457200" lvl="0" indent="-342900" algn="l" rtl="0">
              <a:lnSpc>
                <a:spcPct val="90000"/>
              </a:lnSpc>
              <a:spcBef>
                <a:spcPts val="1195"/>
              </a:spcBef>
              <a:spcAft>
                <a:spcPts val="0"/>
              </a:spcAft>
              <a:buSzPts val="1800"/>
              <a:buChar char=" "/>
            </a:pPr>
            <a:r>
              <a:rPr lang="es-ES" sz="2400">
                <a:solidFill>
                  <a:schemeClr val="dk1"/>
                </a:solidFill>
                <a:latin typeface="Calibri"/>
                <a:ea typeface="Calibri"/>
                <a:cs typeface="Calibri"/>
                <a:sym typeface="Calibri"/>
              </a:rPr>
              <a:t>En Scrum se realizan entregas parciales y regulares del resultado final del proyecto, priorizadas por el beneficio que aportan al receptor del proyecto</a:t>
            </a:r>
            <a:endParaRPr/>
          </a:p>
        </p:txBody>
      </p:sp>
      <p:sp>
        <p:nvSpPr>
          <p:cNvPr id="448" name="Google Shape;448;p31"/>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s-ES"/>
              <a:t>31</a:t>
            </a:fld>
            <a:endParaRPr/>
          </a:p>
        </p:txBody>
      </p:sp>
      <p:pic>
        <p:nvPicPr>
          <p:cNvPr id="449" name="Google Shape;449;p31" descr="Resultado de imagen para metodologia scrum logo"/>
          <p:cNvPicPr preferRelativeResize="0"/>
          <p:nvPr/>
        </p:nvPicPr>
        <p:blipFill rotWithShape="1">
          <a:blip r:embed="rId3">
            <a:alphaModFix/>
          </a:blip>
          <a:srcRect/>
          <a:stretch/>
        </p:blipFill>
        <p:spPr>
          <a:xfrm>
            <a:off x="8375374" y="125920"/>
            <a:ext cx="2915478" cy="1646898"/>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32"/>
          <p:cNvSpPr txBox="1">
            <a:spLocks noGrp="1"/>
          </p:cNvSpPr>
          <p:nvPr>
            <p:ph type="title"/>
          </p:nvPr>
        </p:nvSpPr>
        <p:spPr>
          <a:xfrm>
            <a:off x="1097280" y="286605"/>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1800"/>
              <a:buNone/>
            </a:pPr>
            <a:r>
              <a:rPr lang="es-ES"/>
              <a:t>Scrum - Principios</a:t>
            </a:r>
            <a:endParaRPr/>
          </a:p>
        </p:txBody>
      </p:sp>
      <p:sp>
        <p:nvSpPr>
          <p:cNvPr id="455" name="Google Shape;455;p32"/>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rmAutofit/>
          </a:bodyPr>
          <a:lstStyle/>
          <a:p>
            <a:pPr marL="457200" lvl="0" indent="-342900" algn="l" rtl="0">
              <a:lnSpc>
                <a:spcPct val="90000"/>
              </a:lnSpc>
              <a:spcBef>
                <a:spcPts val="1195"/>
              </a:spcBef>
              <a:spcAft>
                <a:spcPts val="0"/>
              </a:spcAft>
              <a:buSzPts val="1800"/>
              <a:buChar char=" "/>
            </a:pPr>
            <a:r>
              <a:rPr lang="es-ES" sz="2400" b="1"/>
              <a:t>Eliminar el desperdicio</a:t>
            </a:r>
            <a:r>
              <a:rPr lang="es-ES" sz="2400"/>
              <a:t>: no generar artefactos, ni perder el tiempo haciendo cosas que no le suman valor al cliente. </a:t>
            </a:r>
            <a:endParaRPr/>
          </a:p>
          <a:p>
            <a:pPr marL="457200" lvl="0" indent="-342900" algn="l" rtl="0">
              <a:lnSpc>
                <a:spcPct val="90000"/>
              </a:lnSpc>
              <a:spcBef>
                <a:spcPts val="1195"/>
              </a:spcBef>
              <a:spcAft>
                <a:spcPts val="0"/>
              </a:spcAft>
              <a:buSzPts val="1800"/>
              <a:buChar char=" "/>
            </a:pPr>
            <a:r>
              <a:rPr lang="es-ES" sz="2400" b="1"/>
              <a:t>Construir la calidad con el producto: </a:t>
            </a:r>
            <a:r>
              <a:rPr lang="es-ES" sz="2400"/>
              <a:t>la idea es inyectar la calidad directamente en el código desde el inicio.</a:t>
            </a:r>
            <a:endParaRPr/>
          </a:p>
          <a:p>
            <a:pPr marL="457200" lvl="0" indent="-342900" algn="l" rtl="0">
              <a:lnSpc>
                <a:spcPct val="90000"/>
              </a:lnSpc>
              <a:spcBef>
                <a:spcPts val="1195"/>
              </a:spcBef>
              <a:spcAft>
                <a:spcPts val="0"/>
              </a:spcAft>
              <a:buSzPts val="1800"/>
              <a:buChar char=" "/>
            </a:pPr>
            <a:r>
              <a:rPr lang="es-ES" sz="2400" b="1"/>
              <a:t>Crear conocimiento:</a:t>
            </a:r>
            <a:r>
              <a:rPr lang="es-ES" sz="2400"/>
              <a:t> En la práctica no se puede tener el conocimiento antes de empezar el desarrollo.</a:t>
            </a:r>
            <a:endParaRPr/>
          </a:p>
          <a:p>
            <a:pPr marL="457200" lvl="0" indent="-342900" algn="l" rtl="0">
              <a:lnSpc>
                <a:spcPct val="90000"/>
              </a:lnSpc>
              <a:spcBef>
                <a:spcPts val="1195"/>
              </a:spcBef>
              <a:spcAft>
                <a:spcPts val="0"/>
              </a:spcAft>
              <a:buSzPts val="1800"/>
              <a:buChar char=" "/>
            </a:pPr>
            <a:r>
              <a:rPr lang="es-ES" sz="2400" b="1"/>
              <a:t>Diferir las decisiones:</a:t>
            </a:r>
            <a:r>
              <a:rPr lang="es-ES" sz="2400"/>
              <a:t> tomar las decisiones en el momento adecuado, esperar hasta ese momento, ya que uno tiene mas información a medida que va pasando el tiempo. Si se puede esperar, mejor.</a:t>
            </a:r>
            <a:endParaRPr/>
          </a:p>
        </p:txBody>
      </p:sp>
      <p:sp>
        <p:nvSpPr>
          <p:cNvPr id="456" name="Google Shape;456;p32"/>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s-ES"/>
              <a:t>32</a:t>
            </a:fld>
            <a:endParaRPr/>
          </a:p>
        </p:txBody>
      </p:sp>
      <p:pic>
        <p:nvPicPr>
          <p:cNvPr id="457" name="Google Shape;457;p32" descr="Resultado de imagen para metodologia scrum logo"/>
          <p:cNvPicPr preferRelativeResize="0"/>
          <p:nvPr/>
        </p:nvPicPr>
        <p:blipFill rotWithShape="1">
          <a:blip r:embed="rId3">
            <a:alphaModFix/>
          </a:blip>
          <a:srcRect/>
          <a:stretch/>
        </p:blipFill>
        <p:spPr>
          <a:xfrm>
            <a:off x="8375374" y="125920"/>
            <a:ext cx="2915478" cy="164689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33"/>
          <p:cNvSpPr txBox="1">
            <a:spLocks noGrp="1"/>
          </p:cNvSpPr>
          <p:nvPr>
            <p:ph type="title"/>
          </p:nvPr>
        </p:nvSpPr>
        <p:spPr>
          <a:xfrm>
            <a:off x="1097280" y="286605"/>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1800"/>
              <a:buNone/>
            </a:pPr>
            <a:r>
              <a:rPr lang="es-ES"/>
              <a:t>Scrum - Principios</a:t>
            </a:r>
            <a:endParaRPr/>
          </a:p>
        </p:txBody>
      </p:sp>
      <p:sp>
        <p:nvSpPr>
          <p:cNvPr id="463" name="Google Shape;463;p33"/>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rmAutofit/>
          </a:bodyPr>
          <a:lstStyle/>
          <a:p>
            <a:pPr marL="457200" lvl="0" indent="-342900" algn="l" rtl="0">
              <a:lnSpc>
                <a:spcPct val="90000"/>
              </a:lnSpc>
              <a:spcBef>
                <a:spcPts val="1195"/>
              </a:spcBef>
              <a:spcAft>
                <a:spcPts val="0"/>
              </a:spcAft>
              <a:buSzPts val="1800"/>
              <a:buChar char=" "/>
            </a:pPr>
            <a:r>
              <a:rPr lang="es-ES" sz="2800" b="1"/>
              <a:t>Entregar rápido: </a:t>
            </a:r>
            <a:r>
              <a:rPr lang="es-ES" sz="2800"/>
              <a:t>Debe ser una de las ventajas competitivas más  importantes.</a:t>
            </a:r>
            <a:endParaRPr/>
          </a:p>
          <a:p>
            <a:pPr marL="457200" lvl="0" indent="-342900" algn="l" rtl="0">
              <a:lnSpc>
                <a:spcPct val="90000"/>
              </a:lnSpc>
              <a:spcBef>
                <a:spcPts val="1195"/>
              </a:spcBef>
              <a:spcAft>
                <a:spcPts val="0"/>
              </a:spcAft>
              <a:buSzPts val="1800"/>
              <a:buChar char=" "/>
            </a:pPr>
            <a:r>
              <a:rPr lang="es-ES" sz="2800" b="1"/>
              <a:t>Respetar a las personas: </a:t>
            </a:r>
            <a:r>
              <a:rPr lang="es-ES" sz="2800"/>
              <a:t>la gente trabaja mejor cuando se encuentra en un ambiente que la motive y se sienta respetada.</a:t>
            </a:r>
            <a:endParaRPr sz="2800" b="1"/>
          </a:p>
          <a:p>
            <a:pPr marL="457200" lvl="0" indent="-342900" algn="l" rtl="0">
              <a:lnSpc>
                <a:spcPct val="90000"/>
              </a:lnSpc>
              <a:spcBef>
                <a:spcPts val="1195"/>
              </a:spcBef>
              <a:spcAft>
                <a:spcPts val="0"/>
              </a:spcAft>
              <a:buSzPts val="1800"/>
              <a:buChar char=" "/>
            </a:pPr>
            <a:r>
              <a:rPr lang="es-ES" sz="2800" b="1"/>
              <a:t>Optimizar el todo:</a:t>
            </a:r>
            <a:r>
              <a:rPr lang="es-ES" sz="2800"/>
              <a:t> optimizar todo el proceso, ya que el proceso es una unidad, y para lograr tener éxito y avanzar, hay que tratarlo como tal.</a:t>
            </a:r>
            <a:endParaRPr sz="2800"/>
          </a:p>
        </p:txBody>
      </p:sp>
      <p:sp>
        <p:nvSpPr>
          <p:cNvPr id="464" name="Google Shape;464;p33"/>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s-ES"/>
              <a:t>33</a:t>
            </a:fld>
            <a:endParaRPr/>
          </a:p>
        </p:txBody>
      </p:sp>
      <p:pic>
        <p:nvPicPr>
          <p:cNvPr id="465" name="Google Shape;465;p33" descr="Resultado de imagen para metodologia scrum logo"/>
          <p:cNvPicPr preferRelativeResize="0"/>
          <p:nvPr/>
        </p:nvPicPr>
        <p:blipFill rotWithShape="1">
          <a:blip r:embed="rId3">
            <a:alphaModFix/>
          </a:blip>
          <a:srcRect/>
          <a:stretch/>
        </p:blipFill>
        <p:spPr>
          <a:xfrm>
            <a:off x="8375374" y="125920"/>
            <a:ext cx="2915478" cy="164689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34"/>
          <p:cNvSpPr txBox="1">
            <a:spLocks noGrp="1"/>
          </p:cNvSpPr>
          <p:nvPr>
            <p:ph type="title"/>
          </p:nvPr>
        </p:nvSpPr>
        <p:spPr>
          <a:xfrm>
            <a:off x="1097280" y="286605"/>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1800"/>
              <a:buNone/>
            </a:pPr>
            <a:r>
              <a:rPr lang="es-ES"/>
              <a:t>Roles - Scrum</a:t>
            </a:r>
            <a:endParaRPr/>
          </a:p>
        </p:txBody>
      </p:sp>
      <p:sp>
        <p:nvSpPr>
          <p:cNvPr id="471" name="Google Shape;471;p34"/>
          <p:cNvSpPr txBox="1">
            <a:spLocks noGrp="1"/>
          </p:cNvSpPr>
          <p:nvPr>
            <p:ph type="body" idx="1"/>
          </p:nvPr>
        </p:nvSpPr>
        <p:spPr>
          <a:xfrm>
            <a:off x="191344" y="1705683"/>
            <a:ext cx="8347799" cy="4468320"/>
          </a:xfrm>
          <a:prstGeom prst="rect">
            <a:avLst/>
          </a:prstGeom>
          <a:noFill/>
          <a:ln>
            <a:noFill/>
          </a:ln>
        </p:spPr>
        <p:txBody>
          <a:bodyPr spcFirstLastPara="1" wrap="square" lIns="0" tIns="45700" rIns="0" bIns="45700" anchor="t" anchorCtr="0">
            <a:normAutofit fontScale="92500"/>
          </a:bodyPr>
          <a:lstStyle/>
          <a:p>
            <a:pPr marL="457200" lvl="0" indent="-342900" algn="l" rtl="0">
              <a:lnSpc>
                <a:spcPct val="90000"/>
              </a:lnSpc>
              <a:spcBef>
                <a:spcPts val="1195"/>
              </a:spcBef>
              <a:spcAft>
                <a:spcPts val="0"/>
              </a:spcAft>
              <a:buSzPct val="81081"/>
              <a:buChar char=" "/>
            </a:pPr>
            <a:r>
              <a:rPr lang="es-ES" sz="2400"/>
              <a:t>El </a:t>
            </a:r>
            <a:r>
              <a:rPr lang="es-ES" sz="2400" b="1"/>
              <a:t>Product Owner (Propietario) </a:t>
            </a:r>
            <a:r>
              <a:rPr lang="es-ES" sz="2400"/>
              <a:t>conoce y marca las prioridades del proyecto o producto.</a:t>
            </a:r>
            <a:endParaRPr/>
          </a:p>
          <a:p>
            <a:pPr marL="457200" lvl="0" indent="-342900" algn="l" rtl="0">
              <a:lnSpc>
                <a:spcPct val="90000"/>
              </a:lnSpc>
              <a:spcBef>
                <a:spcPts val="1195"/>
              </a:spcBef>
              <a:spcAft>
                <a:spcPts val="0"/>
              </a:spcAft>
              <a:buSzPct val="81081"/>
              <a:buChar char=" "/>
            </a:pPr>
            <a:r>
              <a:rPr lang="es-ES" sz="2400"/>
              <a:t>El </a:t>
            </a:r>
            <a:r>
              <a:rPr lang="es-ES" sz="2400" b="1"/>
              <a:t>Scrum Master (Jefe)</a:t>
            </a:r>
            <a:r>
              <a:rPr lang="es-ES" sz="2400"/>
              <a:t> es la persona que asegura el seguimiento de la metodología guiando las reuniones y ayudando al equipo ante cualquier problema que pueda aparecer. Su responsabilidad es entre otras, la de hacer de paraguas ante las presiones externas.</a:t>
            </a:r>
            <a:endParaRPr/>
          </a:p>
          <a:p>
            <a:pPr marL="457200" lvl="0" indent="-342900" algn="l" rtl="0">
              <a:lnSpc>
                <a:spcPct val="90000"/>
              </a:lnSpc>
              <a:spcBef>
                <a:spcPts val="1195"/>
              </a:spcBef>
              <a:spcAft>
                <a:spcPts val="0"/>
              </a:spcAft>
              <a:buSzPct val="81081"/>
              <a:buChar char=" "/>
            </a:pPr>
            <a:r>
              <a:rPr lang="es-ES" sz="2400"/>
              <a:t>El </a:t>
            </a:r>
            <a:r>
              <a:rPr lang="es-ES" sz="2400" b="1"/>
              <a:t>Scrum Team (Equipo)</a:t>
            </a:r>
            <a:r>
              <a:rPr lang="es-ES" sz="2400"/>
              <a:t> son las personas responsables de implementar la funcionalidad o funcionalidades elegidas por el Product Owner.</a:t>
            </a:r>
            <a:endParaRPr/>
          </a:p>
          <a:p>
            <a:pPr marL="457200" lvl="0" indent="-342900" algn="l" rtl="0">
              <a:lnSpc>
                <a:spcPct val="90000"/>
              </a:lnSpc>
              <a:spcBef>
                <a:spcPts val="1195"/>
              </a:spcBef>
              <a:spcAft>
                <a:spcPts val="0"/>
              </a:spcAft>
              <a:buSzPct val="81081"/>
              <a:buChar char=" "/>
            </a:pPr>
            <a:r>
              <a:rPr lang="es-ES" sz="2400"/>
              <a:t>Los </a:t>
            </a:r>
            <a:r>
              <a:rPr lang="es-ES" sz="2400" b="1"/>
              <a:t>Usuarios o Cliente</a:t>
            </a:r>
            <a:r>
              <a:rPr lang="es-ES" sz="2400"/>
              <a:t>, son los beneficiarios finales del producto, y son quienes viendo los progresos, pueden aportar ideas, sugerencias o necesidades.</a:t>
            </a:r>
            <a:endParaRPr/>
          </a:p>
        </p:txBody>
      </p:sp>
      <p:sp>
        <p:nvSpPr>
          <p:cNvPr id="472" name="Google Shape;472;p34"/>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s-ES"/>
              <a:t>34</a:t>
            </a:fld>
            <a:endParaRPr/>
          </a:p>
        </p:txBody>
      </p:sp>
      <p:sp>
        <p:nvSpPr>
          <p:cNvPr id="473" name="Google Shape;473;p34"/>
          <p:cNvSpPr/>
          <p:nvPr/>
        </p:nvSpPr>
        <p:spPr>
          <a:xfrm>
            <a:off x="9178925" y="974728"/>
            <a:ext cx="1187451" cy="9191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4" name="Google Shape;474;p34"/>
          <p:cNvSpPr/>
          <p:nvPr/>
        </p:nvSpPr>
        <p:spPr>
          <a:xfrm>
            <a:off x="9178925" y="2249491"/>
            <a:ext cx="1187451" cy="12604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5" name="Google Shape;475;p34"/>
          <p:cNvSpPr/>
          <p:nvPr/>
        </p:nvSpPr>
        <p:spPr>
          <a:xfrm>
            <a:off x="9326565" y="5194300"/>
            <a:ext cx="1044575" cy="8778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6" name="Google Shape;476;p34"/>
          <p:cNvSpPr/>
          <p:nvPr/>
        </p:nvSpPr>
        <p:spPr>
          <a:xfrm>
            <a:off x="9178928" y="3578228"/>
            <a:ext cx="1331913" cy="12049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477" name="Google Shape;477;p34" descr="https://rajatbhalla.files.wordpress.com/2014/07/scrum-roles2.png"/>
          <p:cNvPicPr preferRelativeResize="0"/>
          <p:nvPr/>
        </p:nvPicPr>
        <p:blipFill rotWithShape="1">
          <a:blip r:embed="rId3">
            <a:alphaModFix/>
          </a:blip>
          <a:srcRect l="6688" t="10785" r="8043" b="4122"/>
          <a:stretch/>
        </p:blipFill>
        <p:spPr>
          <a:xfrm>
            <a:off x="8375374" y="2146432"/>
            <a:ext cx="3816627" cy="3586823"/>
          </a:xfrm>
          <a:prstGeom prst="rect">
            <a:avLst/>
          </a:prstGeom>
          <a:noFill/>
          <a:ln>
            <a:noFill/>
          </a:ln>
        </p:spPr>
      </p:pic>
      <p:pic>
        <p:nvPicPr>
          <p:cNvPr id="478" name="Google Shape;478;p34" descr="Resultado de imagen para metodologia scrum logo"/>
          <p:cNvPicPr preferRelativeResize="0"/>
          <p:nvPr/>
        </p:nvPicPr>
        <p:blipFill rotWithShape="1">
          <a:blip r:embed="rId4">
            <a:alphaModFix/>
          </a:blip>
          <a:srcRect/>
          <a:stretch/>
        </p:blipFill>
        <p:spPr>
          <a:xfrm>
            <a:off x="8375374" y="125920"/>
            <a:ext cx="2915478" cy="1646898"/>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35"/>
          <p:cNvSpPr txBox="1">
            <a:spLocks noGrp="1"/>
          </p:cNvSpPr>
          <p:nvPr>
            <p:ph type="title"/>
          </p:nvPr>
        </p:nvSpPr>
        <p:spPr>
          <a:xfrm>
            <a:off x="1097280" y="286605"/>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1800"/>
              <a:buNone/>
            </a:pPr>
            <a:r>
              <a:rPr lang="es-ES"/>
              <a:t>Artefactos - Scrum</a:t>
            </a:r>
            <a:endParaRPr/>
          </a:p>
        </p:txBody>
      </p:sp>
      <p:sp>
        <p:nvSpPr>
          <p:cNvPr id="484" name="Google Shape;484;p35"/>
          <p:cNvSpPr txBox="1">
            <a:spLocks noGrp="1"/>
          </p:cNvSpPr>
          <p:nvPr>
            <p:ph type="body" idx="1"/>
          </p:nvPr>
        </p:nvSpPr>
        <p:spPr>
          <a:xfrm>
            <a:off x="599407" y="2294876"/>
            <a:ext cx="7152778" cy="3766185"/>
          </a:xfrm>
          <a:prstGeom prst="rect">
            <a:avLst/>
          </a:prstGeom>
          <a:noFill/>
          <a:ln>
            <a:noFill/>
          </a:ln>
        </p:spPr>
        <p:txBody>
          <a:bodyPr spcFirstLastPara="1" wrap="square" lIns="0" tIns="45700" rIns="0" bIns="45700" anchor="t" anchorCtr="0">
            <a:normAutofit lnSpcReduction="10000"/>
          </a:bodyPr>
          <a:lstStyle/>
          <a:p>
            <a:pPr marL="457200" lvl="0" indent="-342900" algn="l" rtl="0">
              <a:lnSpc>
                <a:spcPct val="90000"/>
              </a:lnSpc>
              <a:spcBef>
                <a:spcPts val="1195"/>
              </a:spcBef>
              <a:spcAft>
                <a:spcPts val="0"/>
              </a:spcAft>
              <a:buSzPts val="1800"/>
              <a:buChar char=" "/>
            </a:pPr>
            <a:r>
              <a:rPr lang="es-ES" sz="2400" b="1"/>
              <a:t>Product Backlog: </a:t>
            </a:r>
            <a:r>
              <a:rPr lang="es-ES" sz="2400"/>
              <a:t>es la lista maestra que contiene toda la funcionalidad deseada en el producto. La característica más importante es que la funcionalidad se encuentra ordenada por un orden de prioridad.</a:t>
            </a:r>
            <a:endParaRPr sz="2400"/>
          </a:p>
          <a:p>
            <a:pPr marL="457200" lvl="0" indent="-342900" algn="l" rtl="0">
              <a:lnSpc>
                <a:spcPct val="90000"/>
              </a:lnSpc>
              <a:spcBef>
                <a:spcPts val="1195"/>
              </a:spcBef>
              <a:spcAft>
                <a:spcPts val="0"/>
              </a:spcAft>
              <a:buSzPts val="1800"/>
              <a:buChar char=" "/>
            </a:pPr>
            <a:r>
              <a:rPr lang="es-ES" sz="2400" b="1"/>
              <a:t>Sprint Backlog:</a:t>
            </a:r>
            <a:r>
              <a:rPr lang="es-ES" sz="2400"/>
              <a:t> es la lista que contiene toda la funcionalidad que el equipo se comprometió a desarrollar durante un Sprint determinado.</a:t>
            </a:r>
            <a:endParaRPr sz="2400"/>
          </a:p>
          <a:p>
            <a:pPr marL="457200" lvl="0" indent="-342900" algn="l" rtl="0">
              <a:lnSpc>
                <a:spcPct val="90000"/>
              </a:lnSpc>
              <a:spcBef>
                <a:spcPts val="1195"/>
              </a:spcBef>
              <a:spcAft>
                <a:spcPts val="0"/>
              </a:spcAft>
              <a:buSzPts val="1800"/>
              <a:buChar char=" "/>
            </a:pPr>
            <a:r>
              <a:rPr lang="es-ES" sz="2400" b="1"/>
              <a:t>Burndown Chart:</a:t>
            </a:r>
            <a:r>
              <a:rPr lang="es-ES" sz="2400"/>
              <a:t> muestra un acumulativo del trabajo hecho, día-a-día.</a:t>
            </a:r>
            <a:endParaRPr/>
          </a:p>
          <a:p>
            <a:pPr marL="457200" lvl="0" indent="-342900" algn="l" rtl="0">
              <a:lnSpc>
                <a:spcPct val="90000"/>
              </a:lnSpc>
              <a:spcBef>
                <a:spcPts val="1195"/>
              </a:spcBef>
              <a:spcAft>
                <a:spcPts val="0"/>
              </a:spcAft>
              <a:buSzPts val="1800"/>
              <a:buChar char=" "/>
            </a:pPr>
            <a:r>
              <a:rPr lang="es-ES" sz="2400"/>
              <a:t>Entre otros… </a:t>
            </a:r>
            <a:endParaRPr sz="2400"/>
          </a:p>
          <a:p>
            <a:pPr marL="457200" lvl="0" indent="-228600" algn="l" rtl="0">
              <a:lnSpc>
                <a:spcPct val="90000"/>
              </a:lnSpc>
              <a:spcBef>
                <a:spcPts val="1195"/>
              </a:spcBef>
              <a:spcAft>
                <a:spcPts val="0"/>
              </a:spcAft>
              <a:buSzPts val="1800"/>
              <a:buNone/>
            </a:pPr>
            <a:endParaRPr sz="2400"/>
          </a:p>
        </p:txBody>
      </p:sp>
      <p:sp>
        <p:nvSpPr>
          <p:cNvPr id="485" name="Google Shape;485;p35"/>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s-ES"/>
              <a:t>35</a:t>
            </a:fld>
            <a:endParaRPr/>
          </a:p>
        </p:txBody>
      </p:sp>
      <p:pic>
        <p:nvPicPr>
          <p:cNvPr id="486" name="Google Shape;486;p35" descr="http://4.bp.blogspot.com/-HamVDwDzGLc/TzNJS7MdGpI/AAAAAAAAAGc/2WC29WtvgKw/s1600/sprint_backlog_17641B8F.png"/>
          <p:cNvPicPr preferRelativeResize="0"/>
          <p:nvPr/>
        </p:nvPicPr>
        <p:blipFill rotWithShape="1">
          <a:blip r:embed="rId3">
            <a:alphaModFix/>
          </a:blip>
          <a:srcRect l="3637" r="4052"/>
          <a:stretch/>
        </p:blipFill>
        <p:spPr>
          <a:xfrm>
            <a:off x="7536160" y="2090933"/>
            <a:ext cx="4606581" cy="3870777"/>
          </a:xfrm>
          <a:prstGeom prst="rect">
            <a:avLst/>
          </a:prstGeom>
          <a:noFill/>
          <a:ln>
            <a:noFill/>
          </a:ln>
        </p:spPr>
      </p:pic>
      <p:pic>
        <p:nvPicPr>
          <p:cNvPr id="487" name="Google Shape;487;p35" descr="Resultado de imagen para metodologia scrum logo"/>
          <p:cNvPicPr preferRelativeResize="0"/>
          <p:nvPr/>
        </p:nvPicPr>
        <p:blipFill rotWithShape="1">
          <a:blip r:embed="rId4">
            <a:alphaModFix/>
          </a:blip>
          <a:srcRect/>
          <a:stretch/>
        </p:blipFill>
        <p:spPr>
          <a:xfrm>
            <a:off x="8375374" y="125920"/>
            <a:ext cx="2915478" cy="1646898"/>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36"/>
          <p:cNvSpPr txBox="1">
            <a:spLocks noGrp="1"/>
          </p:cNvSpPr>
          <p:nvPr>
            <p:ph type="title"/>
          </p:nvPr>
        </p:nvSpPr>
        <p:spPr>
          <a:xfrm>
            <a:off x="1097280" y="286605"/>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1800"/>
              <a:buNone/>
            </a:pPr>
            <a:r>
              <a:rPr lang="es-ES"/>
              <a:t>Scrum - Proceso</a:t>
            </a:r>
            <a:endParaRPr/>
          </a:p>
        </p:txBody>
      </p:sp>
      <p:sp>
        <p:nvSpPr>
          <p:cNvPr id="493" name="Google Shape;493;p36"/>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rmAutofit/>
          </a:bodyPr>
          <a:lstStyle/>
          <a:p>
            <a:pPr marL="457200" lvl="0" indent="-342900" algn="l" rtl="0">
              <a:lnSpc>
                <a:spcPct val="90000"/>
              </a:lnSpc>
              <a:spcBef>
                <a:spcPts val="1195"/>
              </a:spcBef>
              <a:spcAft>
                <a:spcPts val="0"/>
              </a:spcAft>
              <a:buSzPts val="1800"/>
              <a:buChar char=" "/>
            </a:pPr>
            <a:r>
              <a:rPr lang="es-ES" sz="2800"/>
              <a:t>Este </a:t>
            </a:r>
            <a:r>
              <a:rPr lang="es-ES" sz="2800" u="sng"/>
              <a:t>solapamiento de fases </a:t>
            </a:r>
            <a:r>
              <a:rPr lang="es-ES" sz="2800"/>
              <a:t>se puede asemejar a un scrum de rugby, en el cual todos los jugadores (o roles, en nuestro caso), trabajan juntos para lograr un objetivo.</a:t>
            </a:r>
            <a:endParaRPr sz="2800"/>
          </a:p>
        </p:txBody>
      </p:sp>
      <p:sp>
        <p:nvSpPr>
          <p:cNvPr id="494" name="Google Shape;494;p36"/>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s-ES"/>
              <a:t>36</a:t>
            </a:fld>
            <a:endParaRPr/>
          </a:p>
        </p:txBody>
      </p:sp>
      <p:sp>
        <p:nvSpPr>
          <p:cNvPr id="495" name="Google Shape;495;p36" descr="_44181384_eng_sa_scrum416"/>
          <p:cNvSpPr/>
          <p:nvPr/>
        </p:nvSpPr>
        <p:spPr>
          <a:xfrm>
            <a:off x="3881441" y="1928813"/>
            <a:ext cx="3629025" cy="26098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496" name="Google Shape;496;p36" descr="_44181384_eng_sa_scrum416"/>
          <p:cNvPicPr preferRelativeResize="0"/>
          <p:nvPr/>
        </p:nvPicPr>
        <p:blipFill rotWithShape="1">
          <a:blip r:embed="rId3">
            <a:alphaModFix/>
          </a:blip>
          <a:srcRect/>
          <a:stretch/>
        </p:blipFill>
        <p:spPr>
          <a:xfrm>
            <a:off x="4032238" y="3460736"/>
            <a:ext cx="3629025" cy="2609850"/>
          </a:xfrm>
          <a:prstGeom prst="rect">
            <a:avLst/>
          </a:prstGeom>
          <a:noFill/>
          <a:ln>
            <a:noFill/>
          </a:ln>
        </p:spPr>
      </p:pic>
      <p:pic>
        <p:nvPicPr>
          <p:cNvPr id="497" name="Google Shape;497;p36" descr="Resultado de imagen para metodologia scrum logo"/>
          <p:cNvPicPr preferRelativeResize="0"/>
          <p:nvPr/>
        </p:nvPicPr>
        <p:blipFill rotWithShape="1">
          <a:blip r:embed="rId4">
            <a:alphaModFix/>
          </a:blip>
          <a:srcRect/>
          <a:stretch/>
        </p:blipFill>
        <p:spPr>
          <a:xfrm>
            <a:off x="8375374" y="125920"/>
            <a:ext cx="2915478" cy="1646898"/>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37"/>
          <p:cNvSpPr txBox="1">
            <a:spLocks noGrp="1"/>
          </p:cNvSpPr>
          <p:nvPr>
            <p:ph type="title"/>
          </p:nvPr>
        </p:nvSpPr>
        <p:spPr>
          <a:xfrm>
            <a:off x="1097280" y="286605"/>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1800"/>
              <a:buNone/>
            </a:pPr>
            <a:r>
              <a:rPr lang="es-ES" dirty="0"/>
              <a:t>Scrum - Proceso</a:t>
            </a:r>
            <a:endParaRPr dirty="0"/>
          </a:p>
        </p:txBody>
      </p:sp>
      <p:sp>
        <p:nvSpPr>
          <p:cNvPr id="503" name="Google Shape;503;p37"/>
          <p:cNvSpPr txBox="1">
            <a:spLocks noGrp="1"/>
          </p:cNvSpPr>
          <p:nvPr>
            <p:ph type="ftr" idx="11"/>
          </p:nvPr>
        </p:nvSpPr>
        <p:spPr>
          <a:xfrm>
            <a:off x="3686185" y="6459787"/>
            <a:ext cx="4822800" cy="365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Ingeniería de Software I          </a:t>
            </a:r>
            <a:endParaRPr/>
          </a:p>
        </p:txBody>
      </p:sp>
      <p:sp>
        <p:nvSpPr>
          <p:cNvPr id="504" name="Google Shape;504;p37"/>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s-ES"/>
              <a:t>37</a:t>
            </a:fld>
            <a:endParaRPr/>
          </a:p>
        </p:txBody>
      </p:sp>
      <p:pic>
        <p:nvPicPr>
          <p:cNvPr id="505" name="Google Shape;505;p37" descr="Resultado de imagen para metodologia scrum logo"/>
          <p:cNvPicPr preferRelativeResize="0"/>
          <p:nvPr/>
        </p:nvPicPr>
        <p:blipFill rotWithShape="1">
          <a:blip r:embed="rId3">
            <a:alphaModFix/>
          </a:blip>
          <a:srcRect/>
          <a:stretch/>
        </p:blipFill>
        <p:spPr>
          <a:xfrm>
            <a:off x="8375374" y="125920"/>
            <a:ext cx="2915478" cy="1646898"/>
          </a:xfrm>
          <a:prstGeom prst="rect">
            <a:avLst/>
          </a:prstGeom>
          <a:noFill/>
          <a:ln>
            <a:noFill/>
          </a:ln>
        </p:spPr>
      </p:pic>
      <p:pic>
        <p:nvPicPr>
          <p:cNvPr id="506" name="Google Shape;506;p37"/>
          <p:cNvPicPr preferRelativeResize="0"/>
          <p:nvPr/>
        </p:nvPicPr>
        <p:blipFill rotWithShape="1">
          <a:blip r:embed="rId4">
            <a:alphaModFix/>
          </a:blip>
          <a:srcRect/>
          <a:stretch/>
        </p:blipFill>
        <p:spPr>
          <a:xfrm>
            <a:off x="1559496" y="1986001"/>
            <a:ext cx="7848872" cy="4100910"/>
          </a:xfrm>
          <a:prstGeom prst="rect">
            <a:avLst/>
          </a:prstGeom>
          <a:noFill/>
          <a:ln>
            <a:noFill/>
          </a:ln>
        </p:spPr>
      </p:pic>
      <p:sp>
        <p:nvSpPr>
          <p:cNvPr id="507" name="Google Shape;507;p37"/>
          <p:cNvSpPr/>
          <p:nvPr/>
        </p:nvSpPr>
        <p:spPr>
          <a:xfrm>
            <a:off x="575009" y="2035088"/>
            <a:ext cx="2818588" cy="866125"/>
          </a:xfrm>
          <a:prstGeom prst="wedgeRoundRectCallout">
            <a:avLst>
              <a:gd name="adj1" fmla="val 8722"/>
              <a:gd name="adj2" fmla="val 320495"/>
              <a:gd name="adj3" fmla="val 16667"/>
            </a:avLst>
          </a:prstGeom>
          <a:solidFill>
            <a:schemeClr val="accent4">
              <a:lumMod val="20000"/>
              <a:lumOff val="80000"/>
            </a:schemeClr>
          </a:solidFill>
          <a:ln w="25400" cap="flat" cmpd="sng">
            <a:solidFill>
              <a:srgbClr val="23421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800" b="0" i="0" u="none" strike="noStrike" cap="none" dirty="0">
                <a:solidFill>
                  <a:srgbClr val="000000"/>
                </a:solidFill>
                <a:latin typeface="Calibri"/>
                <a:ea typeface="Calibri"/>
                <a:cs typeface="Calibri"/>
                <a:sym typeface="Calibri"/>
              </a:rPr>
              <a:t>Lista priorizada de funcionalidades desde la perspectiva del cliente</a:t>
            </a:r>
            <a:endParaRPr sz="1400" b="0" i="0" u="none" strike="noStrike" cap="none" dirty="0">
              <a:solidFill>
                <a:schemeClr val="dk1"/>
              </a:solidFill>
              <a:latin typeface="Arial"/>
              <a:ea typeface="Arial"/>
              <a:cs typeface="Arial"/>
              <a:sym typeface="Arial"/>
            </a:endParaRPr>
          </a:p>
        </p:txBody>
      </p:sp>
      <p:sp>
        <p:nvSpPr>
          <p:cNvPr id="508" name="Google Shape;508;p37"/>
          <p:cNvSpPr/>
          <p:nvPr/>
        </p:nvSpPr>
        <p:spPr>
          <a:xfrm>
            <a:off x="3441982" y="1613124"/>
            <a:ext cx="3998547" cy="998101"/>
          </a:xfrm>
          <a:prstGeom prst="wedgeRoundRectCallout">
            <a:avLst>
              <a:gd name="adj1" fmla="val -26206"/>
              <a:gd name="adj2" fmla="val 295906"/>
              <a:gd name="adj3" fmla="val 16667"/>
            </a:avLst>
          </a:prstGeom>
          <a:solidFill>
            <a:srgbClr val="D9EFD2"/>
          </a:solidFill>
          <a:ln w="25400" cap="flat" cmpd="sng">
            <a:solidFill>
              <a:srgbClr val="234218"/>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s-ES" sz="1800" b="0" i="0" u="none" strike="noStrike" cap="none" dirty="0">
                <a:solidFill>
                  <a:srgbClr val="000000"/>
                </a:solidFill>
                <a:latin typeface="Calibri"/>
                <a:ea typeface="Calibri"/>
                <a:cs typeface="Calibri"/>
                <a:sym typeface="Calibri"/>
              </a:rPr>
              <a:t>Subconjunto de requerimientos del </a:t>
            </a:r>
            <a:r>
              <a:rPr lang="es-ES" sz="1800" b="0" i="0" u="none" strike="noStrike" cap="none" dirty="0" err="1">
                <a:solidFill>
                  <a:srgbClr val="000000"/>
                </a:solidFill>
                <a:latin typeface="Calibri"/>
                <a:ea typeface="Calibri"/>
                <a:cs typeface="Calibri"/>
                <a:sym typeface="Calibri"/>
              </a:rPr>
              <a:t>Product</a:t>
            </a:r>
            <a:r>
              <a:rPr lang="es-ES" sz="1800" b="0" i="0" u="none" strike="noStrike" cap="none" dirty="0">
                <a:solidFill>
                  <a:srgbClr val="000000"/>
                </a:solidFill>
                <a:latin typeface="Calibri"/>
                <a:ea typeface="Calibri"/>
                <a:cs typeface="Calibri"/>
                <a:sym typeface="Calibri"/>
              </a:rPr>
              <a:t> Backlog seleccionados para la iteración actual y su plan de tareas de desarrollo</a:t>
            </a:r>
            <a:endParaRPr sz="1400" b="0" i="0" u="none" strike="noStrike" cap="none" dirty="0">
              <a:solidFill>
                <a:schemeClr val="dk1"/>
              </a:solidFill>
              <a:latin typeface="Arial"/>
              <a:ea typeface="Arial"/>
              <a:cs typeface="Arial"/>
              <a:sym typeface="Arial"/>
            </a:endParaRPr>
          </a:p>
        </p:txBody>
      </p:sp>
      <p:sp>
        <p:nvSpPr>
          <p:cNvPr id="509" name="Google Shape;509;p37"/>
          <p:cNvSpPr/>
          <p:nvPr/>
        </p:nvSpPr>
        <p:spPr>
          <a:xfrm>
            <a:off x="407368" y="3664260"/>
            <a:ext cx="2818588" cy="943841"/>
          </a:xfrm>
          <a:prstGeom prst="wedgeRoundRectCallout">
            <a:avLst>
              <a:gd name="adj1" fmla="val 48651"/>
              <a:gd name="adj2" fmla="val 111370"/>
              <a:gd name="adj3" fmla="val 16667"/>
            </a:avLst>
          </a:prstGeom>
          <a:solidFill>
            <a:srgbClr val="B5E1E7"/>
          </a:solidFill>
          <a:ln w="25400" cap="flat" cmpd="sng">
            <a:solidFill>
              <a:srgbClr val="23421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800" b="0" i="0" u="none" strike="noStrike" cap="none" dirty="0">
                <a:solidFill>
                  <a:srgbClr val="000000"/>
                </a:solidFill>
                <a:latin typeface="Calibri"/>
                <a:ea typeface="Calibri"/>
                <a:cs typeface="Calibri"/>
                <a:sym typeface="Calibri"/>
              </a:rPr>
              <a:t>Se planifica la entrega, en el tiempo acordado para la duración del sprint</a:t>
            </a:r>
            <a:endParaRPr sz="1400" b="0" i="0" u="none" strike="noStrike" cap="none" dirty="0">
              <a:solidFill>
                <a:schemeClr val="dk1"/>
              </a:solidFill>
              <a:latin typeface="Arial"/>
              <a:ea typeface="Arial"/>
              <a:cs typeface="Arial"/>
              <a:sym typeface="Arial"/>
            </a:endParaRPr>
          </a:p>
        </p:txBody>
      </p:sp>
      <p:sp>
        <p:nvSpPr>
          <p:cNvPr id="510" name="Google Shape;510;p37"/>
          <p:cNvSpPr/>
          <p:nvPr/>
        </p:nvSpPr>
        <p:spPr>
          <a:xfrm>
            <a:off x="8651598" y="1986002"/>
            <a:ext cx="3277050" cy="1646898"/>
          </a:xfrm>
          <a:prstGeom prst="wedgeRoundRectCallout">
            <a:avLst>
              <a:gd name="adj1" fmla="val -99343"/>
              <a:gd name="adj2" fmla="val 17417"/>
              <a:gd name="adj3" fmla="val 16667"/>
            </a:avLst>
          </a:prstGeom>
          <a:solidFill>
            <a:srgbClr val="D9E188"/>
          </a:solidFill>
          <a:ln w="25400" cap="flat" cmpd="sng">
            <a:solidFill>
              <a:srgbClr val="234218"/>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s-ES" sz="1800" b="0" i="0" u="none" strike="noStrike" cap="none" dirty="0">
                <a:solidFill>
                  <a:srgbClr val="000000"/>
                </a:solidFill>
                <a:latin typeface="Calibri"/>
                <a:ea typeface="Calibri"/>
                <a:cs typeface="Calibri"/>
                <a:sym typeface="Calibri"/>
              </a:rPr>
              <a:t>Reunión ágil, corta, de 15 a 30 minutos de duración en un lugar y hora convenida. El objetivo de estas reuniones es dar visibilidad a los avances diarios</a:t>
            </a:r>
            <a:endParaRPr sz="1400" b="0" i="0" u="none" strike="noStrike" cap="none" dirty="0">
              <a:solidFill>
                <a:schemeClr val="lt1"/>
              </a:solidFill>
              <a:latin typeface="Arial"/>
              <a:ea typeface="Arial"/>
              <a:cs typeface="Arial"/>
              <a:sym typeface="Arial"/>
            </a:endParaRPr>
          </a:p>
        </p:txBody>
      </p:sp>
      <p:sp>
        <p:nvSpPr>
          <p:cNvPr id="511" name="Google Shape;511;p37"/>
          <p:cNvSpPr/>
          <p:nvPr/>
        </p:nvSpPr>
        <p:spPr>
          <a:xfrm>
            <a:off x="9361929" y="3664260"/>
            <a:ext cx="2742087" cy="2907135"/>
          </a:xfrm>
          <a:prstGeom prst="wedgeRoundRectCallout">
            <a:avLst>
              <a:gd name="adj1" fmla="val -53836"/>
              <a:gd name="adj2" fmla="val -20763"/>
              <a:gd name="adj3" fmla="val 16667"/>
            </a:avLst>
          </a:prstGeom>
          <a:solidFill>
            <a:srgbClr val="92D050"/>
          </a:solidFill>
          <a:ln w="25400" cap="flat" cmpd="sng">
            <a:solidFill>
              <a:srgbClr val="234218"/>
            </a:solidFill>
            <a:prstDash val="solid"/>
            <a:round/>
            <a:headEnd type="none" w="sm" len="sm"/>
            <a:tailEnd type="none" w="sm" len="sm"/>
          </a:ln>
        </p:spPr>
        <p:txBody>
          <a:bodyPr spcFirstLastPara="1" wrap="square" lIns="91425" tIns="45700" rIns="91425" bIns="45700" anchor="ctr" anchorCtr="0">
            <a:noAutofit/>
          </a:bodyPr>
          <a:lstStyle/>
          <a:p>
            <a:pPr marL="6350" marR="0" lvl="0" indent="342900" algn="l" rtl="0">
              <a:lnSpc>
                <a:spcPct val="111000"/>
              </a:lnSpc>
              <a:spcBef>
                <a:spcPts val="0"/>
              </a:spcBef>
              <a:spcAft>
                <a:spcPts val="0"/>
              </a:spcAft>
              <a:buNone/>
            </a:pPr>
            <a:r>
              <a:rPr lang="es-ES" sz="1800" b="0" i="0" u="none" strike="noStrike" cap="none" dirty="0">
                <a:solidFill>
                  <a:srgbClr val="000000"/>
                </a:solidFill>
                <a:latin typeface="Calibri"/>
                <a:ea typeface="Calibri"/>
                <a:cs typeface="Calibri"/>
                <a:sym typeface="Calibri"/>
              </a:rPr>
              <a:t>Se lleva a cabo al final del Sprint, y se muestra lo implementado en dicha iteración. Se evalúan cada uno de los requerimientos implementados del Sprint Backlog. </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38"/>
          <p:cNvSpPr txBox="1">
            <a:spLocks noGrp="1"/>
          </p:cNvSpPr>
          <p:nvPr>
            <p:ph type="title"/>
          </p:nvPr>
        </p:nvSpPr>
        <p:spPr>
          <a:xfrm>
            <a:off x="1097280" y="286605"/>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1800"/>
              <a:buNone/>
            </a:pPr>
            <a:r>
              <a:rPr lang="es-ES"/>
              <a:t>Scrum - Proceso</a:t>
            </a:r>
            <a:endParaRPr/>
          </a:p>
        </p:txBody>
      </p:sp>
      <p:sp>
        <p:nvSpPr>
          <p:cNvPr id="518" name="Google Shape;518;p38"/>
          <p:cNvSpPr txBox="1">
            <a:spLocks noGrp="1"/>
          </p:cNvSpPr>
          <p:nvPr>
            <p:ph type="body" idx="1"/>
          </p:nvPr>
        </p:nvSpPr>
        <p:spPr>
          <a:xfrm>
            <a:off x="676276" y="2270001"/>
            <a:ext cx="10753725" cy="3766185"/>
          </a:xfrm>
          <a:prstGeom prst="rect">
            <a:avLst/>
          </a:prstGeom>
          <a:noFill/>
          <a:ln>
            <a:noFill/>
          </a:ln>
        </p:spPr>
        <p:txBody>
          <a:bodyPr spcFirstLastPara="1" wrap="square" lIns="0" tIns="45700" rIns="0" bIns="45700" anchor="t" anchorCtr="0">
            <a:normAutofit/>
          </a:bodyPr>
          <a:lstStyle/>
          <a:p>
            <a:pPr marL="457200" lvl="0" indent="-342900" algn="l" rtl="0">
              <a:lnSpc>
                <a:spcPct val="90000"/>
              </a:lnSpc>
              <a:spcBef>
                <a:spcPts val="1195"/>
              </a:spcBef>
              <a:spcAft>
                <a:spcPts val="0"/>
              </a:spcAft>
              <a:buSzPts val="1800"/>
              <a:buChar char=" "/>
            </a:pPr>
            <a:r>
              <a:rPr lang="es-ES" sz="2400"/>
              <a:t>Scrum es </a:t>
            </a:r>
            <a:r>
              <a:rPr lang="es-ES" sz="2400" b="1" u="sng"/>
              <a:t>iterativo e incremental </a:t>
            </a:r>
            <a:endParaRPr/>
          </a:p>
          <a:p>
            <a:pPr marL="457200" lvl="0" indent="-342900" algn="l" rtl="0">
              <a:lnSpc>
                <a:spcPct val="90000"/>
              </a:lnSpc>
              <a:spcBef>
                <a:spcPts val="1195"/>
              </a:spcBef>
              <a:spcAft>
                <a:spcPts val="0"/>
              </a:spcAft>
              <a:buSzPts val="1800"/>
              <a:buChar char=" "/>
            </a:pPr>
            <a:r>
              <a:rPr lang="es-ES" sz="2400"/>
              <a:t>Se busca poder atacar todos los problemas que surgen durante el desarrollo del proyecto.</a:t>
            </a:r>
            <a:endParaRPr/>
          </a:p>
          <a:p>
            <a:pPr marL="457200" lvl="0" indent="-342900" algn="l" rtl="0">
              <a:lnSpc>
                <a:spcPct val="90000"/>
              </a:lnSpc>
              <a:spcBef>
                <a:spcPts val="1195"/>
              </a:spcBef>
              <a:spcAft>
                <a:spcPts val="0"/>
              </a:spcAft>
              <a:buSzPts val="1800"/>
              <a:buChar char=" "/>
            </a:pPr>
            <a:r>
              <a:rPr lang="es-ES" sz="2400"/>
              <a:t>El nombre Scrum se debe a que durante los Sprints, lo que serían las fases de desarrollo, se solapan, de manera que no es un proceso de cascada por cada iteración, si no que tenemos todas éstas etapas juntas que se ejecutan una y otra vez, hasta que se crea suficiente. </a:t>
            </a:r>
            <a:endParaRPr/>
          </a:p>
          <a:p>
            <a:pPr marL="457200" lvl="0" indent="-228600" algn="l" rtl="0">
              <a:lnSpc>
                <a:spcPct val="90000"/>
              </a:lnSpc>
              <a:spcBef>
                <a:spcPts val="1195"/>
              </a:spcBef>
              <a:spcAft>
                <a:spcPts val="0"/>
              </a:spcAft>
              <a:buSzPts val="1800"/>
              <a:buNone/>
            </a:pPr>
            <a:endParaRPr sz="2400"/>
          </a:p>
        </p:txBody>
      </p:sp>
      <p:sp>
        <p:nvSpPr>
          <p:cNvPr id="519" name="Google Shape;519;p38"/>
          <p:cNvSpPr txBox="1">
            <a:spLocks noGrp="1"/>
          </p:cNvSpPr>
          <p:nvPr>
            <p:ph type="ftr" idx="11"/>
          </p:nvPr>
        </p:nvSpPr>
        <p:spPr>
          <a:xfrm>
            <a:off x="3686185" y="6459787"/>
            <a:ext cx="4822800" cy="365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Ingeniería de Software I          </a:t>
            </a:r>
            <a:endParaRPr/>
          </a:p>
        </p:txBody>
      </p:sp>
      <p:sp>
        <p:nvSpPr>
          <p:cNvPr id="520" name="Google Shape;520;p38"/>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s-ES"/>
              <a:t>38</a:t>
            </a:fld>
            <a:endParaRPr/>
          </a:p>
        </p:txBody>
      </p:sp>
      <p:sp>
        <p:nvSpPr>
          <p:cNvPr id="521" name="Google Shape;521;p38"/>
          <p:cNvSpPr/>
          <p:nvPr/>
        </p:nvSpPr>
        <p:spPr>
          <a:xfrm>
            <a:off x="1425575" y="3245128"/>
            <a:ext cx="295274" cy="369332"/>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 </a:t>
            </a:r>
            <a:endParaRPr/>
          </a:p>
        </p:txBody>
      </p:sp>
      <p:pic>
        <p:nvPicPr>
          <p:cNvPr id="522" name="Google Shape;522;p38" descr="Resultado de imagen para metodologia scrum logo"/>
          <p:cNvPicPr preferRelativeResize="0"/>
          <p:nvPr/>
        </p:nvPicPr>
        <p:blipFill rotWithShape="1">
          <a:blip r:embed="rId3">
            <a:alphaModFix/>
          </a:blip>
          <a:srcRect/>
          <a:stretch/>
        </p:blipFill>
        <p:spPr>
          <a:xfrm>
            <a:off x="8375374" y="125920"/>
            <a:ext cx="2915478" cy="1646898"/>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39"/>
          <p:cNvSpPr txBox="1">
            <a:spLocks noGrp="1"/>
          </p:cNvSpPr>
          <p:nvPr>
            <p:ph type="title"/>
          </p:nvPr>
        </p:nvSpPr>
        <p:spPr>
          <a:xfrm>
            <a:off x="1097280" y="286605"/>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1800"/>
              <a:buNone/>
            </a:pPr>
            <a:r>
              <a:rPr lang="es-ES"/>
              <a:t>¿Cuándo usar Scrum?</a:t>
            </a:r>
            <a:endParaRPr/>
          </a:p>
        </p:txBody>
      </p:sp>
      <p:sp>
        <p:nvSpPr>
          <p:cNvPr id="528" name="Google Shape;528;p39"/>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rmAutofit/>
          </a:bodyPr>
          <a:lstStyle/>
          <a:p>
            <a:pPr marL="457200" lvl="0" indent="-342900" algn="l" rtl="0">
              <a:lnSpc>
                <a:spcPct val="90000"/>
              </a:lnSpc>
              <a:spcBef>
                <a:spcPts val="1195"/>
              </a:spcBef>
              <a:spcAft>
                <a:spcPts val="0"/>
              </a:spcAft>
              <a:buSzPts val="1800"/>
              <a:buChar char=" "/>
            </a:pPr>
            <a:r>
              <a:rPr lang="es-ES" sz="2400"/>
              <a:t>Scrum está pensado para ser aplicado en proyectos en donde el “caos” es una constante, aquellos proyectos en los que tenemos requerimientos dinámicos, y que tenemos que implementar tecnología de punta. </a:t>
            </a:r>
            <a:endParaRPr/>
          </a:p>
          <a:p>
            <a:pPr marL="457200" lvl="0" indent="-342900" algn="l" rtl="0">
              <a:lnSpc>
                <a:spcPct val="90000"/>
              </a:lnSpc>
              <a:spcBef>
                <a:spcPts val="1195"/>
              </a:spcBef>
              <a:spcAft>
                <a:spcPts val="0"/>
              </a:spcAft>
              <a:buSzPts val="1800"/>
              <a:buChar char=" "/>
            </a:pPr>
            <a:r>
              <a:rPr lang="es-ES" sz="2400"/>
              <a:t>Esos proyectos difíciles, que con los enfoques tradicionales se hace imposible llegar a buen puerto.</a:t>
            </a:r>
            <a:endParaRPr/>
          </a:p>
        </p:txBody>
      </p:sp>
      <p:sp>
        <p:nvSpPr>
          <p:cNvPr id="529" name="Google Shape;529;p39"/>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s-ES"/>
              <a:t>39</a:t>
            </a:fld>
            <a:endParaRPr/>
          </a:p>
        </p:txBody>
      </p:sp>
      <p:pic>
        <p:nvPicPr>
          <p:cNvPr id="530" name="Google Shape;530;p39" descr="Resultado de imagen para metodologia scrum logo"/>
          <p:cNvPicPr preferRelativeResize="0"/>
          <p:nvPr/>
        </p:nvPicPr>
        <p:blipFill rotWithShape="1">
          <a:blip r:embed="rId3">
            <a:alphaModFix/>
          </a:blip>
          <a:srcRect/>
          <a:stretch/>
        </p:blipFill>
        <p:spPr>
          <a:xfrm>
            <a:off x="8375374" y="125920"/>
            <a:ext cx="2915478" cy="164689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4"/>
          <p:cNvSpPr txBox="1">
            <a:spLocks noGrp="1"/>
          </p:cNvSpPr>
          <p:nvPr>
            <p:ph type="title"/>
          </p:nvPr>
        </p:nvSpPr>
        <p:spPr>
          <a:xfrm>
            <a:off x="1097280" y="286605"/>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1800"/>
              <a:buNone/>
            </a:pPr>
            <a:r>
              <a:rPr lang="es-ES"/>
              <a:t>Metodologías Ágiles</a:t>
            </a:r>
            <a:br>
              <a:rPr lang="es-ES"/>
            </a:br>
            <a:r>
              <a:rPr lang="es-ES"/>
              <a:t>Introducción</a:t>
            </a:r>
            <a:endParaRPr/>
          </a:p>
        </p:txBody>
      </p:sp>
      <p:sp>
        <p:nvSpPr>
          <p:cNvPr id="214" name="Google Shape;214;p4"/>
          <p:cNvSpPr txBox="1">
            <a:spLocks noGrp="1"/>
          </p:cNvSpPr>
          <p:nvPr>
            <p:ph type="body" idx="1"/>
          </p:nvPr>
        </p:nvSpPr>
        <p:spPr>
          <a:xfrm>
            <a:off x="920097" y="1819390"/>
            <a:ext cx="10058400" cy="4023300"/>
          </a:xfrm>
          <a:prstGeom prst="rect">
            <a:avLst/>
          </a:prstGeom>
          <a:noFill/>
          <a:ln>
            <a:noFill/>
          </a:ln>
        </p:spPr>
        <p:txBody>
          <a:bodyPr spcFirstLastPara="1" wrap="square" lIns="0" tIns="45700" rIns="0" bIns="45700" anchor="t" anchorCtr="0">
            <a:normAutofit fontScale="92500"/>
          </a:bodyPr>
          <a:lstStyle/>
          <a:p>
            <a:pPr marL="457200" lvl="0" indent="-342900" algn="l" rtl="0">
              <a:lnSpc>
                <a:spcPct val="90000"/>
              </a:lnSpc>
              <a:spcBef>
                <a:spcPts val="1195"/>
              </a:spcBef>
              <a:spcAft>
                <a:spcPts val="0"/>
              </a:spcAft>
              <a:buSzPct val="81081"/>
              <a:buChar char=" "/>
            </a:pPr>
            <a:r>
              <a:rPr lang="es-ES" sz="2400" dirty="0"/>
              <a:t>“Es un enfoque iterativo e incremental (evolutivo) de desarrollo de software” </a:t>
            </a:r>
            <a:endParaRPr dirty="0"/>
          </a:p>
          <a:p>
            <a:pPr marL="457200" lvl="0" indent="-228600" algn="l" rtl="0">
              <a:lnSpc>
                <a:spcPct val="90000"/>
              </a:lnSpc>
              <a:spcBef>
                <a:spcPts val="1195"/>
              </a:spcBef>
              <a:spcAft>
                <a:spcPts val="0"/>
              </a:spcAft>
              <a:buSzPct val="81081"/>
              <a:buNone/>
            </a:pPr>
            <a:endParaRPr sz="2400" dirty="0"/>
          </a:p>
          <a:p>
            <a:pPr marL="457200" lvl="0" indent="-342900" algn="l" rtl="0">
              <a:lnSpc>
                <a:spcPct val="90000"/>
              </a:lnSpc>
              <a:spcBef>
                <a:spcPts val="1195"/>
              </a:spcBef>
              <a:spcAft>
                <a:spcPts val="0"/>
              </a:spcAft>
              <a:buSzPct val="81081"/>
              <a:buChar char=" "/>
            </a:pPr>
            <a:r>
              <a:rPr lang="es-ES" sz="2400" dirty="0"/>
              <a:t>Objetivos : </a:t>
            </a:r>
            <a:endParaRPr dirty="0"/>
          </a:p>
          <a:p>
            <a:pPr marL="914400" lvl="1" indent="-342900" algn="l" rtl="0">
              <a:lnSpc>
                <a:spcPct val="90000"/>
              </a:lnSpc>
              <a:spcBef>
                <a:spcPts val="199"/>
              </a:spcBef>
              <a:spcAft>
                <a:spcPts val="0"/>
              </a:spcAft>
              <a:buSzPct val="81081"/>
              <a:buChar char="◦"/>
            </a:pPr>
            <a:r>
              <a:rPr lang="es-ES" sz="2400" dirty="0"/>
              <a:t>Producir software de alta calidad con un costo efectivo  y en el tiempo apropiado.</a:t>
            </a:r>
            <a:endParaRPr dirty="0"/>
          </a:p>
          <a:p>
            <a:pPr marL="914400" lvl="1" indent="-342900" algn="l" rtl="0">
              <a:lnSpc>
                <a:spcPct val="90000"/>
              </a:lnSpc>
              <a:spcBef>
                <a:spcPts val="199"/>
              </a:spcBef>
              <a:spcAft>
                <a:spcPts val="0"/>
              </a:spcAft>
              <a:buSzPct val="81081"/>
              <a:buChar char="◦"/>
            </a:pPr>
            <a:r>
              <a:rPr lang="es-ES" sz="2400" dirty="0"/>
              <a:t>Esbozar los valores y principios que deberían permitir a los equipos desarrollar software rápidamente y respondiendo a los cambios que puedan surgir a lo largo del proyecto.</a:t>
            </a:r>
            <a:endParaRPr dirty="0"/>
          </a:p>
          <a:p>
            <a:pPr marL="914400" lvl="1" indent="-342900" algn="l" rtl="0">
              <a:lnSpc>
                <a:spcPct val="90000"/>
              </a:lnSpc>
              <a:spcBef>
                <a:spcPts val="199"/>
              </a:spcBef>
              <a:spcAft>
                <a:spcPts val="0"/>
              </a:spcAft>
              <a:buSzPct val="81081"/>
              <a:buChar char="◦"/>
            </a:pPr>
            <a:r>
              <a:rPr lang="es-ES" sz="2400" dirty="0"/>
              <a:t>Ofrecer una alternativa a los procesos de desarrollo de software tradicionales, caracterizados por ser rígidos y dirigidos por la documentación que se genera en cada una de las actividades desarrolladas.</a:t>
            </a:r>
            <a:endParaRPr dirty="0"/>
          </a:p>
        </p:txBody>
      </p:sp>
      <p:sp>
        <p:nvSpPr>
          <p:cNvPr id="215" name="Google Shape;215;p4"/>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s-ES"/>
              <a:t>4</a:t>
            </a:fld>
            <a:endParaRPr/>
          </a:p>
        </p:txBody>
      </p:sp>
      <p:sp>
        <p:nvSpPr>
          <p:cNvPr id="216" name="Google Shape;216;p4"/>
          <p:cNvSpPr/>
          <p:nvPr/>
        </p:nvSpPr>
        <p:spPr>
          <a:xfrm>
            <a:off x="6681786" y="137973"/>
            <a:ext cx="3328233" cy="1748064"/>
          </a:xfrm>
          <a:prstGeom prst="wedgeRoundRectCallout">
            <a:avLst>
              <a:gd name="adj1" fmla="val -79060"/>
              <a:gd name="adj2" fmla="val 58042"/>
              <a:gd name="adj3" fmla="val 16667"/>
            </a:avLst>
          </a:prstGeom>
          <a:solidFill>
            <a:schemeClr val="lt1"/>
          </a:solidFill>
          <a:ln w="25400" cap="flat" cmpd="sng">
            <a:solidFill>
              <a:srgbClr val="3D732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s-ES" sz="1600" b="0" i="0" u="none" strike="noStrike" cap="none" dirty="0">
                <a:solidFill>
                  <a:schemeClr val="dk1"/>
                </a:solidFill>
                <a:latin typeface="Arial"/>
                <a:ea typeface="Arial"/>
                <a:cs typeface="Arial"/>
                <a:sym typeface="Arial"/>
              </a:rPr>
              <a:t>es una estrategia programada y en etapas, en la que las diferentes partes del sistema se desarrollan en diferentes momentos o a diferentes velocidades, y se integran a medida que se completan</a:t>
            </a:r>
            <a:endParaRPr sz="1600" b="0" i="0" u="none" strike="noStrike" cap="none" dirty="0">
              <a:solidFill>
                <a:schemeClr val="dk1"/>
              </a:solidFill>
              <a:latin typeface="Arial"/>
              <a:ea typeface="Arial"/>
              <a:cs typeface="Arial"/>
              <a:sym typeface="Arial"/>
            </a:endParaRPr>
          </a:p>
        </p:txBody>
      </p:sp>
      <p:sp>
        <p:nvSpPr>
          <p:cNvPr id="217" name="Google Shape;217;p4"/>
          <p:cNvSpPr/>
          <p:nvPr/>
        </p:nvSpPr>
        <p:spPr>
          <a:xfrm>
            <a:off x="4682744" y="2423160"/>
            <a:ext cx="4503723" cy="786384"/>
          </a:xfrm>
          <a:prstGeom prst="wedgeRoundRectCallout">
            <a:avLst>
              <a:gd name="adj1" fmla="val -75133"/>
              <a:gd name="adj2" fmla="val -70251"/>
              <a:gd name="adj3" fmla="val 16667"/>
            </a:avLst>
          </a:prstGeom>
          <a:solidFill>
            <a:schemeClr val="lt1"/>
          </a:solidFill>
          <a:ln w="25400" cap="flat" cmpd="sng">
            <a:solidFill>
              <a:srgbClr val="3D732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s-ES" sz="1600" b="0" i="1" u="none" strike="noStrike" cap="none" dirty="0">
                <a:solidFill>
                  <a:schemeClr val="dk1"/>
                </a:solidFill>
                <a:latin typeface="Arial"/>
                <a:ea typeface="Arial"/>
                <a:cs typeface="Arial"/>
                <a:sym typeface="Arial"/>
              </a:rPr>
              <a:t>El desarrollo iterativo es una estrategia de reproceso en la que el tiempo se separa para revisar y mejorar partes del sistema.</a:t>
            </a:r>
            <a:endParaRPr dirty="0"/>
          </a:p>
        </p:txBody>
      </p:sp>
      <p:pic>
        <p:nvPicPr>
          <p:cNvPr id="218" name="Google Shape;218;p4" descr="http://upload.wikimedia.org/wikipedia/commons/thumb/8/89/Agile_Software_Development_methodology.svg/512px-Agile_Software_Development_methodology.svg.png?uselang=es"/>
          <p:cNvPicPr preferRelativeResize="0"/>
          <p:nvPr/>
        </p:nvPicPr>
        <p:blipFill rotWithShape="1">
          <a:blip r:embed="rId3">
            <a:alphaModFix/>
          </a:blip>
          <a:srcRect/>
          <a:stretch/>
        </p:blipFill>
        <p:spPr>
          <a:xfrm>
            <a:off x="9687256" y="258366"/>
            <a:ext cx="2210903" cy="272908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7"/>
                                        </p:tgtEl>
                                        <p:attrNameLst>
                                          <p:attrName>style.visibility</p:attrName>
                                        </p:attrNameLst>
                                      </p:cBhvr>
                                      <p:to>
                                        <p:strVal val="visible"/>
                                      </p:to>
                                    </p:set>
                                    <p:animEffect transition="in" filter="fade">
                                      <p:cBhvr>
                                        <p:cTn id="7" dur="2000"/>
                                        <p:tgtEl>
                                          <p:spTgt spid="2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000"/>
                                        <p:tgtEl>
                                          <p:spTgt spid="217"/>
                                        </p:tgtEl>
                                      </p:cBhvr>
                                    </p:animEffect>
                                    <p:set>
                                      <p:cBhvr>
                                        <p:cTn id="12" dur="1" fill="hold">
                                          <p:stCondLst>
                                            <p:cond delay="2000"/>
                                          </p:stCondLst>
                                        </p:cTn>
                                        <p:tgtEl>
                                          <p:spTgt spid="21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6"/>
                                        </p:tgtEl>
                                        <p:attrNameLst>
                                          <p:attrName>style.visibility</p:attrName>
                                        </p:attrNameLst>
                                      </p:cBhvr>
                                      <p:to>
                                        <p:strVal val="visible"/>
                                      </p:to>
                                    </p:set>
                                    <p:animEffect transition="in" filter="fade">
                                      <p:cBhvr>
                                        <p:cTn id="17" dur="2000"/>
                                        <p:tgtEl>
                                          <p:spTgt spid="2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2000"/>
                                        <p:tgtEl>
                                          <p:spTgt spid="216"/>
                                        </p:tgtEl>
                                      </p:cBhvr>
                                    </p:animEffect>
                                    <p:set>
                                      <p:cBhvr>
                                        <p:cTn id="22" dur="1" fill="hold">
                                          <p:stCondLst>
                                            <p:cond delay="2000"/>
                                          </p:stCondLst>
                                        </p:cTn>
                                        <p:tgtEl>
                                          <p:spTgt spid="2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pic>
        <p:nvPicPr>
          <p:cNvPr id="535" name="Google Shape;535;p40"/>
          <p:cNvPicPr preferRelativeResize="0"/>
          <p:nvPr/>
        </p:nvPicPr>
        <p:blipFill rotWithShape="1">
          <a:blip r:embed="rId3">
            <a:alphaModFix/>
          </a:blip>
          <a:srcRect/>
          <a:stretch/>
        </p:blipFill>
        <p:spPr>
          <a:xfrm>
            <a:off x="9241790" y="137801"/>
            <a:ext cx="1678745" cy="1381125"/>
          </a:xfrm>
          <a:prstGeom prst="rect">
            <a:avLst/>
          </a:prstGeom>
          <a:noFill/>
          <a:ln>
            <a:noFill/>
          </a:ln>
        </p:spPr>
      </p:pic>
      <p:sp>
        <p:nvSpPr>
          <p:cNvPr id="536" name="Google Shape;536;p40"/>
          <p:cNvSpPr txBox="1">
            <a:spLocks noGrp="1"/>
          </p:cNvSpPr>
          <p:nvPr>
            <p:ph type="title"/>
          </p:nvPr>
        </p:nvSpPr>
        <p:spPr>
          <a:xfrm>
            <a:off x="1097280" y="286605"/>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1800"/>
              <a:buNone/>
            </a:pPr>
            <a:r>
              <a:rPr lang="es-ES"/>
              <a:t>KANBAN</a:t>
            </a:r>
            <a:endParaRPr/>
          </a:p>
        </p:txBody>
      </p:sp>
      <p:sp>
        <p:nvSpPr>
          <p:cNvPr id="537" name="Google Shape;537;p40"/>
          <p:cNvSpPr txBox="1">
            <a:spLocks noGrp="1"/>
          </p:cNvSpPr>
          <p:nvPr>
            <p:ph type="body" idx="1"/>
          </p:nvPr>
        </p:nvSpPr>
        <p:spPr>
          <a:xfrm>
            <a:off x="676656" y="2011680"/>
            <a:ext cx="10806607" cy="4153624"/>
          </a:xfrm>
          <a:prstGeom prst="rect">
            <a:avLst/>
          </a:prstGeom>
          <a:noFill/>
          <a:ln>
            <a:noFill/>
          </a:ln>
        </p:spPr>
        <p:txBody>
          <a:bodyPr spcFirstLastPara="1" wrap="square" lIns="0" tIns="45700" rIns="0" bIns="45700" anchor="t" anchorCtr="0">
            <a:normAutofit/>
          </a:bodyPr>
          <a:lstStyle/>
          <a:p>
            <a:pPr marL="457200" lvl="0" indent="-342900" algn="l" rtl="0">
              <a:lnSpc>
                <a:spcPct val="90000"/>
              </a:lnSpc>
              <a:spcBef>
                <a:spcPts val="1195"/>
              </a:spcBef>
              <a:spcAft>
                <a:spcPts val="0"/>
              </a:spcAft>
              <a:buSzPts val="1800"/>
              <a:buChar char=" "/>
            </a:pPr>
            <a:r>
              <a:rPr lang="es-ES" sz="2000">
                <a:solidFill>
                  <a:srgbClr val="000000"/>
                </a:solidFill>
                <a:latin typeface="Calibri"/>
                <a:ea typeface="Calibri"/>
                <a:cs typeface="Calibri"/>
                <a:sym typeface="Calibri"/>
              </a:rPr>
              <a:t>Es un enfoque Lean de desarrollo de software ágil. </a:t>
            </a:r>
            <a:endParaRPr/>
          </a:p>
          <a:p>
            <a:pPr marL="457200" lvl="0" indent="-342900" algn="l" rtl="0">
              <a:lnSpc>
                <a:spcPct val="90000"/>
              </a:lnSpc>
              <a:spcBef>
                <a:spcPts val="1195"/>
              </a:spcBef>
              <a:spcAft>
                <a:spcPts val="0"/>
              </a:spcAft>
              <a:buSzPts val="1800"/>
              <a:buChar char=" "/>
            </a:pPr>
            <a:r>
              <a:rPr lang="es-ES" sz="2000">
                <a:solidFill>
                  <a:srgbClr val="000000"/>
                </a:solidFill>
                <a:latin typeface="Calibri"/>
                <a:ea typeface="Calibri"/>
                <a:cs typeface="Calibri"/>
                <a:sym typeface="Calibri"/>
              </a:rPr>
              <a:t>Literalmente, Kanban es una palabra japonesa que significa "tarjeta visual". En Toyota, Kanban es el término que se utiliza para el sistema de señalización visual y física que une todo el sistema de producción Lean.</a:t>
            </a:r>
            <a:endParaRPr/>
          </a:p>
          <a:p>
            <a:pPr marL="457200" lvl="0" indent="-342900" algn="l" rtl="0">
              <a:lnSpc>
                <a:spcPct val="90000"/>
              </a:lnSpc>
              <a:spcBef>
                <a:spcPts val="1195"/>
              </a:spcBef>
              <a:spcAft>
                <a:spcPts val="0"/>
              </a:spcAft>
              <a:buSzPts val="1800"/>
              <a:buChar char=" "/>
            </a:pPr>
            <a:r>
              <a:rPr lang="es-ES" sz="2000">
                <a:solidFill>
                  <a:srgbClr val="000000"/>
                </a:solidFill>
                <a:latin typeface="Calibri"/>
                <a:ea typeface="Calibri"/>
                <a:cs typeface="Calibri"/>
                <a:sym typeface="Calibri"/>
              </a:rPr>
              <a:t> Kanban se presenta como una herramienta de gestión que prescribe solo 3 prácticas: </a:t>
            </a:r>
            <a:endParaRPr/>
          </a:p>
          <a:p>
            <a:pPr marL="914400" lvl="1" indent="-342900" algn="l" rtl="0">
              <a:lnSpc>
                <a:spcPct val="90000"/>
              </a:lnSpc>
              <a:spcBef>
                <a:spcPts val="199"/>
              </a:spcBef>
              <a:spcAft>
                <a:spcPts val="0"/>
              </a:spcAft>
              <a:buSzPts val="1800"/>
              <a:buFont typeface="Noto Sans Symbols"/>
              <a:buChar char="▪"/>
            </a:pPr>
            <a:r>
              <a:rPr lang="es-ES" sz="2000">
                <a:solidFill>
                  <a:srgbClr val="000000"/>
                </a:solidFill>
                <a:latin typeface="Calibri"/>
                <a:ea typeface="Calibri"/>
                <a:cs typeface="Calibri"/>
                <a:sym typeface="Calibri"/>
              </a:rPr>
              <a:t>limitar el trabajo en curso </a:t>
            </a:r>
            <a:endParaRPr/>
          </a:p>
          <a:p>
            <a:pPr marL="914400" lvl="1" indent="-342900" algn="l" rtl="0">
              <a:lnSpc>
                <a:spcPct val="90000"/>
              </a:lnSpc>
              <a:spcBef>
                <a:spcPts val="199"/>
              </a:spcBef>
              <a:spcAft>
                <a:spcPts val="0"/>
              </a:spcAft>
              <a:buSzPts val="1800"/>
              <a:buFont typeface="Noto Sans Symbols"/>
              <a:buChar char="▪"/>
            </a:pPr>
            <a:r>
              <a:rPr lang="es-ES" sz="2000">
                <a:solidFill>
                  <a:srgbClr val="000000"/>
                </a:solidFill>
                <a:latin typeface="Calibri"/>
                <a:ea typeface="Calibri"/>
                <a:cs typeface="Calibri"/>
                <a:sym typeface="Calibri"/>
              </a:rPr>
              <a:t>visualizar el flujo de trabajo</a:t>
            </a:r>
            <a:endParaRPr/>
          </a:p>
          <a:p>
            <a:pPr marL="914400" lvl="1" indent="-342900" algn="l" rtl="0">
              <a:lnSpc>
                <a:spcPct val="90000"/>
              </a:lnSpc>
              <a:spcBef>
                <a:spcPts val="199"/>
              </a:spcBef>
              <a:spcAft>
                <a:spcPts val="0"/>
              </a:spcAft>
              <a:buSzPts val="1800"/>
              <a:buFont typeface="Noto Sans Symbols"/>
              <a:buChar char="▪"/>
            </a:pPr>
            <a:r>
              <a:rPr lang="es-ES" sz="2000">
                <a:solidFill>
                  <a:srgbClr val="000000"/>
                </a:solidFill>
                <a:latin typeface="Calibri"/>
                <a:ea typeface="Calibri"/>
                <a:cs typeface="Calibri"/>
                <a:sym typeface="Calibri"/>
              </a:rPr>
              <a:t>medir el tiempo promedio de entrega. </a:t>
            </a:r>
            <a:endParaRPr/>
          </a:p>
          <a:p>
            <a:pPr marL="3429" lvl="1" indent="0" algn="l" rtl="0">
              <a:lnSpc>
                <a:spcPct val="90000"/>
              </a:lnSpc>
              <a:spcBef>
                <a:spcPts val="199"/>
              </a:spcBef>
              <a:spcAft>
                <a:spcPts val="0"/>
              </a:spcAft>
              <a:buSzPts val="1800"/>
              <a:buNone/>
            </a:pPr>
            <a:endParaRPr sz="2000">
              <a:solidFill>
                <a:srgbClr val="000000"/>
              </a:solidFill>
              <a:latin typeface="Calibri"/>
              <a:ea typeface="Calibri"/>
              <a:cs typeface="Calibri"/>
              <a:sym typeface="Calibri"/>
            </a:endParaRPr>
          </a:p>
          <a:p>
            <a:pPr marL="3429" lvl="1" indent="0" algn="l" rtl="0">
              <a:lnSpc>
                <a:spcPct val="90000"/>
              </a:lnSpc>
              <a:spcBef>
                <a:spcPts val="199"/>
              </a:spcBef>
              <a:spcAft>
                <a:spcPts val="0"/>
              </a:spcAft>
              <a:buSzPts val="1800"/>
              <a:buNone/>
            </a:pPr>
            <a:r>
              <a:rPr lang="es-ES" sz="2000">
                <a:solidFill>
                  <a:srgbClr val="000000"/>
                </a:solidFill>
                <a:latin typeface="Calibri"/>
                <a:ea typeface="Calibri"/>
                <a:cs typeface="Calibri"/>
                <a:sym typeface="Calibri"/>
              </a:rPr>
              <a:t>Esto la convierte en una herramienta simple, pero a la vez muy potente</a:t>
            </a:r>
            <a:endParaRPr sz="2400"/>
          </a:p>
        </p:txBody>
      </p:sp>
      <p:sp>
        <p:nvSpPr>
          <p:cNvPr id="538" name="Google Shape;538;p40"/>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s-ES"/>
              <a:t>40</a:t>
            </a:fld>
            <a:endParaRPr/>
          </a:p>
        </p:txBody>
      </p:sp>
      <p:sp>
        <p:nvSpPr>
          <p:cNvPr id="539" name="Google Shape;539;p40"/>
          <p:cNvSpPr/>
          <p:nvPr/>
        </p:nvSpPr>
        <p:spPr>
          <a:xfrm>
            <a:off x="7200292" y="137800"/>
            <a:ext cx="4315052" cy="2310471"/>
          </a:xfrm>
          <a:prstGeom prst="wedgeRectCallout">
            <a:avLst>
              <a:gd name="adj1" fmla="val -68664"/>
              <a:gd name="adj2" fmla="val 41219"/>
            </a:avLst>
          </a:prstGeom>
          <a:solidFill>
            <a:srgbClr val="B6E0A6"/>
          </a:solidFill>
          <a:ln w="25400" cap="flat" cmpd="sng">
            <a:solidFill>
              <a:srgbClr val="23421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1" i="0" u="none" strike="noStrike" cap="none">
                <a:solidFill>
                  <a:srgbClr val="222F28"/>
                </a:solidFill>
                <a:latin typeface="Raleway"/>
                <a:ea typeface="Raleway"/>
                <a:cs typeface="Raleway"/>
                <a:sym typeface="Raleway"/>
              </a:rPr>
              <a:t>F</a:t>
            </a:r>
            <a:r>
              <a:rPr lang="es-ES" sz="1400" b="0" i="0" u="none" strike="noStrike" cap="none">
                <a:solidFill>
                  <a:srgbClr val="222F28"/>
                </a:solidFill>
                <a:latin typeface="Raleway"/>
                <a:ea typeface="Raleway"/>
                <a:cs typeface="Raleway"/>
                <a:sym typeface="Raleway"/>
              </a:rPr>
              <a:t>ilosofía</a:t>
            </a:r>
            <a:r>
              <a:rPr lang="es-ES" sz="1400" b="0" i="0" u="none" strike="noStrike" cap="none">
                <a:solidFill>
                  <a:srgbClr val="58595B"/>
                </a:solidFill>
                <a:latin typeface="Raleway"/>
                <a:ea typeface="Raleway"/>
                <a:cs typeface="Raleway"/>
                <a:sym typeface="Raleway"/>
              </a:rPr>
              <a:t> que hace hincapié en la eliminación de residuos o de no valor añadido a través de la </a:t>
            </a:r>
            <a:r>
              <a:rPr lang="es-ES" sz="1400" b="0" i="0" u="none" strike="noStrike" cap="none">
                <a:solidFill>
                  <a:srgbClr val="000000"/>
                </a:solidFill>
                <a:latin typeface="Raleway"/>
                <a:ea typeface="Raleway"/>
                <a:cs typeface="Raleway"/>
                <a:sym typeface="Raleway"/>
              </a:rPr>
              <a:t>mejora continua</a:t>
            </a:r>
            <a:r>
              <a:rPr lang="es-ES" sz="1400" b="0" i="0" u="none" strike="noStrike" cap="none">
                <a:solidFill>
                  <a:srgbClr val="58595B"/>
                </a:solidFill>
                <a:latin typeface="Raleway"/>
                <a:ea typeface="Raleway"/>
                <a:cs typeface="Raleway"/>
                <a:sym typeface="Raleway"/>
              </a:rPr>
              <a:t> para agilizar las operaciones. Está centrado en el cliente y enfatiza el concepto de eliminar cualquier actividad que no agregue valor a la creación o entrega de un producto o servicio. Lean se centra en ofrecer una mayor calidad, reducir el tiempo de ciclo y reducir los costos.</a:t>
            </a:r>
            <a:endParaRPr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41"/>
          <p:cNvSpPr txBox="1">
            <a:spLocks noGrp="1"/>
          </p:cNvSpPr>
          <p:nvPr>
            <p:ph type="title"/>
          </p:nvPr>
        </p:nvSpPr>
        <p:spPr>
          <a:xfrm>
            <a:off x="1097280" y="286605"/>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1800"/>
              <a:buNone/>
            </a:pPr>
            <a:r>
              <a:rPr lang="es-ES"/>
              <a:t>KANBAN</a:t>
            </a:r>
            <a:endParaRPr/>
          </a:p>
        </p:txBody>
      </p:sp>
      <p:sp>
        <p:nvSpPr>
          <p:cNvPr id="545" name="Google Shape;545;p41"/>
          <p:cNvSpPr txBox="1">
            <a:spLocks noGrp="1"/>
          </p:cNvSpPr>
          <p:nvPr>
            <p:ph type="body" idx="1"/>
          </p:nvPr>
        </p:nvSpPr>
        <p:spPr>
          <a:xfrm>
            <a:off x="1097280" y="1719779"/>
            <a:ext cx="10753345" cy="4081616"/>
          </a:xfrm>
          <a:prstGeom prst="rect">
            <a:avLst/>
          </a:prstGeom>
          <a:noFill/>
          <a:ln>
            <a:noFill/>
          </a:ln>
        </p:spPr>
        <p:txBody>
          <a:bodyPr spcFirstLastPara="1" wrap="square" lIns="0" tIns="45700" rIns="0" bIns="45700" anchor="t" anchorCtr="0">
            <a:noAutofit/>
          </a:bodyPr>
          <a:lstStyle/>
          <a:p>
            <a:pPr marL="0" lvl="0" indent="0" algn="just" rtl="0">
              <a:lnSpc>
                <a:spcPct val="111000"/>
              </a:lnSpc>
              <a:spcBef>
                <a:spcPts val="1195"/>
              </a:spcBef>
              <a:spcAft>
                <a:spcPts val="0"/>
              </a:spcAft>
              <a:buSzPts val="1800"/>
              <a:buNone/>
            </a:pPr>
            <a:r>
              <a:rPr lang="es-ES">
                <a:solidFill>
                  <a:srgbClr val="000000"/>
                </a:solidFill>
                <a:latin typeface="Calibri"/>
                <a:ea typeface="Calibri"/>
                <a:cs typeface="Calibri"/>
                <a:sym typeface="Calibri"/>
              </a:rPr>
              <a:t> Esta metodología ha ganado popularidad en el mantenimiento de multiproyectos de diferentes características.</a:t>
            </a:r>
            <a:endParaRPr/>
          </a:p>
          <a:p>
            <a:pPr marL="0" lvl="0" indent="0" algn="just" rtl="0">
              <a:lnSpc>
                <a:spcPct val="111000"/>
              </a:lnSpc>
              <a:spcBef>
                <a:spcPts val="1220"/>
              </a:spcBef>
              <a:spcAft>
                <a:spcPts val="0"/>
              </a:spcAft>
              <a:buSzPts val="1800"/>
              <a:buNone/>
            </a:pPr>
            <a:r>
              <a:rPr lang="es-ES">
                <a:solidFill>
                  <a:srgbClr val="000000"/>
                </a:solidFill>
                <a:latin typeface="Calibri"/>
                <a:ea typeface="Calibri"/>
                <a:cs typeface="Calibri"/>
                <a:sym typeface="Calibri"/>
              </a:rPr>
              <a:t> Kanban trata de administrar el flujo de trabajo. Inicialmente, no reemplaza nada que la organización haga, simplemente impulsa el cambio. </a:t>
            </a:r>
            <a:endParaRPr/>
          </a:p>
          <a:p>
            <a:pPr marL="0" lvl="0" indent="0" algn="just" rtl="0">
              <a:lnSpc>
                <a:spcPct val="111000"/>
              </a:lnSpc>
              <a:spcBef>
                <a:spcPts val="1220"/>
              </a:spcBef>
              <a:spcAft>
                <a:spcPts val="0"/>
              </a:spcAft>
              <a:buSzPts val="1800"/>
              <a:buNone/>
            </a:pPr>
            <a:r>
              <a:rPr lang="es-ES">
                <a:solidFill>
                  <a:srgbClr val="000000"/>
                </a:solidFill>
                <a:latin typeface="Calibri"/>
                <a:ea typeface="Calibri"/>
                <a:cs typeface="Calibri"/>
                <a:sym typeface="Calibri"/>
              </a:rPr>
              <a:t> A diferencias de otras metodologías no define ningún rol y no prescribe una secuencia de pasos definidos para llevar a cabo el desarrollo del proyecto. Su implementación es sencilla (3 prácticas) </a:t>
            </a:r>
            <a:endParaRPr/>
          </a:p>
          <a:p>
            <a:pPr marL="0" lvl="0" indent="0" algn="just" rtl="0">
              <a:lnSpc>
                <a:spcPct val="111000"/>
              </a:lnSpc>
              <a:spcBef>
                <a:spcPts val="1220"/>
              </a:spcBef>
              <a:spcAft>
                <a:spcPts val="0"/>
              </a:spcAft>
              <a:buSzPts val="1800"/>
              <a:buNone/>
            </a:pPr>
            <a:r>
              <a:rPr lang="es-ES">
                <a:solidFill>
                  <a:srgbClr val="000000"/>
                </a:solidFill>
                <a:latin typeface="Calibri"/>
                <a:ea typeface="Calibri"/>
                <a:cs typeface="Calibri"/>
                <a:sym typeface="Calibri"/>
              </a:rPr>
              <a:t> Es habitual combinar en las prácticas de otras metodologías ágiles </a:t>
            </a:r>
            <a:r>
              <a:rPr lang="es-ES" b="1" i="1" u="sng">
                <a:solidFill>
                  <a:srgbClr val="000000"/>
                </a:solidFill>
                <a:latin typeface="Calibri"/>
                <a:ea typeface="Calibri"/>
                <a:cs typeface="Calibri"/>
                <a:sym typeface="Calibri"/>
              </a:rPr>
              <a:t>los tableros Kanban </a:t>
            </a:r>
            <a:r>
              <a:rPr lang="es-ES">
                <a:solidFill>
                  <a:srgbClr val="000000"/>
                </a:solidFill>
                <a:latin typeface="Calibri"/>
                <a:ea typeface="Calibri"/>
                <a:cs typeface="Calibri"/>
                <a:sym typeface="Calibri"/>
              </a:rPr>
              <a:t>que son la herramienta ágil por excelencia de esta metodología, donde se visualizan las tareas a realizar, las realizadas y lo pendiente. Estos, son una herramienta para el control visual del sistema que ayuda a un equipo a visualizar explícitamente el proceso de desarrollo. </a:t>
            </a:r>
            <a:endParaRPr/>
          </a:p>
          <a:p>
            <a:pPr marL="0" lvl="0" indent="0" algn="l" rtl="0">
              <a:lnSpc>
                <a:spcPct val="90000"/>
              </a:lnSpc>
              <a:spcBef>
                <a:spcPts val="1220"/>
              </a:spcBef>
              <a:spcAft>
                <a:spcPts val="0"/>
              </a:spcAft>
              <a:buSzPts val="1800"/>
              <a:buNone/>
            </a:pPr>
            <a:endParaRPr/>
          </a:p>
        </p:txBody>
      </p:sp>
      <p:sp>
        <p:nvSpPr>
          <p:cNvPr id="546" name="Google Shape;546;p41"/>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s-ES"/>
              <a:t>41</a:t>
            </a:fld>
            <a:endParaRPr/>
          </a:p>
        </p:txBody>
      </p:sp>
      <p:pic>
        <p:nvPicPr>
          <p:cNvPr id="547" name="Google Shape;547;p41"/>
          <p:cNvPicPr preferRelativeResize="0"/>
          <p:nvPr/>
        </p:nvPicPr>
        <p:blipFill rotWithShape="1">
          <a:blip r:embed="rId3">
            <a:alphaModFix/>
          </a:blip>
          <a:srcRect/>
          <a:stretch/>
        </p:blipFill>
        <p:spPr>
          <a:xfrm>
            <a:off x="9241790" y="137801"/>
            <a:ext cx="1678745" cy="13811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42"/>
          <p:cNvSpPr txBox="1">
            <a:spLocks noGrp="1"/>
          </p:cNvSpPr>
          <p:nvPr>
            <p:ph type="title"/>
          </p:nvPr>
        </p:nvSpPr>
        <p:spPr>
          <a:xfrm>
            <a:off x="1097280" y="286605"/>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1800"/>
              <a:buNone/>
            </a:pPr>
            <a:r>
              <a:rPr lang="es-ES"/>
              <a:t>KANBAN</a:t>
            </a:r>
            <a:endParaRPr/>
          </a:p>
        </p:txBody>
      </p:sp>
      <p:sp>
        <p:nvSpPr>
          <p:cNvPr id="553" name="Google Shape;553;p42"/>
          <p:cNvSpPr txBox="1">
            <a:spLocks noGrp="1"/>
          </p:cNvSpPr>
          <p:nvPr>
            <p:ph type="body" idx="1"/>
          </p:nvPr>
        </p:nvSpPr>
        <p:spPr>
          <a:xfrm>
            <a:off x="335360" y="1901348"/>
            <a:ext cx="5847765" cy="4081616"/>
          </a:xfrm>
          <a:prstGeom prst="rect">
            <a:avLst/>
          </a:prstGeom>
          <a:noFill/>
          <a:ln>
            <a:noFill/>
          </a:ln>
        </p:spPr>
        <p:txBody>
          <a:bodyPr spcFirstLastPara="1" wrap="square" lIns="0" tIns="45700" rIns="0" bIns="45700" anchor="t" anchorCtr="0">
            <a:normAutofit fontScale="85000" lnSpcReduction="10000"/>
          </a:bodyPr>
          <a:lstStyle/>
          <a:p>
            <a:pPr marL="0" lvl="0" indent="0" algn="just" rtl="0">
              <a:lnSpc>
                <a:spcPct val="111000"/>
              </a:lnSpc>
              <a:spcBef>
                <a:spcPts val="1195"/>
              </a:spcBef>
              <a:spcAft>
                <a:spcPts val="0"/>
              </a:spcAft>
              <a:buSzPct val="117647"/>
              <a:buNone/>
            </a:pPr>
            <a:r>
              <a:rPr lang="es-ES" sz="1800">
                <a:solidFill>
                  <a:srgbClr val="000000"/>
                </a:solidFill>
                <a:latin typeface="Calibri"/>
                <a:ea typeface="Calibri"/>
                <a:cs typeface="Calibri"/>
                <a:sym typeface="Calibri"/>
              </a:rPr>
              <a:t> A primera vista, el tablero Kanban se asemeja a un proceso en cascada. Pero en la práctica, evita explícitamente los problemas de un proceso de estas características mediante la aplicación de lotes pequeños de trabajo y el desarrollo incremental. </a:t>
            </a:r>
            <a:endParaRPr/>
          </a:p>
          <a:p>
            <a:pPr marL="6350" lvl="0" indent="-114299" algn="just" rtl="0">
              <a:lnSpc>
                <a:spcPct val="111000"/>
              </a:lnSpc>
              <a:spcBef>
                <a:spcPts val="1220"/>
              </a:spcBef>
              <a:spcAft>
                <a:spcPts val="0"/>
              </a:spcAft>
              <a:buSzPct val="117647"/>
              <a:buChar char=" "/>
            </a:pPr>
            <a:r>
              <a:rPr lang="es-ES" sz="1800">
                <a:solidFill>
                  <a:srgbClr val="000000"/>
                </a:solidFill>
                <a:latin typeface="Calibri"/>
                <a:ea typeface="Calibri"/>
                <a:cs typeface="Calibri"/>
                <a:sym typeface="Calibri"/>
              </a:rPr>
              <a:t>Está compuesto por una serie de columnas que representan los diversos estados que atraviesa un requerimiento durante el proceso de desarrollo. Las tarjetas se mueven de un estado a otro mostrando la evolución hasta que haya sido aceptado por el cliente.</a:t>
            </a:r>
            <a:endParaRPr/>
          </a:p>
          <a:p>
            <a:pPr marL="6350" lvl="0" indent="-114299" algn="just" rtl="0">
              <a:lnSpc>
                <a:spcPct val="111000"/>
              </a:lnSpc>
              <a:spcBef>
                <a:spcPts val="1220"/>
              </a:spcBef>
              <a:spcAft>
                <a:spcPts val="0"/>
              </a:spcAft>
              <a:buSzPct val="117647"/>
              <a:buChar char=" "/>
            </a:pPr>
            <a:r>
              <a:rPr lang="es-ES" sz="1800">
                <a:solidFill>
                  <a:srgbClr val="000000"/>
                </a:solidFill>
                <a:latin typeface="Calibri"/>
                <a:ea typeface="Calibri"/>
                <a:cs typeface="Calibri"/>
                <a:sym typeface="Calibri"/>
              </a:rPr>
              <a:t>Cada columna tendrá un límite para el trabajo en curso. Cuando una tarea es completada en una columna, esta se mueve a la siguiente. De esta forma, se crea un espacio libre en la columna actual representando capacidad de trabajo disponible. El equipo entonces toma una tarea terminada desde el estado anterior y la desplaza hacia el estado actual, ya que hay capacidad para procesarla. </a:t>
            </a:r>
            <a:endParaRPr/>
          </a:p>
          <a:p>
            <a:pPr marL="0" lvl="0" indent="0" algn="l" rtl="0">
              <a:lnSpc>
                <a:spcPct val="90000"/>
              </a:lnSpc>
              <a:spcBef>
                <a:spcPts val="1220"/>
              </a:spcBef>
              <a:spcAft>
                <a:spcPts val="0"/>
              </a:spcAft>
              <a:buSzPct val="100840"/>
              <a:buNone/>
            </a:pPr>
            <a:endParaRPr sz="2100"/>
          </a:p>
        </p:txBody>
      </p:sp>
      <p:sp>
        <p:nvSpPr>
          <p:cNvPr id="554" name="Google Shape;554;p42"/>
          <p:cNvSpPr txBox="1">
            <a:spLocks noGrp="1"/>
          </p:cNvSpPr>
          <p:nvPr>
            <p:ph type="sldNum" idx="12"/>
          </p:nvPr>
        </p:nvSpPr>
        <p:spPr>
          <a:xfrm>
            <a:off x="9175418" y="3046037"/>
            <a:ext cx="2926080" cy="1397039"/>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s-ES"/>
              <a:t>42</a:t>
            </a:fld>
            <a:endParaRPr/>
          </a:p>
        </p:txBody>
      </p:sp>
      <p:pic>
        <p:nvPicPr>
          <p:cNvPr id="555" name="Google Shape;555;p42"/>
          <p:cNvPicPr preferRelativeResize="0"/>
          <p:nvPr/>
        </p:nvPicPr>
        <p:blipFill rotWithShape="1">
          <a:blip r:embed="rId3">
            <a:alphaModFix/>
          </a:blip>
          <a:srcRect l="4590" t="6175" r="4058" b="6054"/>
          <a:stretch/>
        </p:blipFill>
        <p:spPr>
          <a:xfrm>
            <a:off x="6456040" y="2695181"/>
            <a:ext cx="5119090" cy="2425415"/>
          </a:xfrm>
          <a:prstGeom prst="rect">
            <a:avLst/>
          </a:prstGeom>
          <a:solidFill>
            <a:schemeClr val="accent3"/>
          </a:solidFill>
          <a:ln>
            <a:noFill/>
          </a:ln>
        </p:spPr>
      </p:pic>
      <p:pic>
        <p:nvPicPr>
          <p:cNvPr id="556" name="Google Shape;556;p42"/>
          <p:cNvPicPr preferRelativeResize="0"/>
          <p:nvPr/>
        </p:nvPicPr>
        <p:blipFill rotWithShape="1">
          <a:blip r:embed="rId4">
            <a:alphaModFix/>
          </a:blip>
          <a:srcRect/>
          <a:stretch/>
        </p:blipFill>
        <p:spPr>
          <a:xfrm>
            <a:off x="9241790" y="137801"/>
            <a:ext cx="1678745" cy="13811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5"/>
          <p:cNvSpPr txBox="1">
            <a:spLocks noGrp="1"/>
          </p:cNvSpPr>
          <p:nvPr>
            <p:ph type="title"/>
          </p:nvPr>
        </p:nvSpPr>
        <p:spPr>
          <a:xfrm>
            <a:off x="1097280" y="286605"/>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1800"/>
              <a:buNone/>
            </a:pPr>
            <a:r>
              <a:rPr lang="es-ES"/>
              <a:t>Reseña...</a:t>
            </a:r>
            <a:endParaRPr/>
          </a:p>
        </p:txBody>
      </p:sp>
      <p:sp>
        <p:nvSpPr>
          <p:cNvPr id="224" name="Google Shape;224;p5"/>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s-ES"/>
              <a:t>5</a:t>
            </a:fld>
            <a:endParaRPr/>
          </a:p>
        </p:txBody>
      </p:sp>
      <p:sp>
        <p:nvSpPr>
          <p:cNvPr id="225" name="Google Shape;225;p5"/>
          <p:cNvSpPr txBox="1"/>
          <p:nvPr/>
        </p:nvSpPr>
        <p:spPr>
          <a:xfrm>
            <a:off x="905160" y="2325985"/>
            <a:ext cx="9651249" cy="2794611"/>
          </a:xfrm>
          <a:prstGeom prst="rect">
            <a:avLst/>
          </a:prstGeom>
          <a:noFill/>
          <a:ln>
            <a:noFill/>
          </a:ln>
        </p:spPr>
        <p:txBody>
          <a:bodyPr spcFirstLastPara="1" wrap="square" lIns="91425" tIns="45700" rIns="91425" bIns="45700" anchor="t" anchorCtr="0">
            <a:spAutoFit/>
          </a:bodyPr>
          <a:lstStyle/>
          <a:p>
            <a:pPr marL="457200" marR="0" lvl="0" indent="-342900" algn="l" rtl="0">
              <a:lnSpc>
                <a:spcPct val="90000"/>
              </a:lnSpc>
              <a:spcBef>
                <a:spcPts val="0"/>
              </a:spcBef>
              <a:spcAft>
                <a:spcPts val="0"/>
              </a:spcAft>
              <a:buClr>
                <a:schemeClr val="accent1"/>
              </a:buClr>
              <a:buSzPts val="1800"/>
              <a:buFont typeface="Calibri"/>
              <a:buChar char=" "/>
            </a:pPr>
            <a:r>
              <a:rPr lang="es-ES" sz="2400" b="0" i="0" u="none" strike="noStrike" cap="none">
                <a:solidFill>
                  <a:srgbClr val="3F3F3F"/>
                </a:solidFill>
                <a:latin typeface="Calibri"/>
                <a:ea typeface="Calibri"/>
                <a:cs typeface="Calibri"/>
                <a:sym typeface="Calibri"/>
              </a:rPr>
              <a:t>Una Metodología Ágil es aquella en la que “se da prioridad a las tareas que dan resultados directos y que reducen la burocracia tanto como sea posible” [Fowler], adaptándose además rápidamente  al cambio de los proyectos. </a:t>
            </a:r>
            <a:endParaRPr sz="2400" b="0" i="0" u="none" strike="noStrike" cap="none">
              <a:solidFill>
                <a:srgbClr val="3F3F3F"/>
              </a:solidFill>
              <a:latin typeface="Calibri"/>
              <a:ea typeface="Calibri"/>
              <a:cs typeface="Calibri"/>
              <a:sym typeface="Calibri"/>
            </a:endParaRPr>
          </a:p>
          <a:p>
            <a:pPr marL="457200" marR="0" lvl="0" indent="-342900" algn="l" rtl="0">
              <a:lnSpc>
                <a:spcPct val="90000"/>
              </a:lnSpc>
              <a:spcBef>
                <a:spcPts val="1195"/>
              </a:spcBef>
              <a:spcAft>
                <a:spcPts val="0"/>
              </a:spcAft>
              <a:buClr>
                <a:schemeClr val="accent1"/>
              </a:buClr>
              <a:buSzPts val="1800"/>
              <a:buFont typeface="Calibri"/>
              <a:buChar char=" "/>
            </a:pPr>
            <a:r>
              <a:rPr lang="es-ES" sz="2400" b="0" i="0" u="none" strike="noStrike" cap="none">
                <a:solidFill>
                  <a:srgbClr val="3F3F3F"/>
                </a:solidFill>
                <a:latin typeface="Calibri"/>
                <a:ea typeface="Calibri"/>
                <a:cs typeface="Calibri"/>
                <a:sym typeface="Calibri"/>
              </a:rPr>
              <a:t>Ese enfoque ha sido utilizado desde hace más de dos décadas por un grupo de profesionales de software.</a:t>
            </a:r>
            <a:endParaRPr/>
          </a:p>
          <a:p>
            <a:pPr marL="0" marR="0" lvl="0" indent="0" algn="just" rtl="0">
              <a:lnSpc>
                <a:spcPct val="100000"/>
              </a:lnSpc>
              <a:spcBef>
                <a:spcPts val="1200"/>
              </a:spcBef>
              <a:spcAft>
                <a:spcPts val="0"/>
              </a:spcAft>
              <a:buNone/>
            </a:pPr>
            <a:endParaRPr sz="2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6"/>
          <p:cNvSpPr txBox="1">
            <a:spLocks noGrp="1"/>
          </p:cNvSpPr>
          <p:nvPr>
            <p:ph type="title"/>
          </p:nvPr>
        </p:nvSpPr>
        <p:spPr>
          <a:xfrm>
            <a:off x="1097280" y="286605"/>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4800"/>
              <a:buNone/>
            </a:pPr>
            <a:r>
              <a:rPr lang="es-ES"/>
              <a:t>Un Poco De Historia...</a:t>
            </a:r>
            <a:endParaRPr/>
          </a:p>
        </p:txBody>
      </p:sp>
      <p:sp>
        <p:nvSpPr>
          <p:cNvPr id="231" name="Google Shape;231;p6"/>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s-ES"/>
              <a:t>2023</a:t>
            </a:r>
            <a:endParaRPr/>
          </a:p>
        </p:txBody>
      </p:sp>
      <p:sp>
        <p:nvSpPr>
          <p:cNvPr id="232" name="Google Shape;232;p6"/>
          <p:cNvSpPr txBox="1">
            <a:spLocks noGrp="1"/>
          </p:cNvSpPr>
          <p:nvPr>
            <p:ph type="ftr" idx="11"/>
          </p:nvPr>
        </p:nvSpPr>
        <p:spPr>
          <a:xfrm>
            <a:off x="263352" y="656475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endParaRPr/>
          </a:p>
        </p:txBody>
      </p:sp>
      <p:sp>
        <p:nvSpPr>
          <p:cNvPr id="233" name="Google Shape;233;p6"/>
          <p:cNvSpPr txBox="1">
            <a:spLocks noGrp="1"/>
          </p:cNvSpPr>
          <p:nvPr>
            <p:ph type="sldNum" idx="12"/>
          </p:nvPr>
        </p:nvSpPr>
        <p:spPr>
          <a:xfrm>
            <a:off x="10879975" y="6470853"/>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50"/>
              <a:buNone/>
            </a:pPr>
            <a:fld id="{00000000-1234-1234-1234-123412341234}" type="slidenum">
              <a:rPr lang="es-ES"/>
              <a:t>6</a:t>
            </a:fld>
            <a:endParaRPr/>
          </a:p>
        </p:txBody>
      </p:sp>
      <p:sp>
        <p:nvSpPr>
          <p:cNvPr id="234" name="Google Shape;234;p6"/>
          <p:cNvSpPr txBox="1"/>
          <p:nvPr/>
        </p:nvSpPr>
        <p:spPr>
          <a:xfrm>
            <a:off x="1013338" y="1737405"/>
            <a:ext cx="10659145" cy="4616648"/>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s-ES" sz="2400" b="0" i="0" u="none" strike="noStrike" cap="none">
                <a:solidFill>
                  <a:srgbClr val="3F3F3F"/>
                </a:solidFill>
                <a:latin typeface="Calibri"/>
                <a:ea typeface="Calibri"/>
                <a:cs typeface="Calibri"/>
                <a:sym typeface="Calibri"/>
              </a:rPr>
              <a:t>Así es como nace “The Agile Alliance”(AA),  [AAlliance-www], una organización dedicada a promover los conceptos de desarrollo de software ágil, y de ayudar a las organizaciones a adoptar dichos conceptos. Estos conceptos están resumidos en el Manifiesto para el Desarrollo Ágil de Software y consta de valores y principios. </a:t>
            </a:r>
            <a:r>
              <a:rPr lang="es-ES" sz="2400" b="0" i="0" u="sng" strike="noStrike" cap="none">
                <a:solidFill>
                  <a:srgbClr val="3F3F3F"/>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https://www.agilealliance.org/</a:t>
            </a:r>
            <a:endParaRPr sz="2400" b="0" i="0" u="none" strike="noStrike" cap="none">
              <a:solidFill>
                <a:srgbClr val="3F3F3F"/>
              </a:solidFill>
              <a:latin typeface="Calibri"/>
              <a:ea typeface="Calibri"/>
              <a:cs typeface="Calibri"/>
              <a:sym typeface="Calibri"/>
            </a:endParaRPr>
          </a:p>
          <a:p>
            <a:pPr marL="0" marR="0" lvl="0" indent="0" algn="just" rtl="0">
              <a:lnSpc>
                <a:spcPct val="100000"/>
              </a:lnSpc>
              <a:spcBef>
                <a:spcPts val="1200"/>
              </a:spcBef>
              <a:spcAft>
                <a:spcPts val="0"/>
              </a:spcAft>
              <a:buNone/>
            </a:pPr>
            <a:r>
              <a:rPr lang="es-ES" sz="2400" b="0" i="0" u="none" strike="noStrike" cap="none">
                <a:solidFill>
                  <a:srgbClr val="3F3F3F"/>
                </a:solidFill>
                <a:latin typeface="Calibri"/>
                <a:ea typeface="Calibri"/>
                <a:cs typeface="Calibri"/>
                <a:sym typeface="Calibri"/>
              </a:rPr>
              <a:t>El Manifiesto [AManifesto-www] fue redactado, entre otros, por Kent Beck, el “padre” de XP. </a:t>
            </a:r>
            <a:endParaRPr/>
          </a:p>
          <a:p>
            <a:pPr marL="0" marR="0" lvl="0" indent="0" algn="just" rtl="0">
              <a:lnSpc>
                <a:spcPct val="100000"/>
              </a:lnSpc>
              <a:spcBef>
                <a:spcPts val="1200"/>
              </a:spcBef>
              <a:spcAft>
                <a:spcPts val="0"/>
              </a:spcAft>
              <a:buNone/>
            </a:pPr>
            <a:r>
              <a:rPr lang="es-ES" sz="2400" b="0" i="0" u="none" strike="noStrike" cap="none">
                <a:solidFill>
                  <a:srgbClr val="3F3F3F"/>
                </a:solidFill>
                <a:latin typeface="Calibri"/>
                <a:ea typeface="Calibri"/>
                <a:cs typeface="Calibri"/>
                <a:sym typeface="Calibri"/>
              </a:rPr>
              <a:t>La definición moderna de desarrollo ágil de software evolucionó a mediados de los años 1990 y en el año 2001, miembros prominentes de la comunidad se reunieron en Snowbird, Utah”</a:t>
            </a:r>
            <a:endParaRPr/>
          </a:p>
          <a:p>
            <a:pPr marL="0" marR="0" lvl="0" indent="0" algn="just" rtl="0">
              <a:lnSpc>
                <a:spcPct val="100000"/>
              </a:lnSpc>
              <a:spcBef>
                <a:spcPts val="1000"/>
              </a:spcBef>
              <a:spcAft>
                <a:spcPts val="0"/>
              </a:spcAft>
              <a:buNone/>
            </a:pPr>
            <a:endParaRPr sz="20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7"/>
          <p:cNvSpPr txBox="1">
            <a:spLocks noGrp="1"/>
          </p:cNvSpPr>
          <p:nvPr>
            <p:ph type="title"/>
          </p:nvPr>
        </p:nvSpPr>
        <p:spPr>
          <a:xfrm>
            <a:off x="1097280" y="286605"/>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1800"/>
              <a:buNone/>
            </a:pPr>
            <a:r>
              <a:rPr lang="es-ES"/>
              <a:t>Valores...</a:t>
            </a:r>
            <a:endParaRPr/>
          </a:p>
        </p:txBody>
      </p:sp>
      <p:sp>
        <p:nvSpPr>
          <p:cNvPr id="240" name="Google Shape;240;p7"/>
          <p:cNvSpPr txBox="1">
            <a:spLocks noGrp="1"/>
          </p:cNvSpPr>
          <p:nvPr>
            <p:ph type="body" idx="1"/>
          </p:nvPr>
        </p:nvSpPr>
        <p:spPr>
          <a:xfrm>
            <a:off x="119336" y="2158220"/>
            <a:ext cx="4248472" cy="2664296"/>
          </a:xfrm>
          <a:prstGeom prst="rect">
            <a:avLst/>
          </a:prstGeom>
          <a:noFill/>
          <a:ln>
            <a:noFill/>
          </a:ln>
        </p:spPr>
        <p:txBody>
          <a:bodyPr spcFirstLastPara="1" wrap="square" lIns="0" tIns="45700" rIns="0" bIns="45700" anchor="t" anchorCtr="0">
            <a:normAutofit/>
          </a:bodyPr>
          <a:lstStyle/>
          <a:p>
            <a:pPr marL="457200" lvl="0" indent="-342900" algn="l" rtl="0">
              <a:lnSpc>
                <a:spcPct val="90000"/>
              </a:lnSpc>
              <a:spcBef>
                <a:spcPts val="1000"/>
              </a:spcBef>
              <a:spcAft>
                <a:spcPts val="0"/>
              </a:spcAft>
              <a:buSzPts val="1800"/>
              <a:buChar char=" "/>
            </a:pPr>
            <a:r>
              <a:rPr lang="es-ES">
                <a:solidFill>
                  <a:srgbClr val="FF0000"/>
                </a:solidFill>
              </a:rPr>
              <a:t>Es importante comprender que los valores escritos en colores son conceptos de las metodologías agiles sin perder de vista que intentan superar</a:t>
            </a:r>
            <a:endParaRPr/>
          </a:p>
          <a:p>
            <a:pPr marL="457200" lvl="0" indent="-342900" algn="l" rtl="0">
              <a:lnSpc>
                <a:spcPct val="90000"/>
              </a:lnSpc>
              <a:spcBef>
                <a:spcPts val="1000"/>
              </a:spcBef>
              <a:spcAft>
                <a:spcPts val="0"/>
              </a:spcAft>
              <a:buSzPts val="1800"/>
              <a:buChar char=" "/>
            </a:pPr>
            <a:r>
              <a:rPr lang="es-ES">
                <a:solidFill>
                  <a:srgbClr val="FF0000"/>
                </a:solidFill>
              </a:rPr>
              <a:t>Una buena manera de interpretar el manifiesto, es asumir que éste </a:t>
            </a:r>
            <a:r>
              <a:rPr lang="es-ES" u="sng">
                <a:solidFill>
                  <a:schemeClr val="dk1"/>
                </a:solidFill>
              </a:rPr>
              <a:t>define preferencias</a:t>
            </a:r>
            <a:r>
              <a:rPr lang="es-ES">
                <a:solidFill>
                  <a:srgbClr val="FF0000"/>
                </a:solidFill>
              </a:rPr>
              <a:t>, no alternativas. </a:t>
            </a:r>
            <a:endParaRPr/>
          </a:p>
          <a:p>
            <a:pPr marL="457200" lvl="0" indent="-228600" algn="l" rtl="0">
              <a:lnSpc>
                <a:spcPct val="90000"/>
              </a:lnSpc>
              <a:spcBef>
                <a:spcPts val="1195"/>
              </a:spcBef>
              <a:spcAft>
                <a:spcPts val="0"/>
              </a:spcAft>
              <a:buSzPts val="1800"/>
              <a:buNone/>
            </a:pPr>
            <a:endParaRPr>
              <a:solidFill>
                <a:srgbClr val="FF0000"/>
              </a:solidFill>
            </a:endParaRPr>
          </a:p>
        </p:txBody>
      </p:sp>
      <p:sp>
        <p:nvSpPr>
          <p:cNvPr id="241" name="Google Shape;241;p7"/>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s-ES"/>
              <a:t>7</a:t>
            </a:fld>
            <a:endParaRPr/>
          </a:p>
        </p:txBody>
      </p:sp>
      <p:pic>
        <p:nvPicPr>
          <p:cNvPr id="242" name="Google Shape;242;p7"/>
          <p:cNvPicPr preferRelativeResize="0"/>
          <p:nvPr/>
        </p:nvPicPr>
        <p:blipFill rotWithShape="1">
          <a:blip r:embed="rId3">
            <a:alphaModFix/>
          </a:blip>
          <a:srcRect/>
          <a:stretch/>
        </p:blipFill>
        <p:spPr>
          <a:xfrm>
            <a:off x="5253176" y="1233"/>
            <a:ext cx="6915150" cy="6515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8"/>
          <p:cNvSpPr txBox="1">
            <a:spLocks noGrp="1"/>
          </p:cNvSpPr>
          <p:nvPr>
            <p:ph type="title"/>
          </p:nvPr>
        </p:nvSpPr>
        <p:spPr>
          <a:xfrm>
            <a:off x="1097280" y="286605"/>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1800"/>
              <a:buNone/>
            </a:pPr>
            <a:r>
              <a:rPr lang="es-ES"/>
              <a:t>Principios</a:t>
            </a:r>
            <a:endParaRPr/>
          </a:p>
        </p:txBody>
      </p:sp>
      <p:sp>
        <p:nvSpPr>
          <p:cNvPr id="248" name="Google Shape;248;p8"/>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rmAutofit fontScale="92500"/>
          </a:bodyPr>
          <a:lstStyle/>
          <a:p>
            <a:pPr marL="914400" lvl="1" indent="-457200" algn="just" rtl="0">
              <a:lnSpc>
                <a:spcPct val="115000"/>
              </a:lnSpc>
              <a:spcBef>
                <a:spcPts val="199"/>
              </a:spcBef>
              <a:spcAft>
                <a:spcPts val="0"/>
              </a:spcAft>
              <a:buSzPct val="81081"/>
              <a:buFont typeface="Arial"/>
              <a:buAutoNum type="arabicPeriod"/>
            </a:pPr>
            <a:r>
              <a:rPr lang="es-ES" sz="2400"/>
              <a:t>Nuestra mayor prioridad es satisfacer al cliente a través de fáciles y continuas entregas de software valuable.</a:t>
            </a:r>
            <a:endParaRPr/>
          </a:p>
          <a:p>
            <a:pPr marL="914400" lvl="1" indent="-457200" algn="just" rtl="0">
              <a:lnSpc>
                <a:spcPct val="115000"/>
              </a:lnSpc>
              <a:spcBef>
                <a:spcPts val="199"/>
              </a:spcBef>
              <a:spcAft>
                <a:spcPts val="0"/>
              </a:spcAft>
              <a:buSzPct val="81081"/>
              <a:buFont typeface="Arial"/>
              <a:buAutoNum type="arabicPeriod"/>
            </a:pPr>
            <a:r>
              <a:rPr lang="es-ES" sz="2400"/>
              <a:t>Los cambios de requerimientos son bienvenidos, aún tardíos, en el desarrollo. Los procesos Ágiles capturan los cambios para que el cliente obtenga ventajas competitivas.</a:t>
            </a:r>
            <a:endParaRPr/>
          </a:p>
          <a:p>
            <a:pPr marL="914400" lvl="1" indent="-457200" algn="just" rtl="0">
              <a:lnSpc>
                <a:spcPct val="115000"/>
              </a:lnSpc>
              <a:spcBef>
                <a:spcPts val="199"/>
              </a:spcBef>
              <a:spcAft>
                <a:spcPts val="0"/>
              </a:spcAft>
              <a:buSzPct val="81081"/>
              <a:buFont typeface="Arial"/>
              <a:buAutoNum type="arabicPeriod"/>
            </a:pPr>
            <a:r>
              <a:rPr lang="es-ES" sz="2400"/>
              <a:t>Entregas frecuentes de software, desde un par de semanas a un par de meses, con el menor intervalo de tiempo posible entre una entrega y la siguiente.</a:t>
            </a:r>
            <a:endParaRPr/>
          </a:p>
          <a:p>
            <a:pPr marL="914400" lvl="1" indent="-457200" algn="just" rtl="0">
              <a:lnSpc>
                <a:spcPct val="115000"/>
              </a:lnSpc>
              <a:spcBef>
                <a:spcPts val="199"/>
              </a:spcBef>
              <a:spcAft>
                <a:spcPts val="0"/>
              </a:spcAft>
              <a:buSzPct val="81081"/>
              <a:buFont typeface="Arial"/>
              <a:buAutoNum type="arabicPeriod"/>
            </a:pPr>
            <a:r>
              <a:rPr lang="es-ES" sz="2400"/>
              <a:t>Usuarios y desarrolladores deben trabajar juntos durante todo el proyecto. </a:t>
            </a:r>
            <a:endParaRPr/>
          </a:p>
        </p:txBody>
      </p:sp>
      <p:sp>
        <p:nvSpPr>
          <p:cNvPr id="249" name="Google Shape;249;p8"/>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s-E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9"/>
          <p:cNvSpPr txBox="1">
            <a:spLocks noGrp="1"/>
          </p:cNvSpPr>
          <p:nvPr>
            <p:ph type="title"/>
          </p:nvPr>
        </p:nvSpPr>
        <p:spPr>
          <a:xfrm>
            <a:off x="1097280" y="286605"/>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1800"/>
              <a:buNone/>
            </a:pPr>
            <a:r>
              <a:rPr lang="es-ES"/>
              <a:t>Principios...</a:t>
            </a:r>
            <a:endParaRPr/>
          </a:p>
        </p:txBody>
      </p:sp>
      <p:sp>
        <p:nvSpPr>
          <p:cNvPr id="255" name="Google Shape;255;p9"/>
          <p:cNvSpPr txBox="1">
            <a:spLocks noGrp="1"/>
          </p:cNvSpPr>
          <p:nvPr>
            <p:ph type="sldNum" idx="12"/>
          </p:nvPr>
        </p:nvSpPr>
        <p:spPr>
          <a:xfrm>
            <a:off x="9900459" y="6459787"/>
            <a:ext cx="13119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50"/>
              <a:buFont typeface="Arial"/>
              <a:buNone/>
            </a:pPr>
            <a:fld id="{00000000-1234-1234-1234-123412341234}" type="slidenum">
              <a:rPr lang="es-ES"/>
              <a:t>9</a:t>
            </a:fld>
            <a:endParaRPr/>
          </a:p>
        </p:txBody>
      </p:sp>
      <p:sp>
        <p:nvSpPr>
          <p:cNvPr id="256" name="Google Shape;256;p9"/>
          <p:cNvSpPr txBox="1"/>
          <p:nvPr/>
        </p:nvSpPr>
        <p:spPr>
          <a:xfrm>
            <a:off x="450045" y="1942150"/>
            <a:ext cx="10106428" cy="3672544"/>
          </a:xfrm>
          <a:prstGeom prst="rect">
            <a:avLst/>
          </a:prstGeom>
          <a:noFill/>
          <a:ln>
            <a:noFill/>
          </a:ln>
        </p:spPr>
        <p:txBody>
          <a:bodyPr spcFirstLastPara="1" wrap="square" lIns="91425" tIns="45700" rIns="91425" bIns="45700" anchor="t" anchorCtr="0">
            <a:spAutoFit/>
          </a:bodyPr>
          <a:lstStyle/>
          <a:p>
            <a:pPr marL="914400" marR="0" lvl="1" indent="-457200" algn="just" rtl="0">
              <a:lnSpc>
                <a:spcPct val="115000"/>
              </a:lnSpc>
              <a:spcBef>
                <a:spcPts val="0"/>
              </a:spcBef>
              <a:spcAft>
                <a:spcPts val="0"/>
              </a:spcAft>
              <a:buClr>
                <a:schemeClr val="accent1"/>
              </a:buClr>
              <a:buSzPts val="1800"/>
              <a:buFont typeface="Arial"/>
              <a:buAutoNum type="arabicPeriod" startAt="5"/>
            </a:pPr>
            <a:r>
              <a:rPr lang="es-ES" sz="2200" b="0" i="0" u="none" strike="noStrike" cap="none">
                <a:solidFill>
                  <a:srgbClr val="3F3F3F"/>
                </a:solidFill>
                <a:latin typeface="Calibri"/>
                <a:ea typeface="Calibri"/>
                <a:cs typeface="Calibri"/>
                <a:sym typeface="Calibri"/>
              </a:rPr>
              <a:t>Construir proyectos alrededor de motivaciones individuales.</a:t>
            </a:r>
            <a:endParaRPr/>
          </a:p>
          <a:p>
            <a:pPr marL="914400" marR="0" lvl="1" indent="-457200" algn="just" rtl="0">
              <a:lnSpc>
                <a:spcPct val="115000"/>
              </a:lnSpc>
              <a:spcBef>
                <a:spcPts val="199"/>
              </a:spcBef>
              <a:spcAft>
                <a:spcPts val="0"/>
              </a:spcAft>
              <a:buClr>
                <a:schemeClr val="accent1"/>
              </a:buClr>
              <a:buSzPts val="1800"/>
              <a:buFont typeface="Arial"/>
              <a:buAutoNum type="arabicPeriod" startAt="5"/>
            </a:pPr>
            <a:r>
              <a:rPr lang="es-ES" sz="2200" b="0" i="0" u="none" strike="noStrike" cap="none">
                <a:solidFill>
                  <a:srgbClr val="3F3F3F"/>
                </a:solidFill>
                <a:latin typeface="Calibri"/>
                <a:ea typeface="Calibri"/>
                <a:cs typeface="Calibri"/>
                <a:sym typeface="Calibri"/>
              </a:rPr>
              <a:t>Darles el ambiente y el soporte que ellos necesitan y confiar el trabajo dado. El diálogo cara a cara es el método más eficiente y efectivo de intercambiar información entre el equipo de  desarrolladores. </a:t>
            </a:r>
            <a:endParaRPr/>
          </a:p>
          <a:p>
            <a:pPr marL="914400" marR="0" lvl="1" indent="-457200" algn="just" rtl="0">
              <a:lnSpc>
                <a:spcPct val="115000"/>
              </a:lnSpc>
              <a:spcBef>
                <a:spcPts val="199"/>
              </a:spcBef>
              <a:spcAft>
                <a:spcPts val="0"/>
              </a:spcAft>
              <a:buClr>
                <a:schemeClr val="accent1"/>
              </a:buClr>
              <a:buSzPts val="1800"/>
              <a:buFont typeface="Arial"/>
              <a:buAutoNum type="arabicPeriod" startAt="5"/>
            </a:pPr>
            <a:r>
              <a:rPr lang="es-ES" sz="2200" b="0" i="0" u="none" strike="noStrike" cap="none">
                <a:solidFill>
                  <a:srgbClr val="3F3F3F"/>
                </a:solidFill>
                <a:latin typeface="Calibri"/>
                <a:ea typeface="Calibri"/>
                <a:cs typeface="Calibri"/>
                <a:sym typeface="Calibri"/>
              </a:rPr>
              <a:t>El software que funciona es la medida clave de progreso.</a:t>
            </a:r>
            <a:endParaRPr/>
          </a:p>
          <a:p>
            <a:pPr marL="914400" marR="0" lvl="1" indent="-457200" algn="just" rtl="0">
              <a:lnSpc>
                <a:spcPct val="115000"/>
              </a:lnSpc>
              <a:spcBef>
                <a:spcPts val="199"/>
              </a:spcBef>
              <a:spcAft>
                <a:spcPts val="0"/>
              </a:spcAft>
              <a:buClr>
                <a:schemeClr val="accent1"/>
              </a:buClr>
              <a:buSzPts val="1800"/>
              <a:buFont typeface="Arial"/>
              <a:buAutoNum type="arabicPeriod" startAt="5"/>
            </a:pPr>
            <a:r>
              <a:rPr lang="es-ES" sz="2200" b="0" i="0" u="none" strike="noStrike" cap="none">
                <a:solidFill>
                  <a:srgbClr val="3F3F3F"/>
                </a:solidFill>
                <a:latin typeface="Calibri"/>
                <a:ea typeface="Calibri"/>
                <a:cs typeface="Calibri"/>
                <a:sym typeface="Calibri"/>
              </a:rPr>
              <a:t>Los procesos ágiles promueven un desarrollo sostenible. Los stakeholders, desarrolladores y usuarios deberían ser capaces  de mantener un paso constante indefinidamente.</a:t>
            </a:r>
            <a:endParaRPr/>
          </a:p>
          <a:p>
            <a:pPr marL="792000" marR="0" lvl="1" indent="0" algn="just" rtl="0">
              <a:lnSpc>
                <a:spcPct val="115000"/>
              </a:lnSpc>
              <a:spcBef>
                <a:spcPts val="0"/>
              </a:spcBef>
              <a:spcAft>
                <a:spcPts val="0"/>
              </a:spcAft>
              <a:buNone/>
            </a:pPr>
            <a:r>
              <a:rPr lang="es-ES" sz="2400" b="0" i="0" u="none" strike="noStrike" cap="none">
                <a:solidFill>
                  <a:srgbClr val="000000"/>
                </a:solidFill>
                <a:latin typeface="Arial"/>
                <a:ea typeface="Arial"/>
                <a:cs typeface="Arial"/>
                <a:sym typeface="Arial"/>
              </a:rPr>
              <a:t>    </a:t>
            </a:r>
            <a:endParaRPr/>
          </a:p>
        </p:txBody>
      </p:sp>
    </p:spTree>
  </p:cSld>
  <p:clrMapOvr>
    <a:masterClrMapping/>
  </p:clrMapOvr>
</p:sld>
</file>

<file path=ppt/theme/theme1.xml><?xml version="1.0" encoding="utf-8"?>
<a:theme xmlns:a="http://schemas.openxmlformats.org/drawingml/2006/main" name="Retrospección">
  <a:themeElements>
    <a:clrScheme name="Verde">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etrospección">
  <a:themeElements>
    <a:clrScheme name="Verde">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3439</Words>
  <Application>Microsoft Office PowerPoint</Application>
  <PresentationFormat>Panorámica</PresentationFormat>
  <Paragraphs>307</Paragraphs>
  <Slides>42</Slides>
  <Notes>42</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42</vt:i4>
      </vt:variant>
    </vt:vector>
  </HeadingPairs>
  <TitlesOfParts>
    <vt:vector size="48" baseType="lpstr">
      <vt:lpstr>Arial</vt:lpstr>
      <vt:lpstr>Noto Sans Symbols</vt:lpstr>
      <vt:lpstr>Raleway</vt:lpstr>
      <vt:lpstr>Calibri</vt:lpstr>
      <vt:lpstr>Retrospección</vt:lpstr>
      <vt:lpstr>Retrospección</vt:lpstr>
      <vt:lpstr>Ingeniería de Software I </vt:lpstr>
      <vt:lpstr>Metodologías Ágiles</vt:lpstr>
      <vt:lpstr>Metodologías Ágiles Introducción</vt:lpstr>
      <vt:lpstr>Metodologías Ágiles Introducción</vt:lpstr>
      <vt:lpstr>Reseña...</vt:lpstr>
      <vt:lpstr>Un Poco De Historia...</vt:lpstr>
      <vt:lpstr>Valores...</vt:lpstr>
      <vt:lpstr>Principios</vt:lpstr>
      <vt:lpstr>Principios...</vt:lpstr>
      <vt:lpstr>Principios...</vt:lpstr>
      <vt:lpstr>Comparación Ágil vs. No Ágil </vt:lpstr>
      <vt:lpstr>Desventajas</vt:lpstr>
      <vt:lpstr>Desventajas</vt:lpstr>
      <vt:lpstr>Principales Metodologías Agiles </vt:lpstr>
      <vt:lpstr>eXtreme Programming</vt:lpstr>
      <vt:lpstr>eXtreme Programming</vt:lpstr>
      <vt:lpstr>EXtreme Programming</vt:lpstr>
      <vt:lpstr>Extreme Programming - Características</vt:lpstr>
      <vt:lpstr>XP - Roles </vt:lpstr>
      <vt:lpstr>XP - Roles</vt:lpstr>
      <vt:lpstr>XP - Proceso</vt:lpstr>
      <vt:lpstr>XP - Proceso</vt:lpstr>
      <vt:lpstr>XP - Proceso</vt:lpstr>
      <vt:lpstr>XP - Proceso</vt:lpstr>
      <vt:lpstr>XP - Proceso</vt:lpstr>
      <vt:lpstr>XP - Proceso</vt:lpstr>
      <vt:lpstr>XP - Proceso</vt:lpstr>
      <vt:lpstr>Extreme Programming - Prácticas </vt:lpstr>
      <vt:lpstr>Extreme Programming - Prácticas </vt:lpstr>
      <vt:lpstr>Extreme Programming - Prácticas </vt:lpstr>
      <vt:lpstr>SCRUM</vt:lpstr>
      <vt:lpstr>Scrum - Principios</vt:lpstr>
      <vt:lpstr>Scrum - Principios</vt:lpstr>
      <vt:lpstr>Roles - Scrum</vt:lpstr>
      <vt:lpstr>Artefactos - Scrum</vt:lpstr>
      <vt:lpstr>Scrum - Proceso</vt:lpstr>
      <vt:lpstr>Scrum - Proceso</vt:lpstr>
      <vt:lpstr>Scrum - Proceso</vt:lpstr>
      <vt:lpstr>¿Cuándo usar Scrum?</vt:lpstr>
      <vt:lpstr>KANBAN</vt:lpstr>
      <vt:lpstr>KANBAN</vt:lpstr>
      <vt:lpstr>KANBAN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Ingeniería de Software I </dc:title>
  <dc:creator>Ariel</dc:creator>
  <cp:lastModifiedBy>Matías Guaymas</cp:lastModifiedBy>
  <cp:revision>1</cp:revision>
  <dcterms:created xsi:type="dcterms:W3CDTF">2011-08-01T13:16:26Z</dcterms:created>
  <dcterms:modified xsi:type="dcterms:W3CDTF">2024-11-09T19:39:51Z</dcterms:modified>
</cp:coreProperties>
</file>