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5"/>
  </p:notesMasterIdLst>
  <p:sldIdLst>
    <p:sldId id="271" r:id="rId3"/>
    <p:sldId id="257" r:id="rId4"/>
    <p:sldId id="258" r:id="rId5"/>
    <p:sldId id="259" r:id="rId6"/>
    <p:sldId id="270" r:id="rId7"/>
    <p:sldId id="260" r:id="rId8"/>
    <p:sldId id="261" r:id="rId9"/>
    <p:sldId id="262" r:id="rId10"/>
    <p:sldId id="263" r:id="rId11"/>
    <p:sldId id="264" r:id="rId12"/>
    <p:sldId id="267" r:id="rId13"/>
    <p:sldId id="268" r:id="rId14"/>
  </p:sldIdLst>
  <p:sldSz cx="12193588" cy="6858000"/>
  <p:notesSz cx="6858000" cy="9144000"/>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cap="sq">
            <a:noFill/>
            <a:miter lim="800000"/>
            <a:headEnd/>
            <a:tailEnd/>
          </a:ln>
          <a:effectLst/>
        </p:spPr>
        <p:txBody>
          <a:bodyPr wrap="none" anchor="ctr"/>
          <a:lstStyle/>
          <a:p>
            <a:endParaRPr lang="en-US"/>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3075" name="AutoShape 3"/>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3076" name="AutoShape 4"/>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3077" name="AutoShape 5"/>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3078" name="AutoShape 6"/>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3079" name="AutoShape 7"/>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3080" name="AutoShape 8"/>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3081" name="AutoShape 9"/>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3082" name="Rectangle 10"/>
          <p:cNvSpPr>
            <a:spLocks noGrp="1" noRot="1" noChangeAspect="1" noChangeArrowheads="1"/>
          </p:cNvSpPr>
          <p:nvPr>
            <p:ph type="sldImg"/>
          </p:nvPr>
        </p:nvSpPr>
        <p:spPr bwMode="auto">
          <a:xfrm>
            <a:off x="1106488" y="812800"/>
            <a:ext cx="5329237" cy="3992563"/>
          </a:xfrm>
          <a:prstGeom prst="rect">
            <a:avLst/>
          </a:prstGeom>
          <a:noFill/>
          <a:ln w="9525" cap="flat">
            <a:noFill/>
            <a:round/>
            <a:headEnd/>
            <a:tailEnd/>
          </a:ln>
          <a:effectLst/>
        </p:spPr>
      </p:sp>
      <p:sp>
        <p:nvSpPr>
          <p:cNvPr id="3083" name="Rectangle 11"/>
          <p:cNvSpPr>
            <a:spLocks noGrp="1" noChangeArrowheads="1"/>
          </p:cNvSpPr>
          <p:nvPr>
            <p:ph type="body"/>
          </p:nvPr>
        </p:nvSpPr>
        <p:spPr bwMode="auto">
          <a:xfrm>
            <a:off x="755650" y="5078413"/>
            <a:ext cx="6032500" cy="4795837"/>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a:p>
        </p:txBody>
      </p:sp>
      <p:sp>
        <p:nvSpPr>
          <p:cNvPr id="3084" name="Text Box 12"/>
          <p:cNvSpPr txBox="1">
            <a:spLocks noChangeArrowheads="1"/>
          </p:cNvSpPr>
          <p:nvPr/>
        </p:nvSpPr>
        <p:spPr bwMode="auto">
          <a:xfrm>
            <a:off x="0" y="0"/>
            <a:ext cx="3268663" cy="522288"/>
          </a:xfrm>
          <a:prstGeom prst="rect">
            <a:avLst/>
          </a:prstGeom>
          <a:noFill/>
          <a:ln w="9525" cap="flat">
            <a:noFill/>
            <a:round/>
            <a:headEnd/>
            <a:tailEnd/>
          </a:ln>
          <a:effectLst/>
        </p:spPr>
        <p:txBody>
          <a:bodyPr wrap="none" anchor="ctr"/>
          <a:lstStyle/>
          <a:p>
            <a:endParaRPr lang="en-US"/>
          </a:p>
        </p:txBody>
      </p:sp>
      <p:sp>
        <p:nvSpPr>
          <p:cNvPr id="3085" name="Text Box 13"/>
          <p:cNvSpPr txBox="1">
            <a:spLocks noChangeArrowheads="1"/>
          </p:cNvSpPr>
          <p:nvPr/>
        </p:nvSpPr>
        <p:spPr bwMode="auto">
          <a:xfrm>
            <a:off x="4278313" y="0"/>
            <a:ext cx="3268662" cy="522288"/>
          </a:xfrm>
          <a:prstGeom prst="rect">
            <a:avLst/>
          </a:prstGeom>
          <a:noFill/>
          <a:ln w="9525" cap="flat">
            <a:noFill/>
            <a:round/>
            <a:headEnd/>
            <a:tailEnd/>
          </a:ln>
          <a:effectLst/>
        </p:spPr>
        <p:txBody>
          <a:bodyPr wrap="none" anchor="ctr"/>
          <a:lstStyle/>
          <a:p>
            <a:endParaRPr lang="en-US"/>
          </a:p>
        </p:txBody>
      </p:sp>
      <p:sp>
        <p:nvSpPr>
          <p:cNvPr id="3086" name="Text Box 14"/>
          <p:cNvSpPr txBox="1">
            <a:spLocks noChangeArrowheads="1"/>
          </p:cNvSpPr>
          <p:nvPr/>
        </p:nvSpPr>
        <p:spPr bwMode="auto">
          <a:xfrm>
            <a:off x="0" y="10156825"/>
            <a:ext cx="3268663" cy="522288"/>
          </a:xfrm>
          <a:prstGeom prst="rect">
            <a:avLst/>
          </a:prstGeom>
          <a:noFill/>
          <a:ln w="9525" cap="flat">
            <a:noFill/>
            <a:round/>
            <a:headEnd/>
            <a:tailEnd/>
          </a:ln>
          <a:effectLst/>
        </p:spPr>
        <p:txBody>
          <a:bodyPr wrap="none" anchor="ctr"/>
          <a:lstStyle/>
          <a:p>
            <a:endParaRPr lang="en-US"/>
          </a:p>
        </p:txBody>
      </p:sp>
      <p:sp>
        <p:nvSpPr>
          <p:cNvPr id="3087" name="Rectangle 15"/>
          <p:cNvSpPr>
            <a:spLocks noGrp="1" noChangeArrowheads="1"/>
          </p:cNvSpPr>
          <p:nvPr>
            <p:ph type="sldNum"/>
          </p:nvPr>
        </p:nvSpPr>
        <p:spPr bwMode="auto">
          <a:xfrm>
            <a:off x="4278313" y="10156825"/>
            <a:ext cx="3265487" cy="519113"/>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itchFamily="16" charset="0"/>
                <a:ea typeface="DejaVu Sans Condensed" charset="0"/>
                <a:cs typeface="DejaVu Sans Condensed" charset="0"/>
              </a:defRPr>
            </a:lvl1pPr>
          </a:lstStyle>
          <a:p>
            <a:fld id="{1837E9FC-B533-4C39-9F0C-996E1F9E865F}" type="slidenum">
              <a:rPr lang="es-AR"/>
              <a:pPr/>
              <a:t>‹Nº›</a:t>
            </a:fld>
            <a:endParaRPr lang="es-AR"/>
          </a:p>
        </p:txBody>
      </p:sp>
    </p:spTree>
    <p:extLst>
      <p:ext uri="{BB962C8B-B14F-4D97-AF65-F5344CB8AC3E}">
        <p14:creationId xmlns:p14="http://schemas.microsoft.com/office/powerpoint/2010/main" val="369654510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2"/>
          <p:cNvSpPr>
            <a:spLocks noGrp="1" noChangeArrowheads="1"/>
          </p:cNvSpPr>
          <p:nvPr>
            <p:ph type="sldNum"/>
          </p:nvPr>
        </p:nvSpPr>
        <p:spPr>
          <a:ln/>
        </p:spPr>
        <p:txBody>
          <a:bodyPr/>
          <a:lstStyle/>
          <a:p>
            <a:fld id="{05F94541-2F08-46E9-A915-301D5E44CDE9}" type="slidenum">
              <a:rPr lang="es-AR"/>
              <a:pPr/>
              <a:t>1</a:t>
            </a:fld>
            <a:endParaRPr lang="es-AR"/>
          </a:p>
        </p:txBody>
      </p:sp>
      <p:sp>
        <p:nvSpPr>
          <p:cNvPr id="18433"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4457F3E-24A2-42CE-9D03-0407B17544E0}"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s-AR" sz="1400">
              <a:solidFill>
                <a:srgbClr val="000000"/>
              </a:solidFill>
              <a:latin typeface="Times New Roman" pitchFamily="16" charset="0"/>
              <a:ea typeface="DejaVu Sans Condensed" charset="0"/>
              <a:cs typeface="DejaVu Sans Condensed" charset="0"/>
            </a:endParaRPr>
          </a:p>
        </p:txBody>
      </p:sp>
      <p:sp>
        <p:nvSpPr>
          <p:cNvPr id="18434" name="Rectangle 2"/>
          <p:cNvSpPr txBox="1">
            <a:spLocks noGrp="1" noRot="1" noChangeAspect="1" noChangeArrowheads="1"/>
          </p:cNvSpPr>
          <p:nvPr>
            <p:ph type="sldImg"/>
          </p:nvPr>
        </p:nvSpPr>
        <p:spPr bwMode="auto">
          <a:xfrm>
            <a:off x="685800" y="1143000"/>
            <a:ext cx="5486400" cy="3086100"/>
          </a:xfrm>
          <a:prstGeom prst="rect">
            <a:avLst/>
          </a:prstGeom>
          <a:solidFill>
            <a:srgbClr val="FFFFFF"/>
          </a:solidFill>
          <a:ln>
            <a:solidFill>
              <a:srgbClr val="000000"/>
            </a:solidFill>
            <a:miter lim="800000"/>
            <a:headEnd/>
            <a:tailEnd/>
          </a:ln>
        </p:spPr>
      </p:sp>
      <p:sp>
        <p:nvSpPr>
          <p:cNvPr id="18435" name="Text Box 3"/>
          <p:cNvSpPr txBox="1">
            <a:spLocks noChangeArrowheads="1"/>
          </p:cNvSpPr>
          <p:nvPr/>
        </p:nvSpPr>
        <p:spPr bwMode="auto">
          <a:xfrm>
            <a:off x="685800" y="4400550"/>
            <a:ext cx="5486400" cy="3600450"/>
          </a:xfrm>
          <a:prstGeom prst="rect">
            <a:avLst/>
          </a:prstGeom>
          <a:noFill/>
          <a:ln w="9525" cap="flat">
            <a:noFill/>
            <a:round/>
            <a:headEnd/>
            <a:tailEnd/>
          </a:ln>
          <a:effectLst/>
        </p:spPr>
        <p:txBody>
          <a:bodyPr wrap="none" anchor="ctr"/>
          <a:lstStyle/>
          <a:p>
            <a:endParaRPr lang="en-US"/>
          </a:p>
        </p:txBody>
      </p:sp>
      <p:sp>
        <p:nvSpPr>
          <p:cNvPr id="18436" name="Text Box 4"/>
          <p:cNvSpPr txBox="1">
            <a:spLocks noChangeArrowheads="1"/>
          </p:cNvSpPr>
          <p:nvPr/>
        </p:nvSpPr>
        <p:spPr bwMode="auto">
          <a:xfrm>
            <a:off x="3884613" y="8685213"/>
            <a:ext cx="2971800" cy="458787"/>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754A50B-8AC7-442A-BA09-DF9B5313B80E}" type="slidenum">
              <a:rPr lang="es-AR">
                <a:solidFill>
                  <a:srgbClr val="000000"/>
                </a:solidFill>
                <a:latin typeface="Calibri" pitchFamily="32" charset="0"/>
                <a:ea typeface="Droid Sans Fallback" charset="0"/>
                <a:cs typeface="Droid Sans Fallback"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s-AR">
              <a:solidFill>
                <a:srgbClr val="000000"/>
              </a:solidFill>
              <a:latin typeface="Calibri" pitchFamily="32" charset="0"/>
              <a:ea typeface="Droid Sans Fallback" charset="0"/>
              <a:cs typeface="Droid Sans Fallback" charset="0"/>
            </a:endParaRPr>
          </a:p>
        </p:txBody>
      </p:sp>
    </p:spTree>
    <p:extLst>
      <p:ext uri="{BB962C8B-B14F-4D97-AF65-F5344CB8AC3E}">
        <p14:creationId xmlns:p14="http://schemas.microsoft.com/office/powerpoint/2010/main" val="277277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5"/>
          <p:cNvSpPr>
            <a:spLocks noGrp="1" noChangeArrowheads="1"/>
          </p:cNvSpPr>
          <p:nvPr>
            <p:ph type="sldNum"/>
          </p:nvPr>
        </p:nvSpPr>
        <p:spPr>
          <a:ln/>
        </p:spPr>
        <p:txBody>
          <a:bodyPr/>
          <a:lstStyle/>
          <a:p>
            <a:fld id="{DF9C35C3-9E25-4F33-8BDF-8F86DD58426B}" type="slidenum">
              <a:rPr lang="es-AR"/>
              <a:pPr/>
              <a:t>10</a:t>
            </a:fld>
            <a:endParaRPr lang="es-AR"/>
          </a:p>
        </p:txBody>
      </p:sp>
      <p:sp>
        <p:nvSpPr>
          <p:cNvPr id="26625"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66F3E9C-0E2D-40C0-8579-3F5C71B66CF4}"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s-AR" sz="1400">
              <a:solidFill>
                <a:srgbClr val="000000"/>
              </a:solidFill>
              <a:latin typeface="Times New Roman" pitchFamily="16" charset="0"/>
              <a:ea typeface="DejaVu Sans Condensed" charset="0"/>
              <a:cs typeface="DejaVu Sans Condensed" charset="0"/>
            </a:endParaRPr>
          </a:p>
        </p:txBody>
      </p:sp>
    </p:spTree>
    <p:extLst>
      <p:ext uri="{BB962C8B-B14F-4D97-AF65-F5344CB8AC3E}">
        <p14:creationId xmlns:p14="http://schemas.microsoft.com/office/powerpoint/2010/main" val="2316578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5"/>
          <p:cNvSpPr>
            <a:spLocks noGrp="1" noChangeArrowheads="1"/>
          </p:cNvSpPr>
          <p:nvPr>
            <p:ph type="sldNum"/>
          </p:nvPr>
        </p:nvSpPr>
        <p:spPr>
          <a:ln/>
        </p:spPr>
        <p:txBody>
          <a:bodyPr/>
          <a:lstStyle/>
          <a:p>
            <a:fld id="{3C9A457B-1DE9-4A38-968A-E63AAA07227F}" type="slidenum">
              <a:rPr lang="es-AR"/>
              <a:pPr/>
              <a:t>11</a:t>
            </a:fld>
            <a:endParaRPr lang="es-AR"/>
          </a:p>
        </p:txBody>
      </p:sp>
      <p:sp>
        <p:nvSpPr>
          <p:cNvPr id="29697"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2FB677C-A259-4A4A-AF74-73316CEA2D48}"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s-AR" sz="1400">
              <a:solidFill>
                <a:srgbClr val="000000"/>
              </a:solidFill>
              <a:latin typeface="Times New Roman" pitchFamily="16" charset="0"/>
              <a:ea typeface="DejaVu Sans Condensed" charset="0"/>
              <a:cs typeface="DejaVu Sans Condensed" charset="0"/>
            </a:endParaRPr>
          </a:p>
        </p:txBody>
      </p:sp>
    </p:spTree>
    <p:extLst>
      <p:ext uri="{BB962C8B-B14F-4D97-AF65-F5344CB8AC3E}">
        <p14:creationId xmlns:p14="http://schemas.microsoft.com/office/powerpoint/2010/main" val="2780236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5"/>
          <p:cNvSpPr>
            <a:spLocks noGrp="1" noChangeArrowheads="1"/>
          </p:cNvSpPr>
          <p:nvPr>
            <p:ph type="sldNum"/>
          </p:nvPr>
        </p:nvSpPr>
        <p:spPr>
          <a:ln/>
        </p:spPr>
        <p:txBody>
          <a:bodyPr/>
          <a:lstStyle/>
          <a:p>
            <a:fld id="{5B9A9D88-46B1-4CEA-8B43-0DF62430648E}" type="slidenum">
              <a:rPr lang="es-AR"/>
              <a:pPr/>
              <a:t>12</a:t>
            </a:fld>
            <a:endParaRPr lang="es-AR"/>
          </a:p>
        </p:txBody>
      </p:sp>
      <p:sp>
        <p:nvSpPr>
          <p:cNvPr id="30721"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400F3F1-D87B-4EA3-A29A-ED0D9AB0D8AB}"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s-AR" sz="1400">
              <a:solidFill>
                <a:srgbClr val="000000"/>
              </a:solidFill>
              <a:latin typeface="Times New Roman" pitchFamily="16" charset="0"/>
              <a:ea typeface="DejaVu Sans Condensed" charset="0"/>
              <a:cs typeface="DejaVu Sans Condensed" charset="0"/>
            </a:endParaRPr>
          </a:p>
        </p:txBody>
      </p:sp>
    </p:spTree>
    <p:extLst>
      <p:ext uri="{BB962C8B-B14F-4D97-AF65-F5344CB8AC3E}">
        <p14:creationId xmlns:p14="http://schemas.microsoft.com/office/powerpoint/2010/main" val="2611550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15"/>
          <p:cNvSpPr>
            <a:spLocks noGrp="1" noChangeArrowheads="1"/>
          </p:cNvSpPr>
          <p:nvPr>
            <p:ph type="sldNum"/>
          </p:nvPr>
        </p:nvSpPr>
        <p:spPr>
          <a:ln/>
        </p:spPr>
        <p:txBody>
          <a:bodyPr/>
          <a:lstStyle/>
          <a:p>
            <a:fld id="{B1B19CD0-01E5-43F2-AFBA-B8BB0B056178}" type="slidenum">
              <a:rPr lang="es-AR"/>
              <a:pPr/>
              <a:t>2</a:t>
            </a:fld>
            <a:endParaRPr lang="es-AR"/>
          </a:p>
        </p:txBody>
      </p:sp>
      <p:sp>
        <p:nvSpPr>
          <p:cNvPr id="19457"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2E68288-CD2C-42CA-8F8D-81BF1E31C907}"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a:t>
            </a:fld>
            <a:endParaRPr lang="es-AR" sz="1400">
              <a:solidFill>
                <a:srgbClr val="000000"/>
              </a:solidFill>
              <a:latin typeface="Times New Roman" pitchFamily="16" charset="0"/>
              <a:ea typeface="DejaVu Sans Condensed" charset="0"/>
              <a:cs typeface="DejaVu Sans Condensed" charset="0"/>
            </a:endParaRPr>
          </a:p>
        </p:txBody>
      </p:sp>
      <p:sp>
        <p:nvSpPr>
          <p:cNvPr id="19458" name="Rectangle 2"/>
          <p:cNvSpPr txBox="1">
            <a:spLocks noGrp="1" noRot="1" noChangeAspect="1" noChangeArrowheads="1"/>
          </p:cNvSpPr>
          <p:nvPr>
            <p:ph type="sldImg"/>
          </p:nvPr>
        </p:nvSpPr>
        <p:spPr bwMode="auto">
          <a:xfrm>
            <a:off x="685800" y="1143000"/>
            <a:ext cx="5486400" cy="3086100"/>
          </a:xfrm>
          <a:prstGeom prst="rect">
            <a:avLst/>
          </a:prstGeom>
          <a:solidFill>
            <a:srgbClr val="FFFFFF"/>
          </a:solidFill>
          <a:ln>
            <a:solidFill>
              <a:srgbClr val="000000"/>
            </a:solidFill>
            <a:miter lim="800000"/>
            <a:headEnd/>
            <a:tailEnd/>
          </a:ln>
        </p:spPr>
      </p:sp>
      <p:sp>
        <p:nvSpPr>
          <p:cNvPr id="19459" name="Text Box 3"/>
          <p:cNvSpPr txBox="1">
            <a:spLocks noChangeArrowheads="1"/>
          </p:cNvSpPr>
          <p:nvPr/>
        </p:nvSpPr>
        <p:spPr bwMode="auto">
          <a:xfrm>
            <a:off x="685800" y="4400550"/>
            <a:ext cx="5486400" cy="3600450"/>
          </a:xfrm>
          <a:prstGeom prst="rect">
            <a:avLst/>
          </a:prstGeom>
          <a:noFill/>
          <a:ln w="9525" cap="flat">
            <a:noFill/>
            <a:round/>
            <a:headEnd/>
            <a:tailEnd/>
          </a:ln>
          <a:effectLst/>
        </p:spPr>
        <p:txBody>
          <a:bodyPr wrap="none" anchor="ctr"/>
          <a:lstStyle/>
          <a:p>
            <a:endParaRPr lang="en-US"/>
          </a:p>
        </p:txBody>
      </p:sp>
      <p:sp>
        <p:nvSpPr>
          <p:cNvPr id="19460" name="Text Box 4"/>
          <p:cNvSpPr txBox="1">
            <a:spLocks noChangeArrowheads="1"/>
          </p:cNvSpPr>
          <p:nvPr/>
        </p:nvSpPr>
        <p:spPr bwMode="auto">
          <a:xfrm>
            <a:off x="3884613" y="8685213"/>
            <a:ext cx="2971800" cy="458787"/>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4E841E0-771D-4D30-A3AB-1B0DC8D490A5}" type="slidenum">
              <a:rPr lang="es-AR">
                <a:solidFill>
                  <a:srgbClr val="000000"/>
                </a:solidFill>
                <a:latin typeface="Calibri" pitchFamily="32" charset="0"/>
                <a:ea typeface="Droid Sans Fallback" charset="0"/>
                <a:cs typeface="Droid Sans Fallback"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a:t>
            </a:fld>
            <a:endParaRPr lang="es-AR">
              <a:solidFill>
                <a:srgbClr val="000000"/>
              </a:solidFill>
              <a:latin typeface="Calibri" pitchFamily="32" charset="0"/>
              <a:ea typeface="Droid Sans Fallback" charset="0"/>
              <a:cs typeface="Droid Sans Fallback" charset="0"/>
            </a:endParaRPr>
          </a:p>
        </p:txBody>
      </p:sp>
    </p:spTree>
    <p:extLst>
      <p:ext uri="{BB962C8B-B14F-4D97-AF65-F5344CB8AC3E}">
        <p14:creationId xmlns:p14="http://schemas.microsoft.com/office/powerpoint/2010/main" val="2467055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5"/>
          <p:cNvSpPr>
            <a:spLocks noGrp="1" noChangeArrowheads="1"/>
          </p:cNvSpPr>
          <p:nvPr>
            <p:ph type="sldNum"/>
          </p:nvPr>
        </p:nvSpPr>
        <p:spPr>
          <a:ln/>
        </p:spPr>
        <p:txBody>
          <a:bodyPr/>
          <a:lstStyle/>
          <a:p>
            <a:fld id="{98421DA9-35DC-4368-83AB-E2BC12796975}" type="slidenum">
              <a:rPr lang="es-AR"/>
              <a:pPr/>
              <a:t>3</a:t>
            </a:fld>
            <a:endParaRPr lang="es-AR"/>
          </a:p>
        </p:txBody>
      </p:sp>
      <p:sp>
        <p:nvSpPr>
          <p:cNvPr id="20481"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C814C2E-A731-494D-8B8B-EEDB667ED561}"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a:t>
            </a:fld>
            <a:endParaRPr lang="es-AR" sz="1400">
              <a:solidFill>
                <a:srgbClr val="000000"/>
              </a:solidFill>
              <a:latin typeface="Times New Roman" pitchFamily="16" charset="0"/>
              <a:ea typeface="DejaVu Sans Condensed" charset="0"/>
              <a:cs typeface="DejaVu Sans Condensed" charset="0"/>
            </a:endParaRPr>
          </a:p>
        </p:txBody>
      </p:sp>
    </p:spTree>
    <p:extLst>
      <p:ext uri="{BB962C8B-B14F-4D97-AF65-F5344CB8AC3E}">
        <p14:creationId xmlns:p14="http://schemas.microsoft.com/office/powerpoint/2010/main" val="1202040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5"/>
          <p:cNvSpPr>
            <a:spLocks noGrp="1" noChangeArrowheads="1"/>
          </p:cNvSpPr>
          <p:nvPr>
            <p:ph type="sldNum"/>
          </p:nvPr>
        </p:nvSpPr>
        <p:spPr>
          <a:ln/>
        </p:spPr>
        <p:txBody>
          <a:bodyPr/>
          <a:lstStyle/>
          <a:p>
            <a:fld id="{0F22A7D4-1A8F-4558-8B5E-A4A2980CF7E2}" type="slidenum">
              <a:rPr lang="es-AR"/>
              <a:pPr/>
              <a:t>4</a:t>
            </a:fld>
            <a:endParaRPr lang="es-AR"/>
          </a:p>
        </p:txBody>
      </p:sp>
      <p:sp>
        <p:nvSpPr>
          <p:cNvPr id="21505"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69A4DF9-EDF3-4C9C-BE4C-580AB67AE848}"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s-AR" sz="1400">
              <a:solidFill>
                <a:srgbClr val="000000"/>
              </a:solidFill>
              <a:latin typeface="Times New Roman" pitchFamily="16" charset="0"/>
              <a:ea typeface="DejaVu Sans Condensed" charset="0"/>
              <a:cs typeface="DejaVu Sans Condensed" charset="0"/>
            </a:endParaRPr>
          </a:p>
        </p:txBody>
      </p:sp>
    </p:spTree>
    <p:extLst>
      <p:ext uri="{BB962C8B-B14F-4D97-AF65-F5344CB8AC3E}">
        <p14:creationId xmlns:p14="http://schemas.microsoft.com/office/powerpoint/2010/main" val="2044565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5"/>
          <p:cNvSpPr>
            <a:spLocks noGrp="1" noChangeArrowheads="1"/>
          </p:cNvSpPr>
          <p:nvPr>
            <p:ph type="sldNum"/>
          </p:nvPr>
        </p:nvSpPr>
        <p:spPr>
          <a:ln/>
        </p:spPr>
        <p:txBody>
          <a:bodyPr/>
          <a:lstStyle/>
          <a:p>
            <a:fld id="{0F22A7D4-1A8F-4558-8B5E-A4A2980CF7E2}" type="slidenum">
              <a:rPr lang="es-AR"/>
              <a:pPr/>
              <a:t>5</a:t>
            </a:fld>
            <a:endParaRPr lang="es-AR"/>
          </a:p>
        </p:txBody>
      </p:sp>
      <p:sp>
        <p:nvSpPr>
          <p:cNvPr id="21505"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69A4DF9-EDF3-4C9C-BE4C-580AB67AE848}"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s-AR" sz="1400">
              <a:solidFill>
                <a:srgbClr val="000000"/>
              </a:solidFill>
              <a:latin typeface="Times New Roman" pitchFamily="16" charset="0"/>
              <a:ea typeface="DejaVu Sans Condensed" charset="0"/>
              <a:cs typeface="DejaVu Sans Condensed" charset="0"/>
            </a:endParaRPr>
          </a:p>
        </p:txBody>
      </p:sp>
    </p:spTree>
    <p:extLst>
      <p:ext uri="{BB962C8B-B14F-4D97-AF65-F5344CB8AC3E}">
        <p14:creationId xmlns:p14="http://schemas.microsoft.com/office/powerpoint/2010/main" val="3454368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5"/>
          <p:cNvSpPr>
            <a:spLocks noGrp="1" noChangeArrowheads="1"/>
          </p:cNvSpPr>
          <p:nvPr>
            <p:ph type="sldNum"/>
          </p:nvPr>
        </p:nvSpPr>
        <p:spPr>
          <a:ln/>
        </p:spPr>
        <p:txBody>
          <a:bodyPr/>
          <a:lstStyle/>
          <a:p>
            <a:fld id="{DC3207C0-55C4-4FED-895A-42F95A8A1FC4}" type="slidenum">
              <a:rPr lang="es-AR"/>
              <a:pPr/>
              <a:t>6</a:t>
            </a:fld>
            <a:endParaRPr lang="es-AR"/>
          </a:p>
        </p:txBody>
      </p:sp>
      <p:sp>
        <p:nvSpPr>
          <p:cNvPr id="22529"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C74A03D-93EF-491E-BF6A-638F9FD41343}"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s-AR" sz="1400">
              <a:solidFill>
                <a:srgbClr val="000000"/>
              </a:solidFill>
              <a:latin typeface="Times New Roman" pitchFamily="16" charset="0"/>
              <a:ea typeface="DejaVu Sans Condensed" charset="0"/>
              <a:cs typeface="DejaVu Sans Condensed" charset="0"/>
            </a:endParaRPr>
          </a:p>
        </p:txBody>
      </p:sp>
    </p:spTree>
    <p:extLst>
      <p:ext uri="{BB962C8B-B14F-4D97-AF65-F5344CB8AC3E}">
        <p14:creationId xmlns:p14="http://schemas.microsoft.com/office/powerpoint/2010/main" val="3859335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5"/>
          <p:cNvSpPr>
            <a:spLocks noGrp="1" noChangeArrowheads="1"/>
          </p:cNvSpPr>
          <p:nvPr>
            <p:ph type="sldNum"/>
          </p:nvPr>
        </p:nvSpPr>
        <p:spPr>
          <a:ln/>
        </p:spPr>
        <p:txBody>
          <a:bodyPr/>
          <a:lstStyle/>
          <a:p>
            <a:fld id="{0F6FCED2-8D03-453D-B90A-17949467E55C}" type="slidenum">
              <a:rPr lang="es-AR"/>
              <a:pPr/>
              <a:t>7</a:t>
            </a:fld>
            <a:endParaRPr lang="es-AR"/>
          </a:p>
        </p:txBody>
      </p:sp>
      <p:sp>
        <p:nvSpPr>
          <p:cNvPr id="23553"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DAF2DAA-7092-424C-BDB0-EFB027D829A9}"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s-AR" sz="1400">
              <a:solidFill>
                <a:srgbClr val="000000"/>
              </a:solidFill>
              <a:latin typeface="Times New Roman" pitchFamily="16" charset="0"/>
              <a:ea typeface="DejaVu Sans Condensed" charset="0"/>
              <a:cs typeface="DejaVu Sans Condensed" charset="0"/>
            </a:endParaRPr>
          </a:p>
        </p:txBody>
      </p:sp>
    </p:spTree>
    <p:extLst>
      <p:ext uri="{BB962C8B-B14F-4D97-AF65-F5344CB8AC3E}">
        <p14:creationId xmlns:p14="http://schemas.microsoft.com/office/powerpoint/2010/main" val="228423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5"/>
          <p:cNvSpPr>
            <a:spLocks noGrp="1" noChangeArrowheads="1"/>
          </p:cNvSpPr>
          <p:nvPr>
            <p:ph type="sldNum"/>
          </p:nvPr>
        </p:nvSpPr>
        <p:spPr>
          <a:ln/>
        </p:spPr>
        <p:txBody>
          <a:bodyPr/>
          <a:lstStyle/>
          <a:p>
            <a:fld id="{9E2C9DA9-4DEC-4E09-9B64-716CE0B22D1D}" type="slidenum">
              <a:rPr lang="es-AR"/>
              <a:pPr/>
              <a:t>8</a:t>
            </a:fld>
            <a:endParaRPr lang="es-AR"/>
          </a:p>
        </p:txBody>
      </p:sp>
      <p:sp>
        <p:nvSpPr>
          <p:cNvPr id="24577"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016E0D8A-5D99-45B1-B1E7-EBA6F2C281EC}"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s-AR" sz="1400">
              <a:solidFill>
                <a:srgbClr val="000000"/>
              </a:solidFill>
              <a:latin typeface="Times New Roman" pitchFamily="16" charset="0"/>
              <a:ea typeface="DejaVu Sans Condensed" charset="0"/>
              <a:cs typeface="DejaVu Sans Condensed" charset="0"/>
            </a:endParaRPr>
          </a:p>
        </p:txBody>
      </p:sp>
    </p:spTree>
    <p:extLst>
      <p:ext uri="{BB962C8B-B14F-4D97-AF65-F5344CB8AC3E}">
        <p14:creationId xmlns:p14="http://schemas.microsoft.com/office/powerpoint/2010/main" val="342787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15"/>
          <p:cNvSpPr>
            <a:spLocks noGrp="1" noChangeArrowheads="1"/>
          </p:cNvSpPr>
          <p:nvPr>
            <p:ph type="sldNum"/>
          </p:nvPr>
        </p:nvSpPr>
        <p:spPr>
          <a:ln/>
        </p:spPr>
        <p:txBody>
          <a:bodyPr/>
          <a:lstStyle/>
          <a:p>
            <a:fld id="{47448A07-3A98-46ED-8A2F-C84DEE4714EA}" type="slidenum">
              <a:rPr lang="es-AR"/>
              <a:pPr/>
              <a:t>9</a:t>
            </a:fld>
            <a:endParaRPr lang="es-AR"/>
          </a:p>
        </p:txBody>
      </p:sp>
      <p:sp>
        <p:nvSpPr>
          <p:cNvPr id="25601" name="Text Box 1"/>
          <p:cNvSpPr txBox="1">
            <a:spLocks noChangeArrowheads="1"/>
          </p:cNvSpPr>
          <p:nvPr/>
        </p:nvSpPr>
        <p:spPr bwMode="auto">
          <a:xfrm>
            <a:off x="4278313" y="10156825"/>
            <a:ext cx="3268662" cy="522288"/>
          </a:xfrm>
          <a:prstGeom prst="rect">
            <a:avLst/>
          </a:prstGeom>
          <a:noFill/>
          <a:ln w="9525" cap="flat">
            <a:noFill/>
            <a:round/>
            <a:headEnd/>
            <a:tailEnd/>
          </a:ln>
          <a:effectLst/>
        </p:spPr>
        <p:txBody>
          <a:bodyPr lIns="0" tIns="0" rIns="0" bIns="0" anchor="b"/>
          <a:lstStyle/>
          <a:p>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189F7F0-6F8B-484C-BB27-5955B63E4F97}" type="slidenum">
              <a:rPr lang="es-AR" sz="1400">
                <a:solidFill>
                  <a:srgbClr val="000000"/>
                </a:solidFill>
                <a:latin typeface="Times New Roman" pitchFamily="16" charset="0"/>
                <a:ea typeface="DejaVu Sans Condensed" charset="0"/>
                <a:cs typeface="DejaVu Sans Condensed" charset="0"/>
              </a:rPr>
              <a: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s-AR" sz="1400">
              <a:solidFill>
                <a:srgbClr val="000000"/>
              </a:solidFill>
              <a:latin typeface="Times New Roman" pitchFamily="16" charset="0"/>
              <a:ea typeface="DejaVu Sans Condensed" charset="0"/>
              <a:cs typeface="DejaVu Sans Condensed" charset="0"/>
            </a:endParaRPr>
          </a:p>
        </p:txBody>
      </p:sp>
    </p:spTree>
    <p:extLst>
      <p:ext uri="{BB962C8B-B14F-4D97-AF65-F5344CB8AC3E}">
        <p14:creationId xmlns:p14="http://schemas.microsoft.com/office/powerpoint/2010/main" val="1265669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4788"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5988"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r>
              <a:rPr lang="es-AR"/>
              <a:t>UNLP - Facultad de Informática</a:t>
            </a:r>
          </a:p>
        </p:txBody>
      </p:sp>
      <p:sp>
        <p:nvSpPr>
          <p:cNvPr id="5" name="Footer Placeholder 4"/>
          <p:cNvSpPr>
            <a:spLocks noGrp="1"/>
          </p:cNvSpPr>
          <p:nvPr>
            <p:ph type="ftr" idx="11"/>
          </p:nvPr>
        </p:nvSpPr>
        <p:spPr/>
        <p:txBody>
          <a:bodyPr/>
          <a:lstStyle>
            <a:lvl1pPr>
              <a:defRPr/>
            </a:lvl1pPr>
          </a:lstStyle>
          <a:p>
            <a:r>
              <a:rPr lang="es-AR"/>
              <a:t>FOD -  Clase 1</a:t>
            </a:r>
          </a:p>
        </p:txBody>
      </p:sp>
      <p:sp>
        <p:nvSpPr>
          <p:cNvPr id="6" name="Slide Number Placeholder 5"/>
          <p:cNvSpPr>
            <a:spLocks noGrp="1"/>
          </p:cNvSpPr>
          <p:nvPr>
            <p:ph type="sldNum" idx="12"/>
          </p:nvPr>
        </p:nvSpPr>
        <p:spPr/>
        <p:txBody>
          <a:bodyPr/>
          <a:lstStyle>
            <a:lvl1pPr>
              <a:defRPr/>
            </a:lvl1pPr>
          </a:lstStyle>
          <a:p>
            <a:fld id="{2CB63A11-DC86-42CD-BF03-656BEEFB3401}" type="slidenum">
              <a:rPr lang="es-AR"/>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r>
              <a:rPr lang="es-AR"/>
              <a:t>UNLP - Facultad de Informática</a:t>
            </a:r>
          </a:p>
        </p:txBody>
      </p:sp>
      <p:sp>
        <p:nvSpPr>
          <p:cNvPr id="5" name="Footer Placeholder 4"/>
          <p:cNvSpPr>
            <a:spLocks noGrp="1"/>
          </p:cNvSpPr>
          <p:nvPr>
            <p:ph type="ftr" idx="11"/>
          </p:nvPr>
        </p:nvSpPr>
        <p:spPr/>
        <p:txBody>
          <a:bodyPr/>
          <a:lstStyle>
            <a:lvl1pPr>
              <a:defRPr/>
            </a:lvl1pPr>
          </a:lstStyle>
          <a:p>
            <a:r>
              <a:rPr lang="es-AR"/>
              <a:t>FOD -  Clase 1</a:t>
            </a:r>
          </a:p>
        </p:txBody>
      </p:sp>
      <p:sp>
        <p:nvSpPr>
          <p:cNvPr id="6" name="Slide Number Placeholder 5"/>
          <p:cNvSpPr>
            <a:spLocks noGrp="1"/>
          </p:cNvSpPr>
          <p:nvPr>
            <p:ph type="sldNum" idx="12"/>
          </p:nvPr>
        </p:nvSpPr>
        <p:spPr/>
        <p:txBody>
          <a:bodyPr/>
          <a:lstStyle>
            <a:lvl1pPr>
              <a:defRPr/>
            </a:lvl1pPr>
          </a:lstStyle>
          <a:p>
            <a:fld id="{7AF12442-2603-4057-B42A-B67769590B29}" type="slidenum">
              <a:rPr lang="es-AR"/>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28088" y="1604963"/>
            <a:ext cx="2738437" cy="45100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4963"/>
            <a:ext cx="8066088" cy="45100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r>
              <a:rPr lang="es-AR"/>
              <a:t>UNLP - Facultad de Informática</a:t>
            </a:r>
          </a:p>
        </p:txBody>
      </p:sp>
      <p:sp>
        <p:nvSpPr>
          <p:cNvPr id="5" name="Footer Placeholder 4"/>
          <p:cNvSpPr>
            <a:spLocks noGrp="1"/>
          </p:cNvSpPr>
          <p:nvPr>
            <p:ph type="ftr" idx="11"/>
          </p:nvPr>
        </p:nvSpPr>
        <p:spPr/>
        <p:txBody>
          <a:bodyPr/>
          <a:lstStyle>
            <a:lvl1pPr>
              <a:defRPr/>
            </a:lvl1pPr>
          </a:lstStyle>
          <a:p>
            <a:r>
              <a:rPr lang="es-AR"/>
              <a:t>FOD -  Clase 1</a:t>
            </a:r>
          </a:p>
        </p:txBody>
      </p:sp>
      <p:sp>
        <p:nvSpPr>
          <p:cNvPr id="6" name="Slide Number Placeholder 5"/>
          <p:cNvSpPr>
            <a:spLocks noGrp="1"/>
          </p:cNvSpPr>
          <p:nvPr>
            <p:ph type="sldNum" idx="12"/>
          </p:nvPr>
        </p:nvSpPr>
        <p:spPr/>
        <p:txBody>
          <a:bodyPr/>
          <a:lstStyle>
            <a:lvl1pPr>
              <a:defRPr/>
            </a:lvl1pPr>
          </a:lstStyle>
          <a:p>
            <a:fld id="{0B6E9893-D10C-4442-BA97-F2028CCCAB4F}" type="slidenum">
              <a:rPr lang="es-AR"/>
              <a:pPr/>
              <a:t>‹Nº›</a:t>
            </a:fld>
            <a:endParaRPr lang="es-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4788"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5988"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r>
              <a:rPr lang="es-AR"/>
              <a:t>UNLP - Facultad de Informática</a:t>
            </a:r>
          </a:p>
        </p:txBody>
      </p:sp>
      <p:sp>
        <p:nvSpPr>
          <p:cNvPr id="5" name="Footer Placeholder 4"/>
          <p:cNvSpPr>
            <a:spLocks noGrp="1"/>
          </p:cNvSpPr>
          <p:nvPr>
            <p:ph type="ftr" idx="11"/>
          </p:nvPr>
        </p:nvSpPr>
        <p:spPr/>
        <p:txBody>
          <a:bodyPr/>
          <a:lstStyle>
            <a:lvl1pPr>
              <a:defRPr/>
            </a:lvl1pPr>
          </a:lstStyle>
          <a:p>
            <a:r>
              <a:rPr lang="es-AR"/>
              <a:t>FOD -  Clase 1</a:t>
            </a:r>
          </a:p>
        </p:txBody>
      </p:sp>
      <p:sp>
        <p:nvSpPr>
          <p:cNvPr id="6" name="Slide Number Placeholder 5"/>
          <p:cNvSpPr>
            <a:spLocks noGrp="1"/>
          </p:cNvSpPr>
          <p:nvPr>
            <p:ph type="sldNum" idx="12"/>
          </p:nvPr>
        </p:nvSpPr>
        <p:spPr/>
        <p:txBody>
          <a:bodyPr/>
          <a:lstStyle>
            <a:lvl1pPr>
              <a:defRPr/>
            </a:lvl1pPr>
          </a:lstStyle>
          <a:p>
            <a:fld id="{0B7AF4A3-4B9F-4F9A-BF5E-F0438243F088}" type="slidenum">
              <a:rPr lang="es-AR"/>
              <a:pPr/>
              <a:t>‹Nº›</a:t>
            </a:fld>
            <a:endParaRPr lang="es-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r>
              <a:rPr lang="es-AR"/>
              <a:t>UNLP - Facultad de Informática</a:t>
            </a:r>
          </a:p>
        </p:txBody>
      </p:sp>
      <p:sp>
        <p:nvSpPr>
          <p:cNvPr id="5" name="Footer Placeholder 4"/>
          <p:cNvSpPr>
            <a:spLocks noGrp="1"/>
          </p:cNvSpPr>
          <p:nvPr>
            <p:ph type="ftr" idx="11"/>
          </p:nvPr>
        </p:nvSpPr>
        <p:spPr/>
        <p:txBody>
          <a:bodyPr/>
          <a:lstStyle>
            <a:lvl1pPr>
              <a:defRPr/>
            </a:lvl1pPr>
          </a:lstStyle>
          <a:p>
            <a:r>
              <a:rPr lang="es-AR"/>
              <a:t>FOD -  Clase 1</a:t>
            </a:r>
          </a:p>
        </p:txBody>
      </p:sp>
      <p:sp>
        <p:nvSpPr>
          <p:cNvPr id="6" name="Slide Number Placeholder 5"/>
          <p:cNvSpPr>
            <a:spLocks noGrp="1"/>
          </p:cNvSpPr>
          <p:nvPr>
            <p:ph type="sldNum" idx="12"/>
          </p:nvPr>
        </p:nvSpPr>
        <p:spPr/>
        <p:txBody>
          <a:bodyPr/>
          <a:lstStyle>
            <a:lvl1pPr>
              <a:defRPr/>
            </a:lvl1pPr>
          </a:lstStyle>
          <a:p>
            <a:fld id="{B7D94132-7408-44F7-BB30-7888CC8B472E}" type="slidenum">
              <a:rPr lang="es-AR"/>
              <a:pPr/>
              <a:t>‹Nº›</a:t>
            </a:fld>
            <a:endParaRPr lang="es-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4787"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478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r>
              <a:rPr lang="es-AR"/>
              <a:t>UNLP - Facultad de Informática</a:t>
            </a:r>
          </a:p>
        </p:txBody>
      </p:sp>
      <p:sp>
        <p:nvSpPr>
          <p:cNvPr id="5" name="Footer Placeholder 4"/>
          <p:cNvSpPr>
            <a:spLocks noGrp="1"/>
          </p:cNvSpPr>
          <p:nvPr>
            <p:ph type="ftr" idx="11"/>
          </p:nvPr>
        </p:nvSpPr>
        <p:spPr/>
        <p:txBody>
          <a:bodyPr/>
          <a:lstStyle>
            <a:lvl1pPr>
              <a:defRPr/>
            </a:lvl1pPr>
          </a:lstStyle>
          <a:p>
            <a:r>
              <a:rPr lang="es-AR"/>
              <a:t>FOD -  Clase 1</a:t>
            </a:r>
          </a:p>
        </p:txBody>
      </p:sp>
      <p:sp>
        <p:nvSpPr>
          <p:cNvPr id="6" name="Slide Number Placeholder 5"/>
          <p:cNvSpPr>
            <a:spLocks noGrp="1"/>
          </p:cNvSpPr>
          <p:nvPr>
            <p:ph type="sldNum" idx="12"/>
          </p:nvPr>
        </p:nvSpPr>
        <p:spPr/>
        <p:txBody>
          <a:bodyPr/>
          <a:lstStyle>
            <a:lvl1pPr>
              <a:defRPr/>
            </a:lvl1pPr>
          </a:lstStyle>
          <a:p>
            <a:fld id="{5B1CE67B-1C97-4FE8-9D59-7B28A76CD142}" type="slidenum">
              <a:rPr lang="es-AR"/>
              <a:pPr/>
              <a:t>‹Nº›</a:t>
            </a:fld>
            <a:endParaRPr lang="es-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3" y="2133600"/>
            <a:ext cx="4373562" cy="3760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15175" y="2133600"/>
            <a:ext cx="4373563" cy="3760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r>
              <a:rPr lang="es-AR"/>
              <a:t>UNLP - Facultad de Informática</a:t>
            </a:r>
          </a:p>
        </p:txBody>
      </p:sp>
      <p:sp>
        <p:nvSpPr>
          <p:cNvPr id="6" name="Footer Placeholder 5"/>
          <p:cNvSpPr>
            <a:spLocks noGrp="1"/>
          </p:cNvSpPr>
          <p:nvPr>
            <p:ph type="ftr" idx="11"/>
          </p:nvPr>
        </p:nvSpPr>
        <p:spPr/>
        <p:txBody>
          <a:bodyPr/>
          <a:lstStyle>
            <a:lvl1pPr>
              <a:defRPr/>
            </a:lvl1pPr>
          </a:lstStyle>
          <a:p>
            <a:r>
              <a:rPr lang="es-AR"/>
              <a:t>FOD -  Clase 1</a:t>
            </a:r>
          </a:p>
        </p:txBody>
      </p:sp>
      <p:sp>
        <p:nvSpPr>
          <p:cNvPr id="7" name="Slide Number Placeholder 6"/>
          <p:cNvSpPr>
            <a:spLocks noGrp="1"/>
          </p:cNvSpPr>
          <p:nvPr>
            <p:ph type="sldNum" idx="12"/>
          </p:nvPr>
        </p:nvSpPr>
        <p:spPr/>
        <p:txBody>
          <a:bodyPr/>
          <a:lstStyle>
            <a:lvl1pPr>
              <a:defRPr/>
            </a:lvl1pPr>
          </a:lstStyle>
          <a:p>
            <a:fld id="{1DE8D041-AF67-4084-9EF7-FC78F11B4210}" type="slidenum">
              <a:rPr lang="es-AR"/>
              <a:pPr/>
              <a:t>‹Nº›</a:t>
            </a:fld>
            <a:endParaRPr lang="es-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4388"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425"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4425"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r>
              <a:rPr lang="es-AR"/>
              <a:t>UNLP - Facultad de Informática</a:t>
            </a:r>
          </a:p>
        </p:txBody>
      </p:sp>
      <p:sp>
        <p:nvSpPr>
          <p:cNvPr id="8" name="Footer Placeholder 7"/>
          <p:cNvSpPr>
            <a:spLocks noGrp="1"/>
          </p:cNvSpPr>
          <p:nvPr>
            <p:ph type="ftr" idx="11"/>
          </p:nvPr>
        </p:nvSpPr>
        <p:spPr/>
        <p:txBody>
          <a:bodyPr/>
          <a:lstStyle>
            <a:lvl1pPr>
              <a:defRPr/>
            </a:lvl1pPr>
          </a:lstStyle>
          <a:p>
            <a:r>
              <a:rPr lang="es-AR"/>
              <a:t>FOD -  Clase 1</a:t>
            </a:r>
          </a:p>
        </p:txBody>
      </p:sp>
      <p:sp>
        <p:nvSpPr>
          <p:cNvPr id="9" name="Slide Number Placeholder 8"/>
          <p:cNvSpPr>
            <a:spLocks noGrp="1"/>
          </p:cNvSpPr>
          <p:nvPr>
            <p:ph type="sldNum" idx="12"/>
          </p:nvPr>
        </p:nvSpPr>
        <p:spPr/>
        <p:txBody>
          <a:bodyPr/>
          <a:lstStyle>
            <a:lvl1pPr>
              <a:defRPr/>
            </a:lvl1pPr>
          </a:lstStyle>
          <a:p>
            <a:fld id="{7F714776-91E1-4780-A7E1-B775CF0EDBD0}" type="slidenum">
              <a:rPr lang="es-AR"/>
              <a:pPr/>
              <a:t>‹Nº›</a:t>
            </a:fld>
            <a:endParaRPr lang="es-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r>
              <a:rPr lang="es-AR"/>
              <a:t>UNLP - Facultad de Informática</a:t>
            </a:r>
          </a:p>
        </p:txBody>
      </p:sp>
      <p:sp>
        <p:nvSpPr>
          <p:cNvPr id="4" name="Footer Placeholder 3"/>
          <p:cNvSpPr>
            <a:spLocks noGrp="1"/>
          </p:cNvSpPr>
          <p:nvPr>
            <p:ph type="ftr" idx="11"/>
          </p:nvPr>
        </p:nvSpPr>
        <p:spPr/>
        <p:txBody>
          <a:bodyPr/>
          <a:lstStyle>
            <a:lvl1pPr>
              <a:defRPr/>
            </a:lvl1pPr>
          </a:lstStyle>
          <a:p>
            <a:r>
              <a:rPr lang="es-AR"/>
              <a:t>FOD -  Clase 1</a:t>
            </a:r>
          </a:p>
        </p:txBody>
      </p:sp>
      <p:sp>
        <p:nvSpPr>
          <p:cNvPr id="5" name="Slide Number Placeholder 4"/>
          <p:cNvSpPr>
            <a:spLocks noGrp="1"/>
          </p:cNvSpPr>
          <p:nvPr>
            <p:ph type="sldNum" idx="12"/>
          </p:nvPr>
        </p:nvSpPr>
        <p:spPr/>
        <p:txBody>
          <a:bodyPr/>
          <a:lstStyle>
            <a:lvl1pPr>
              <a:defRPr/>
            </a:lvl1pPr>
          </a:lstStyle>
          <a:p>
            <a:fld id="{B39E9569-BD7D-4514-86D5-C47C13B65365}" type="slidenum">
              <a:rPr lang="es-AR"/>
              <a:pPr/>
              <a:t>‹Nº›</a:t>
            </a:fld>
            <a:endParaRPr lang="es-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s-AR"/>
              <a:t>UNLP - Facultad de Informática</a:t>
            </a:r>
          </a:p>
        </p:txBody>
      </p:sp>
      <p:sp>
        <p:nvSpPr>
          <p:cNvPr id="3" name="Footer Placeholder 2"/>
          <p:cNvSpPr>
            <a:spLocks noGrp="1"/>
          </p:cNvSpPr>
          <p:nvPr>
            <p:ph type="ftr" idx="11"/>
          </p:nvPr>
        </p:nvSpPr>
        <p:spPr/>
        <p:txBody>
          <a:bodyPr/>
          <a:lstStyle>
            <a:lvl1pPr>
              <a:defRPr/>
            </a:lvl1pPr>
          </a:lstStyle>
          <a:p>
            <a:r>
              <a:rPr lang="es-AR"/>
              <a:t>FOD -  Clase 1</a:t>
            </a:r>
          </a:p>
        </p:txBody>
      </p:sp>
      <p:sp>
        <p:nvSpPr>
          <p:cNvPr id="4" name="Slide Number Placeholder 3"/>
          <p:cNvSpPr>
            <a:spLocks noGrp="1"/>
          </p:cNvSpPr>
          <p:nvPr>
            <p:ph type="sldNum" idx="12"/>
          </p:nvPr>
        </p:nvSpPr>
        <p:spPr/>
        <p:txBody>
          <a:bodyPr/>
          <a:lstStyle>
            <a:lvl1pPr>
              <a:defRPr/>
            </a:lvl1pPr>
          </a:lstStyle>
          <a:p>
            <a:fld id="{FCA14F00-40AC-4E8D-AA0A-807A7CF840AF}" type="slidenum">
              <a:rPr lang="es-AR"/>
              <a:pPr/>
              <a:t>‹Nº›</a:t>
            </a:fld>
            <a:endParaRPr lang="es-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67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r>
              <a:rPr lang="es-AR"/>
              <a:t>UNLP - Facultad de Informática</a:t>
            </a:r>
          </a:p>
        </p:txBody>
      </p:sp>
      <p:sp>
        <p:nvSpPr>
          <p:cNvPr id="6" name="Footer Placeholder 5"/>
          <p:cNvSpPr>
            <a:spLocks noGrp="1"/>
          </p:cNvSpPr>
          <p:nvPr>
            <p:ph type="ftr" idx="11"/>
          </p:nvPr>
        </p:nvSpPr>
        <p:spPr/>
        <p:txBody>
          <a:bodyPr/>
          <a:lstStyle>
            <a:lvl1pPr>
              <a:defRPr/>
            </a:lvl1pPr>
          </a:lstStyle>
          <a:p>
            <a:r>
              <a:rPr lang="es-AR"/>
              <a:t>FOD -  Clase 1</a:t>
            </a:r>
          </a:p>
        </p:txBody>
      </p:sp>
      <p:sp>
        <p:nvSpPr>
          <p:cNvPr id="7" name="Slide Number Placeholder 6"/>
          <p:cNvSpPr>
            <a:spLocks noGrp="1"/>
          </p:cNvSpPr>
          <p:nvPr>
            <p:ph type="sldNum" idx="12"/>
          </p:nvPr>
        </p:nvSpPr>
        <p:spPr/>
        <p:txBody>
          <a:bodyPr/>
          <a:lstStyle>
            <a:lvl1pPr>
              <a:defRPr/>
            </a:lvl1pPr>
          </a:lstStyle>
          <a:p>
            <a:fld id="{F2D170DC-0AD6-4EF1-BE3A-D67C8A55C4B1}" type="slidenum">
              <a:rPr lang="es-AR"/>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r>
              <a:rPr lang="es-AR"/>
              <a:t>UNLP - Facultad de Informática</a:t>
            </a:r>
          </a:p>
        </p:txBody>
      </p:sp>
      <p:sp>
        <p:nvSpPr>
          <p:cNvPr id="5" name="Footer Placeholder 4"/>
          <p:cNvSpPr>
            <a:spLocks noGrp="1"/>
          </p:cNvSpPr>
          <p:nvPr>
            <p:ph type="ftr" idx="11"/>
          </p:nvPr>
        </p:nvSpPr>
        <p:spPr/>
        <p:txBody>
          <a:bodyPr/>
          <a:lstStyle>
            <a:lvl1pPr>
              <a:defRPr/>
            </a:lvl1pPr>
          </a:lstStyle>
          <a:p>
            <a:r>
              <a:rPr lang="es-AR"/>
              <a:t>FOD -  Clase 1</a:t>
            </a:r>
          </a:p>
        </p:txBody>
      </p:sp>
      <p:sp>
        <p:nvSpPr>
          <p:cNvPr id="6" name="Slide Number Placeholder 5"/>
          <p:cNvSpPr>
            <a:spLocks noGrp="1"/>
          </p:cNvSpPr>
          <p:nvPr>
            <p:ph type="sldNum" idx="12"/>
          </p:nvPr>
        </p:nvSpPr>
        <p:spPr/>
        <p:txBody>
          <a:bodyPr/>
          <a:lstStyle>
            <a:lvl1pPr>
              <a:defRPr/>
            </a:lvl1pPr>
          </a:lstStyle>
          <a:p>
            <a:fld id="{E87D297C-1CEB-4B4D-A89A-B627BB417C81}" type="slidenum">
              <a:rPr lang="es-AR"/>
              <a:pPr/>
              <a:t>‹Nº›</a:t>
            </a:fld>
            <a:endParaRPr lang="es-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775"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9077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9077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r>
              <a:rPr lang="es-AR"/>
              <a:t>UNLP - Facultad de Informática</a:t>
            </a:r>
          </a:p>
        </p:txBody>
      </p:sp>
      <p:sp>
        <p:nvSpPr>
          <p:cNvPr id="6" name="Footer Placeholder 5"/>
          <p:cNvSpPr>
            <a:spLocks noGrp="1"/>
          </p:cNvSpPr>
          <p:nvPr>
            <p:ph type="ftr" idx="11"/>
          </p:nvPr>
        </p:nvSpPr>
        <p:spPr/>
        <p:txBody>
          <a:bodyPr/>
          <a:lstStyle>
            <a:lvl1pPr>
              <a:defRPr/>
            </a:lvl1pPr>
          </a:lstStyle>
          <a:p>
            <a:r>
              <a:rPr lang="es-AR"/>
              <a:t>FOD -  Clase 1</a:t>
            </a:r>
          </a:p>
        </p:txBody>
      </p:sp>
      <p:sp>
        <p:nvSpPr>
          <p:cNvPr id="7" name="Slide Number Placeholder 6"/>
          <p:cNvSpPr>
            <a:spLocks noGrp="1"/>
          </p:cNvSpPr>
          <p:nvPr>
            <p:ph type="sldNum" idx="12"/>
          </p:nvPr>
        </p:nvSpPr>
        <p:spPr/>
        <p:txBody>
          <a:bodyPr/>
          <a:lstStyle>
            <a:lvl1pPr>
              <a:defRPr/>
            </a:lvl1pPr>
          </a:lstStyle>
          <a:p>
            <a:fld id="{DB52A557-8E94-4238-9E98-E5CE382C9D1D}" type="slidenum">
              <a:rPr lang="es-AR"/>
              <a:pPr/>
              <a:t>‹Nº›</a:t>
            </a:fld>
            <a:endParaRPr lang="es-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r>
              <a:rPr lang="es-AR"/>
              <a:t>UNLP - Facultad de Informática</a:t>
            </a:r>
          </a:p>
        </p:txBody>
      </p:sp>
      <p:sp>
        <p:nvSpPr>
          <p:cNvPr id="5" name="Footer Placeholder 4"/>
          <p:cNvSpPr>
            <a:spLocks noGrp="1"/>
          </p:cNvSpPr>
          <p:nvPr>
            <p:ph type="ftr" idx="11"/>
          </p:nvPr>
        </p:nvSpPr>
        <p:spPr/>
        <p:txBody>
          <a:bodyPr/>
          <a:lstStyle>
            <a:lvl1pPr>
              <a:defRPr/>
            </a:lvl1pPr>
          </a:lstStyle>
          <a:p>
            <a:r>
              <a:rPr lang="es-AR"/>
              <a:t>FOD -  Clase 1</a:t>
            </a:r>
          </a:p>
        </p:txBody>
      </p:sp>
      <p:sp>
        <p:nvSpPr>
          <p:cNvPr id="6" name="Slide Number Placeholder 5"/>
          <p:cNvSpPr>
            <a:spLocks noGrp="1"/>
          </p:cNvSpPr>
          <p:nvPr>
            <p:ph type="sldNum" idx="12"/>
          </p:nvPr>
        </p:nvSpPr>
        <p:spPr/>
        <p:txBody>
          <a:bodyPr/>
          <a:lstStyle>
            <a:lvl1pPr>
              <a:defRPr/>
            </a:lvl1pPr>
          </a:lstStyle>
          <a:p>
            <a:fld id="{F262C40F-DF99-47F5-A291-C683CA48145A}" type="slidenum">
              <a:rPr lang="es-AR"/>
              <a:pPr/>
              <a:t>‹Nº›</a:t>
            </a:fld>
            <a:endParaRPr lang="es-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4650" y="623888"/>
            <a:ext cx="2224088" cy="5270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89213" y="623888"/>
            <a:ext cx="6523037" cy="5270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r>
              <a:rPr lang="es-AR"/>
              <a:t>UNLP - Facultad de Informática</a:t>
            </a:r>
          </a:p>
        </p:txBody>
      </p:sp>
      <p:sp>
        <p:nvSpPr>
          <p:cNvPr id="5" name="Footer Placeholder 4"/>
          <p:cNvSpPr>
            <a:spLocks noGrp="1"/>
          </p:cNvSpPr>
          <p:nvPr>
            <p:ph type="ftr" idx="11"/>
          </p:nvPr>
        </p:nvSpPr>
        <p:spPr/>
        <p:txBody>
          <a:bodyPr/>
          <a:lstStyle>
            <a:lvl1pPr>
              <a:defRPr/>
            </a:lvl1pPr>
          </a:lstStyle>
          <a:p>
            <a:r>
              <a:rPr lang="es-AR"/>
              <a:t>FOD -  Clase 1</a:t>
            </a:r>
          </a:p>
        </p:txBody>
      </p:sp>
      <p:sp>
        <p:nvSpPr>
          <p:cNvPr id="6" name="Slide Number Placeholder 5"/>
          <p:cNvSpPr>
            <a:spLocks noGrp="1"/>
          </p:cNvSpPr>
          <p:nvPr>
            <p:ph type="sldNum" idx="12"/>
          </p:nvPr>
        </p:nvSpPr>
        <p:spPr/>
        <p:txBody>
          <a:bodyPr/>
          <a:lstStyle>
            <a:lvl1pPr>
              <a:defRPr/>
            </a:lvl1pPr>
          </a:lstStyle>
          <a:p>
            <a:fld id="{3C312559-2CDE-4A92-AC0F-77DFD930BD16}" type="slidenum">
              <a:rPr lang="es-AR"/>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4787"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478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r>
              <a:rPr lang="es-AR"/>
              <a:t>UNLP - Facultad de Informática</a:t>
            </a:r>
          </a:p>
        </p:txBody>
      </p:sp>
      <p:sp>
        <p:nvSpPr>
          <p:cNvPr id="5" name="Footer Placeholder 4"/>
          <p:cNvSpPr>
            <a:spLocks noGrp="1"/>
          </p:cNvSpPr>
          <p:nvPr>
            <p:ph type="ftr" idx="11"/>
          </p:nvPr>
        </p:nvSpPr>
        <p:spPr/>
        <p:txBody>
          <a:bodyPr/>
          <a:lstStyle>
            <a:lvl1pPr>
              <a:defRPr/>
            </a:lvl1pPr>
          </a:lstStyle>
          <a:p>
            <a:r>
              <a:rPr lang="es-AR"/>
              <a:t>FOD -  Clase 1</a:t>
            </a:r>
          </a:p>
        </p:txBody>
      </p:sp>
      <p:sp>
        <p:nvSpPr>
          <p:cNvPr id="6" name="Slide Number Placeholder 5"/>
          <p:cNvSpPr>
            <a:spLocks noGrp="1"/>
          </p:cNvSpPr>
          <p:nvPr>
            <p:ph type="sldNum" idx="12"/>
          </p:nvPr>
        </p:nvSpPr>
        <p:spPr/>
        <p:txBody>
          <a:bodyPr/>
          <a:lstStyle>
            <a:lvl1pPr>
              <a:defRPr/>
            </a:lvl1pPr>
          </a:lstStyle>
          <a:p>
            <a:fld id="{F45074D9-02C4-4370-9AC2-D3BCF0459E66}" type="slidenum">
              <a:rPr lang="es-AR"/>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4963"/>
            <a:ext cx="5402263" cy="451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4263" y="1604963"/>
            <a:ext cx="5402262" cy="451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r>
              <a:rPr lang="es-AR"/>
              <a:t>UNLP - Facultad de Informática</a:t>
            </a:r>
          </a:p>
        </p:txBody>
      </p:sp>
      <p:sp>
        <p:nvSpPr>
          <p:cNvPr id="6" name="Footer Placeholder 5"/>
          <p:cNvSpPr>
            <a:spLocks noGrp="1"/>
          </p:cNvSpPr>
          <p:nvPr>
            <p:ph type="ftr" idx="11"/>
          </p:nvPr>
        </p:nvSpPr>
        <p:spPr/>
        <p:txBody>
          <a:bodyPr/>
          <a:lstStyle>
            <a:lvl1pPr>
              <a:defRPr/>
            </a:lvl1pPr>
          </a:lstStyle>
          <a:p>
            <a:r>
              <a:rPr lang="es-AR"/>
              <a:t>FOD -  Clase 1</a:t>
            </a:r>
          </a:p>
        </p:txBody>
      </p:sp>
      <p:sp>
        <p:nvSpPr>
          <p:cNvPr id="7" name="Slide Number Placeholder 6"/>
          <p:cNvSpPr>
            <a:spLocks noGrp="1"/>
          </p:cNvSpPr>
          <p:nvPr>
            <p:ph type="sldNum" idx="12"/>
          </p:nvPr>
        </p:nvSpPr>
        <p:spPr/>
        <p:txBody>
          <a:bodyPr/>
          <a:lstStyle>
            <a:lvl1pPr>
              <a:defRPr/>
            </a:lvl1pPr>
          </a:lstStyle>
          <a:p>
            <a:fld id="{28BB6959-465C-4D81-A113-C92FFA89AD35}" type="slidenum">
              <a:rPr lang="es-AR"/>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4388"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425"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4425"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r>
              <a:rPr lang="es-AR"/>
              <a:t>UNLP - Facultad de Informática</a:t>
            </a:r>
          </a:p>
        </p:txBody>
      </p:sp>
      <p:sp>
        <p:nvSpPr>
          <p:cNvPr id="8" name="Footer Placeholder 7"/>
          <p:cNvSpPr>
            <a:spLocks noGrp="1"/>
          </p:cNvSpPr>
          <p:nvPr>
            <p:ph type="ftr" idx="11"/>
          </p:nvPr>
        </p:nvSpPr>
        <p:spPr/>
        <p:txBody>
          <a:bodyPr/>
          <a:lstStyle>
            <a:lvl1pPr>
              <a:defRPr/>
            </a:lvl1pPr>
          </a:lstStyle>
          <a:p>
            <a:r>
              <a:rPr lang="es-AR"/>
              <a:t>FOD -  Clase 1</a:t>
            </a:r>
          </a:p>
        </p:txBody>
      </p:sp>
      <p:sp>
        <p:nvSpPr>
          <p:cNvPr id="9" name="Slide Number Placeholder 8"/>
          <p:cNvSpPr>
            <a:spLocks noGrp="1"/>
          </p:cNvSpPr>
          <p:nvPr>
            <p:ph type="sldNum" idx="12"/>
          </p:nvPr>
        </p:nvSpPr>
        <p:spPr/>
        <p:txBody>
          <a:bodyPr/>
          <a:lstStyle>
            <a:lvl1pPr>
              <a:defRPr/>
            </a:lvl1pPr>
          </a:lstStyle>
          <a:p>
            <a:fld id="{3DA24C99-F5F3-4DDE-9DAC-D2C3BFF30FE5}" type="slidenum">
              <a:rPr lang="es-AR"/>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r>
              <a:rPr lang="es-AR"/>
              <a:t>UNLP - Facultad de Informática</a:t>
            </a:r>
          </a:p>
        </p:txBody>
      </p:sp>
      <p:sp>
        <p:nvSpPr>
          <p:cNvPr id="4" name="Footer Placeholder 3"/>
          <p:cNvSpPr>
            <a:spLocks noGrp="1"/>
          </p:cNvSpPr>
          <p:nvPr>
            <p:ph type="ftr" idx="11"/>
          </p:nvPr>
        </p:nvSpPr>
        <p:spPr/>
        <p:txBody>
          <a:bodyPr/>
          <a:lstStyle>
            <a:lvl1pPr>
              <a:defRPr/>
            </a:lvl1pPr>
          </a:lstStyle>
          <a:p>
            <a:r>
              <a:rPr lang="es-AR"/>
              <a:t>FOD -  Clase 1</a:t>
            </a:r>
          </a:p>
        </p:txBody>
      </p:sp>
      <p:sp>
        <p:nvSpPr>
          <p:cNvPr id="5" name="Slide Number Placeholder 4"/>
          <p:cNvSpPr>
            <a:spLocks noGrp="1"/>
          </p:cNvSpPr>
          <p:nvPr>
            <p:ph type="sldNum" idx="12"/>
          </p:nvPr>
        </p:nvSpPr>
        <p:spPr/>
        <p:txBody>
          <a:bodyPr/>
          <a:lstStyle>
            <a:lvl1pPr>
              <a:defRPr/>
            </a:lvl1pPr>
          </a:lstStyle>
          <a:p>
            <a:fld id="{D65BEE2F-2442-4D66-A67D-09B69277BD17}" type="slidenum">
              <a:rPr lang="es-AR"/>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s-AR"/>
              <a:t>UNLP - Facultad de Informática</a:t>
            </a:r>
          </a:p>
        </p:txBody>
      </p:sp>
      <p:sp>
        <p:nvSpPr>
          <p:cNvPr id="3" name="Footer Placeholder 2"/>
          <p:cNvSpPr>
            <a:spLocks noGrp="1"/>
          </p:cNvSpPr>
          <p:nvPr>
            <p:ph type="ftr" idx="11"/>
          </p:nvPr>
        </p:nvSpPr>
        <p:spPr/>
        <p:txBody>
          <a:bodyPr/>
          <a:lstStyle>
            <a:lvl1pPr>
              <a:defRPr/>
            </a:lvl1pPr>
          </a:lstStyle>
          <a:p>
            <a:r>
              <a:rPr lang="es-AR"/>
              <a:t>FOD -  Clase 1</a:t>
            </a:r>
          </a:p>
        </p:txBody>
      </p:sp>
      <p:sp>
        <p:nvSpPr>
          <p:cNvPr id="4" name="Slide Number Placeholder 3"/>
          <p:cNvSpPr>
            <a:spLocks noGrp="1"/>
          </p:cNvSpPr>
          <p:nvPr>
            <p:ph type="sldNum" idx="12"/>
          </p:nvPr>
        </p:nvSpPr>
        <p:spPr/>
        <p:txBody>
          <a:bodyPr/>
          <a:lstStyle>
            <a:lvl1pPr>
              <a:defRPr/>
            </a:lvl1pPr>
          </a:lstStyle>
          <a:p>
            <a:fld id="{43AA16A1-F7B4-4EA3-93FD-03AE58B283BA}" type="slidenum">
              <a:rPr lang="es-AR"/>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67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r>
              <a:rPr lang="es-AR"/>
              <a:t>UNLP - Facultad de Informática</a:t>
            </a:r>
          </a:p>
        </p:txBody>
      </p:sp>
      <p:sp>
        <p:nvSpPr>
          <p:cNvPr id="6" name="Footer Placeholder 5"/>
          <p:cNvSpPr>
            <a:spLocks noGrp="1"/>
          </p:cNvSpPr>
          <p:nvPr>
            <p:ph type="ftr" idx="11"/>
          </p:nvPr>
        </p:nvSpPr>
        <p:spPr/>
        <p:txBody>
          <a:bodyPr/>
          <a:lstStyle>
            <a:lvl1pPr>
              <a:defRPr/>
            </a:lvl1pPr>
          </a:lstStyle>
          <a:p>
            <a:r>
              <a:rPr lang="es-AR"/>
              <a:t>FOD -  Clase 1</a:t>
            </a:r>
          </a:p>
        </p:txBody>
      </p:sp>
      <p:sp>
        <p:nvSpPr>
          <p:cNvPr id="7" name="Slide Number Placeholder 6"/>
          <p:cNvSpPr>
            <a:spLocks noGrp="1"/>
          </p:cNvSpPr>
          <p:nvPr>
            <p:ph type="sldNum" idx="12"/>
          </p:nvPr>
        </p:nvSpPr>
        <p:spPr/>
        <p:txBody>
          <a:bodyPr/>
          <a:lstStyle>
            <a:lvl1pPr>
              <a:defRPr/>
            </a:lvl1pPr>
          </a:lstStyle>
          <a:p>
            <a:fld id="{A70FCC40-C370-4405-8266-14637FE424B7}" type="slidenum">
              <a:rPr lang="es-AR"/>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775"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9077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9077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r>
              <a:rPr lang="es-AR"/>
              <a:t>UNLP - Facultad de Informática</a:t>
            </a:r>
          </a:p>
        </p:txBody>
      </p:sp>
      <p:sp>
        <p:nvSpPr>
          <p:cNvPr id="6" name="Footer Placeholder 5"/>
          <p:cNvSpPr>
            <a:spLocks noGrp="1"/>
          </p:cNvSpPr>
          <p:nvPr>
            <p:ph type="ftr" idx="11"/>
          </p:nvPr>
        </p:nvSpPr>
        <p:spPr/>
        <p:txBody>
          <a:bodyPr/>
          <a:lstStyle>
            <a:lvl1pPr>
              <a:defRPr/>
            </a:lvl1pPr>
          </a:lstStyle>
          <a:p>
            <a:r>
              <a:rPr lang="es-AR"/>
              <a:t>FOD -  Clase 1</a:t>
            </a:r>
          </a:p>
        </p:txBody>
      </p:sp>
      <p:sp>
        <p:nvSpPr>
          <p:cNvPr id="7" name="Slide Number Placeholder 6"/>
          <p:cNvSpPr>
            <a:spLocks noGrp="1"/>
          </p:cNvSpPr>
          <p:nvPr>
            <p:ph type="sldNum" idx="12"/>
          </p:nvPr>
        </p:nvSpPr>
        <p:spPr/>
        <p:txBody>
          <a:bodyPr/>
          <a:lstStyle>
            <a:lvl1pPr>
              <a:defRPr/>
            </a:lvl1pPr>
          </a:lstStyle>
          <a:p>
            <a:fld id="{5930CD45-74AF-4F93-9DC0-F522FA326819}" type="slidenum">
              <a:rPr lang="es-AR"/>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grpSp>
        <p:nvGrpSpPr>
          <p:cNvPr id="1025" name="Group 1"/>
          <p:cNvGrpSpPr>
            <a:grpSpLocks/>
          </p:cNvGrpSpPr>
          <p:nvPr/>
        </p:nvGrpSpPr>
        <p:grpSpPr bwMode="auto">
          <a:xfrm>
            <a:off x="0" y="228600"/>
            <a:ext cx="2835275" cy="6623050"/>
            <a:chOff x="0" y="144"/>
            <a:chExt cx="1786" cy="4172"/>
          </a:xfrm>
        </p:grpSpPr>
        <p:sp>
          <p:nvSpPr>
            <p:cNvPr id="1026" name="Freeform 2"/>
            <p:cNvSpPr>
              <a:spLocks noChangeArrowheads="1"/>
            </p:cNvSpPr>
            <p:nvPr/>
          </p:nvSpPr>
          <p:spPr bwMode="auto">
            <a:xfrm>
              <a:off x="0" y="1622"/>
              <a:ext cx="53" cy="384"/>
            </a:xfrm>
            <a:custGeom>
              <a:avLst/>
              <a:gdLst>
                <a:gd name="G0" fmla="+- 1 0 0"/>
                <a:gd name="G1" fmla="+- 1 0 0"/>
                <a:gd name="G2" fmla="*/ 1 53175 40960"/>
                <a:gd name="G3" fmla="+- 65501 0 0"/>
                <a:gd name="G4" fmla="*/ 1 0 0"/>
                <a:gd name="G5" fmla="+- 13 0 0"/>
                <a:gd name="G6" fmla="+- 1 0 0"/>
                <a:gd name="G7" fmla="+- 1 0 0"/>
                <a:gd name="G8" fmla="*/ 1 60299 5120"/>
                <a:gd name="G9" fmla="*/ 1 50493 55552"/>
                <a:gd name="G10" fmla="*/ G9 1 180"/>
                <a:gd name="G11" fmla="*/ G8 1 G10"/>
                <a:gd name="G12" fmla="+- 1 0 0"/>
                <a:gd name="G13" fmla="+- 1 0 0"/>
                <a:gd name="G14" fmla="*/ 1 41907 51200"/>
                <a:gd name="G15" fmla="*/ 1 50493 55552"/>
                <a:gd name="G16" fmla="*/ G15 1 180"/>
                <a:gd name="G17" fmla="*/ G14 1 G16"/>
                <a:gd name="G18" fmla="+- 1 0 0"/>
                <a:gd name="G19" fmla="+- 1 0 0"/>
                <a:gd name="G20" fmla="+- 1 0 0"/>
                <a:gd name="G21" fmla="+- 1 0 0"/>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 name="T12" fmla="*/ 0 w 22"/>
                <a:gd name="T13" fmla="*/ 0 h 136"/>
                <a:gd name="T14" fmla="*/ 22 w 22"/>
                <a:gd name="T15" fmla="*/ 136 h 136"/>
              </a:gdLst>
              <a:ahLst/>
              <a:cxnLst>
                <a:cxn ang="0">
                  <a:pos x="T0" y="T1"/>
                </a:cxn>
                <a:cxn ang="0">
                  <a:pos x="T2" y="T3"/>
                </a:cxn>
                <a:cxn ang="0">
                  <a:pos x="T4" y="T5"/>
                </a:cxn>
                <a:cxn ang="0">
                  <a:pos x="T6" y="T7"/>
                </a:cxn>
                <a:cxn ang="0">
                  <a:pos x="T8" y="T9"/>
                </a:cxn>
                <a:cxn ang="0">
                  <a:pos x="T10" y="T11"/>
                </a:cxn>
              </a:cxnLst>
              <a:rect l="T12" t="T13" r="T14" b="T15"/>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27" name="Freeform 3"/>
            <p:cNvSpPr>
              <a:spLocks noChangeArrowheads="1"/>
            </p:cNvSpPr>
            <p:nvPr/>
          </p:nvSpPr>
          <p:spPr bwMode="auto">
            <a:xfrm>
              <a:off x="81" y="1988"/>
              <a:ext cx="397" cy="1453"/>
            </a:xfrm>
            <a:custGeom>
              <a:avLst/>
              <a:gdLst>
                <a:gd name="G0" fmla="+- 1 0 0"/>
                <a:gd name="G1" fmla="+- 1 0 0"/>
                <a:gd name="G2" fmla="+- 1 0 0"/>
                <a:gd name="G3" fmla="+- 1 0 0"/>
                <a:gd name="G4" fmla="+- 1 0 0"/>
                <a:gd name="G5" fmla="+- 1 0 0"/>
                <a:gd name="G6" fmla="+- 65518 0 0"/>
                <a:gd name="G7" fmla="+- 6 0 0"/>
                <a:gd name="G8" fmla="+- 1 0 0"/>
                <a:gd name="G9" fmla="+- 1 0 0"/>
                <a:gd name="G10" fmla="*/ 1 24577 2"/>
                <a:gd name="G11" fmla="+- 1 0 0"/>
                <a:gd name="G12" fmla="+- 1 0 0"/>
                <a:gd name="G13" fmla="*/ 1 0 0"/>
                <a:gd name="G14" fmla="*/ 1 50493 55552"/>
                <a:gd name="G15" fmla="*/ G14 1 180"/>
                <a:gd name="G16" fmla="*/ G13 1 G15"/>
                <a:gd name="G17" fmla="+- 65171 0 0"/>
                <a:gd name="G18" fmla="+- 65198 0 0"/>
                <a:gd name="G19" fmla="+- 65284 0 0"/>
                <a:gd name="G20" fmla="+- 1 0 0"/>
                <a:gd name="G21" fmla="+- 65481 0 0"/>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 name="T14" fmla="*/ 0 w 140"/>
                <a:gd name="T15" fmla="*/ 0 h 504"/>
                <a:gd name="T16" fmla="*/ 140 w 140"/>
                <a:gd name="T17" fmla="*/ 504 h 504"/>
              </a:gdLst>
              <a:ahLst/>
              <a:cxnLst>
                <a:cxn ang="0">
                  <a:pos x="T0" y="T1"/>
                </a:cxn>
                <a:cxn ang="0">
                  <a:pos x="T2" y="T3"/>
                </a:cxn>
                <a:cxn ang="0">
                  <a:pos x="T4" y="T5"/>
                </a:cxn>
                <a:cxn ang="0">
                  <a:pos x="T6" y="T7"/>
                </a:cxn>
                <a:cxn ang="0">
                  <a:pos x="T8" y="T9"/>
                </a:cxn>
                <a:cxn ang="0">
                  <a:pos x="T10" y="T11"/>
                </a:cxn>
                <a:cxn ang="0">
                  <a:pos x="T12" y="T13"/>
                </a:cxn>
              </a:cxnLst>
              <a:rect l="T14" t="T15" r="T16" b="T17"/>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28" name="Freeform 4"/>
            <p:cNvSpPr>
              <a:spLocks noChangeArrowheads="1"/>
            </p:cNvSpPr>
            <p:nvPr/>
          </p:nvSpPr>
          <p:spPr bwMode="auto">
            <a:xfrm>
              <a:off x="508" y="3431"/>
              <a:ext cx="374" cy="884"/>
            </a:xfrm>
            <a:custGeom>
              <a:avLst/>
              <a:gdLst>
                <a:gd name="G0" fmla="*/ 1 52723 50432"/>
                <a:gd name="G1" fmla="*/ 1 50493 55552"/>
                <a:gd name="G2" fmla="*/ G1 1 180"/>
                <a:gd name="G3" fmla="*/ G0 1 G2"/>
                <a:gd name="G4" fmla="+- 4 0 0"/>
                <a:gd name="G5" fmla="+- 65527 0 0"/>
                <a:gd name="G6" fmla="+- 65501 0 0"/>
                <a:gd name="G7" fmla="+- 1 0 0"/>
                <a:gd name="G8" fmla="+- 1 0 0"/>
                <a:gd name="G9" fmla="+- 1 0 0"/>
                <a:gd name="G10" fmla="+- 1 0 0"/>
                <a:gd name="G11" fmla="+- 1 0 0"/>
                <a:gd name="G12" fmla="+- 1 0 0"/>
                <a:gd name="G13" fmla="+- 1 0 0"/>
                <a:gd name="G14" fmla="+- 2 0 0"/>
                <a:gd name="G15" fmla="cos 12 G14"/>
                <a:gd name="G16" fmla="+- 1 0 0"/>
                <a:gd name="G17" fmla="+- 1 0 0"/>
                <a:gd name="G18" fmla="+- 1 0 0"/>
                <a:gd name="G19" fmla="*/ 1 50493 45568"/>
                <a:gd name="G20" fmla="*/ 1 50493 55552"/>
                <a:gd name="G21" fmla="*/ G20 1 180"/>
                <a:gd name="G22" fmla="*/ G19 1 G21"/>
                <a:gd name="G23" fmla="+- 1 0 0"/>
                <a:gd name="G24" fmla="+- 29 0 0"/>
                <a:gd name="G25" fmla="+- 1 0 0"/>
                <a:gd name="G26" fmla="+- 1 0 0"/>
                <a:gd name="G27" fmla="+- 1 0 0"/>
                <a:gd name="G28" fmla="+- 1 0 0"/>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 name="T16" fmla="*/ 0 w 132"/>
                <a:gd name="T17" fmla="*/ 0 h 308"/>
                <a:gd name="T18" fmla="*/ 132 w 132"/>
                <a:gd name="T19" fmla="*/ 308 h 308"/>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29" name="Freeform 5"/>
            <p:cNvSpPr>
              <a:spLocks noChangeArrowheads="1"/>
            </p:cNvSpPr>
            <p:nvPr/>
          </p:nvSpPr>
          <p:spPr bwMode="auto">
            <a:xfrm>
              <a:off x="605" y="4097"/>
              <a:ext cx="98" cy="219"/>
            </a:xfrm>
            <a:custGeom>
              <a:avLst/>
              <a:gdLst>
                <a:gd name="G0" fmla="+- 1 0 0"/>
                <a:gd name="G1" fmla="+- 1 0 0"/>
                <a:gd name="G2" fmla="+- 1 0 0"/>
                <a:gd name="G3" fmla="+- 65517 0 0"/>
                <a:gd name="G4" fmla="+- 1 0 0"/>
                <a:gd name="G5" fmla="+- 2 0 0"/>
                <a:gd name="G6" fmla="+- 1 0 0"/>
                <a:gd name="G7" fmla="+- 1 0 0"/>
                <a:gd name="G8" fmla="+- 1 0 0"/>
                <a:gd name="G9" fmla="+- 1 0 0"/>
                <a:gd name="T0" fmla="*/ 28 w 37"/>
                <a:gd name="T1" fmla="*/ 79 h 79"/>
                <a:gd name="T2" fmla="*/ 37 w 37"/>
                <a:gd name="T3" fmla="*/ 79 h 79"/>
                <a:gd name="T4" fmla="*/ 0 w 37"/>
                <a:gd name="T5" fmla="*/ 0 h 79"/>
                <a:gd name="T6" fmla="*/ 28 w 37"/>
                <a:gd name="T7" fmla="*/ 79 h 79"/>
                <a:gd name="T8" fmla="*/ 0 w 37"/>
                <a:gd name="T9" fmla="*/ 0 h 79"/>
                <a:gd name="T10" fmla="*/ 37 w 37"/>
                <a:gd name="T11" fmla="*/ 79 h 79"/>
              </a:gdLst>
              <a:ahLst/>
              <a:cxnLst>
                <a:cxn ang="0">
                  <a:pos x="T0" y="T1"/>
                </a:cxn>
                <a:cxn ang="0">
                  <a:pos x="T2" y="T3"/>
                </a:cxn>
                <a:cxn ang="0">
                  <a:pos x="T4" y="T5"/>
                </a:cxn>
                <a:cxn ang="0">
                  <a:pos x="T6" y="T7"/>
                </a:cxn>
              </a:cxnLst>
              <a:rect l="T8" t="T9" r="T10" b="T11"/>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30" name="Freeform 6"/>
            <p:cNvSpPr>
              <a:spLocks noChangeArrowheads="1"/>
            </p:cNvSpPr>
            <p:nvPr/>
          </p:nvSpPr>
          <p:spPr bwMode="auto">
            <a:xfrm>
              <a:off x="63" y="2016"/>
              <a:ext cx="507" cy="2087"/>
            </a:xfrm>
            <a:custGeom>
              <a:avLst/>
              <a:gdLst>
                <a:gd name="G0" fmla="+- 1 0 0"/>
                <a:gd name="G1" fmla="+- 534 0 0"/>
                <a:gd name="G2" fmla="sin 55312 G1"/>
                <a:gd name="G3" fmla="+- 534 0 0"/>
                <a:gd name="G4" fmla="cos 54852 G3"/>
                <a:gd name="G5" fmla="+- G2 0 G4"/>
                <a:gd name="G6" fmla="*/ G5 65535 1"/>
                <a:gd name="G7" fmla="+- G6 10800 0"/>
                <a:gd name="G8" fmla="+- 1 0 0"/>
                <a:gd name="G9" fmla="+- 1 0 0"/>
                <a:gd name="G10" fmla="+- 1 0 0"/>
                <a:gd name="G11" fmla="*/ 1 65435 16384"/>
                <a:gd name="G12" fmla="*/ 1 50493 55552"/>
                <a:gd name="G13" fmla="*/ G12 1 180"/>
                <a:gd name="G14" fmla="*/ G11 1 G13"/>
                <a:gd name="G15" fmla="+- 65465 0 0"/>
                <a:gd name="G16" fmla="+- 1 0 0"/>
                <a:gd name="G17" fmla="+- 1 0 0"/>
                <a:gd name="G18" fmla="+- 1 0 0"/>
                <a:gd name="G19" fmla="+- 1 0 0"/>
                <a:gd name="G20" fmla="+- 1 0 0"/>
                <a:gd name="G21" fmla="+- 1 0 0"/>
                <a:gd name="G22" fmla="+- 1 0 0"/>
                <a:gd name="G23" fmla="+- 1 0 0"/>
                <a:gd name="G24" fmla="+- 1 0 0"/>
                <a:gd name="G25" fmla="*/ 1 24577 2"/>
                <a:gd name="G26" fmla="+- 1 0 0"/>
                <a:gd name="G27" fmla="+- 1 0 0"/>
                <a:gd name="G28" fmla="+- 1 0 0"/>
                <a:gd name="G29" fmla="*/ 1 0 0"/>
                <a:gd name="G30" fmla="*/ 1 50493 55552"/>
                <a:gd name="G31" fmla="*/ G30 1 180"/>
                <a:gd name="G32" fmla="*/ G29 1 G31"/>
                <a:gd name="G33" fmla="+- 65118 0 0"/>
                <a:gd name="G34" fmla="+- 65340 0 0"/>
                <a:gd name="G35" fmla="+- 65497 0 0"/>
                <a:gd name="G36" fmla="+- 1 0 0"/>
                <a:gd name="G37" fmla="+- 65332 0 0"/>
                <a:gd name="G38" fmla="+- 65106 0 0"/>
                <a:gd name="G39" fmla="+- 65015 0 0"/>
                <a:gd name="G40" fmla="+- 64992 0 0"/>
                <a:gd name="G41" fmla="+- 65002 0 0"/>
                <a:gd name="G42" fmla="+- 65038 0 0"/>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 name="T22" fmla="*/ 0 w 178"/>
                <a:gd name="T23" fmla="*/ 0 h 722"/>
                <a:gd name="T24" fmla="*/ 178 w 178"/>
                <a:gd name="T2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31" name="Freeform 7"/>
            <p:cNvSpPr>
              <a:spLocks noChangeArrowheads="1"/>
            </p:cNvSpPr>
            <p:nvPr/>
          </p:nvSpPr>
          <p:spPr bwMode="auto">
            <a:xfrm>
              <a:off x="14" y="144"/>
              <a:ext cx="57" cy="1834"/>
            </a:xfrm>
            <a:custGeom>
              <a:avLst/>
              <a:gdLst>
                <a:gd name="G0" fmla="*/ 1 64607 55552"/>
                <a:gd name="G1" fmla="*/ 1 55825 55552"/>
                <a:gd name="G2" fmla="*/ 1 0 0"/>
                <a:gd name="G3" fmla="+- 1 0 0"/>
                <a:gd name="G4" fmla="+- 1 0 0"/>
                <a:gd name="G5" fmla="+- 1 0 0"/>
                <a:gd name="G6" fmla="+- 1 0 0"/>
                <a:gd name="G7" fmla="+- 372 0 0"/>
                <a:gd name="G8" fmla="+- 9 0 0"/>
                <a:gd name="G9" fmla="*/ 1 0 0"/>
                <a:gd name="G10" fmla="*/ 1 0 0"/>
                <a:gd name="G11" fmla="+- 89 0 0"/>
                <a:gd name="G12" fmla="*/ 1 0 0"/>
                <a:gd name="G13" fmla="+- 474 0 0"/>
                <a:gd name="G14" fmla="*/ 1 11105 25216"/>
                <a:gd name="G15" fmla="+- 1 0 0"/>
                <a:gd name="G16" fmla="+- 1 0 0"/>
                <a:gd name="G17" fmla="+- 1 0 0"/>
                <a:gd name="G18" fmla="*/ 1 0 0"/>
                <a:gd name="G19" fmla="+- 1 0 0"/>
                <a:gd name="G20" fmla="+- 1 0 0"/>
                <a:gd name="G21" fmla="+- 1 0 0"/>
                <a:gd name="G22" fmla="+- 1 0 0"/>
                <a:gd name="G23" fmla="+- 1 0 0"/>
                <a:gd name="G24" fmla="*/ 1 0 0"/>
                <a:gd name="G25" fmla="+- 12 0 0"/>
                <a:gd name="G26" fmla="+- 1 0 0"/>
                <a:gd name="G27" fmla="*/ 1 0 0"/>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 name="T20" fmla="*/ 0 w 23"/>
                <a:gd name="T21" fmla="*/ 0 h 635"/>
                <a:gd name="T22" fmla="*/ 23 w 23"/>
                <a:gd name="T23"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32" name="Freeform 8"/>
            <p:cNvSpPr>
              <a:spLocks noChangeArrowheads="1"/>
            </p:cNvSpPr>
            <p:nvPr/>
          </p:nvSpPr>
          <p:spPr bwMode="auto">
            <a:xfrm>
              <a:off x="49" y="1855"/>
              <a:ext cx="39" cy="301"/>
            </a:xfrm>
            <a:custGeom>
              <a:avLst/>
              <a:gdLst>
                <a:gd name="G0" fmla="+- 65519 0 0"/>
                <a:gd name="G1" fmla="+- 37 0 0"/>
                <a:gd name="G2" fmla="+- 13 0 0"/>
                <a:gd name="G3" fmla="sin 73 G2"/>
                <a:gd name="G4" fmla="+- 1 0 0"/>
                <a:gd name="G5" fmla="*/ 1 18935 60496"/>
                <a:gd name="G6" fmla="+- 10 0 0"/>
                <a:gd name="G7" fmla="cos 45 G6"/>
                <a:gd name="G8" fmla="+- 7 0 0"/>
                <a:gd name="G9" fmla="cos 43 G8"/>
                <a:gd name="G10" fmla="+- 14 0 0"/>
                <a:gd name="G11" fmla="*/ 1 60299 5120"/>
                <a:gd name="G12" fmla="*/ 1 50493 55552"/>
                <a:gd name="G13" fmla="*/ G12 1 180"/>
                <a:gd name="G14" fmla="*/ G11 1 G13"/>
                <a:gd name="G15" fmla="+- 1 0 0"/>
                <a:gd name="G16" fmla="+- 1 0 0"/>
                <a:gd name="G17" fmla="*/ 1 0 0"/>
                <a:gd name="G18" fmla="*/ 1 50493 55552"/>
                <a:gd name="G19" fmla="*/ G18 1 180"/>
                <a:gd name="G20" fmla="*/ G17 1 G19"/>
                <a:gd name="G21" fmla="+- 5 0 0"/>
                <a:gd name="G22" fmla="+- 1 0 0"/>
                <a:gd name="G23" fmla="+- 1 0 0"/>
                <a:gd name="G24" fmla="+- 1 0 0"/>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 name="T12" fmla="*/ 0 w 17"/>
                <a:gd name="T13" fmla="*/ 0 h 107"/>
                <a:gd name="T14" fmla="*/ 17 w 17"/>
                <a:gd name="T15" fmla="*/ 107 h 107"/>
              </a:gdLst>
              <a:ahLst/>
              <a:cxnLst>
                <a:cxn ang="0">
                  <a:pos x="T0" y="T1"/>
                </a:cxn>
                <a:cxn ang="0">
                  <a:pos x="T2" y="T3"/>
                </a:cxn>
                <a:cxn ang="0">
                  <a:pos x="T4" y="T5"/>
                </a:cxn>
                <a:cxn ang="0">
                  <a:pos x="T6" y="T7"/>
                </a:cxn>
                <a:cxn ang="0">
                  <a:pos x="T8" y="T9"/>
                </a:cxn>
                <a:cxn ang="0">
                  <a:pos x="T10" y="T11"/>
                </a:cxn>
              </a:cxnLst>
              <a:rect l="T12" t="T13" r="T14" b="T15"/>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33" name="Freeform 9"/>
            <p:cNvSpPr>
              <a:spLocks noChangeArrowheads="1"/>
            </p:cNvSpPr>
            <p:nvPr/>
          </p:nvSpPr>
          <p:spPr bwMode="auto">
            <a:xfrm>
              <a:off x="485" y="3451"/>
              <a:ext cx="110" cy="635"/>
            </a:xfrm>
            <a:custGeom>
              <a:avLst/>
              <a:gdLst>
                <a:gd name="G0" fmla="+- 65505 0 0"/>
                <a:gd name="G1" fmla="*/ 1 67 2"/>
                <a:gd name="G2" fmla="*/ 1 39223 5120"/>
                <a:gd name="G3" fmla="*/ 1 50493 55552"/>
                <a:gd name="G4" fmla="*/ G3 1 180"/>
                <a:gd name="G5" fmla="*/ G2 1 G4"/>
                <a:gd name="G6" fmla="+- 1 0 0"/>
                <a:gd name="G7" fmla="+- 1 0 0"/>
                <a:gd name="G8" fmla="+- 1 0 0"/>
                <a:gd name="G9" fmla="+- 1 0 0"/>
                <a:gd name="G10" fmla="+- 1 0 0"/>
                <a:gd name="G11" fmla="+- 1 0 0"/>
                <a:gd name="G12" fmla="*/ 1 36617 51200"/>
                <a:gd name="G13" fmla="+- 8 0 0"/>
                <a:gd name="G14" fmla="sin 45 G13"/>
                <a:gd name="G15" fmla="*/ 1 44061 10240"/>
                <a:gd name="G16" fmla="*/ 1 50493 55552"/>
                <a:gd name="G17" fmla="*/ G16 1 180"/>
                <a:gd name="G18" fmla="*/ G15 1 G17"/>
                <a:gd name="G19" fmla="*/ 1 45251 55552"/>
                <a:gd name="G20" fmla="+- 3 0 0"/>
                <a:gd name="G21" fmla="*/ 1 11105 25216"/>
                <a:gd name="G22" fmla="+- 1 0 0"/>
                <a:gd name="G23" fmla="+- 1 0 0"/>
                <a:gd name="G24" fmla="+- 1 0 0"/>
                <a:gd name="G25" fmla="*/ 1 0 0"/>
                <a:gd name="G26" fmla="+- 5 0 0"/>
                <a:gd name="G27" fmla="+- 1 0 0"/>
                <a:gd name="G28" fmla="+- 1 0 0"/>
                <a:gd name="G29" fmla="+- 1 0 0"/>
                <a:gd name="G30" fmla="+- 1 0 0"/>
                <a:gd name="G31" fmla="+- 1 0 0"/>
                <a:gd name="G32" fmla="+- 1 0 0"/>
                <a:gd name="G33" fmla="+- 1 0 0"/>
                <a:gd name="G34" fmla="+- 1 0 0"/>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 name="T20" fmla="*/ 0 w 41"/>
                <a:gd name="T21" fmla="*/ 0 h 222"/>
                <a:gd name="T22" fmla="*/ 41 w 41"/>
                <a:gd name="T23"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34" name="Freeform 10"/>
            <p:cNvSpPr>
              <a:spLocks noChangeArrowheads="1"/>
            </p:cNvSpPr>
            <p:nvPr/>
          </p:nvSpPr>
          <p:spPr bwMode="auto">
            <a:xfrm>
              <a:off x="488" y="881"/>
              <a:ext cx="1298" cy="2540"/>
            </a:xfrm>
            <a:custGeom>
              <a:avLst/>
              <a:gdLst>
                <a:gd name="G0" fmla="*/ 1 16239 45568"/>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771 0 0"/>
                <a:gd name="G20" fmla="+- 65535 0 0"/>
                <a:gd name="G21" fmla="+- 65532 0 0"/>
                <a:gd name="G22" fmla="+- 7 0 0"/>
                <a:gd name="G23" fmla="*/ 1 18059 51200"/>
                <a:gd name="G24" fmla="*/ 1 26159 30272"/>
                <a:gd name="G25" fmla="*/ 1 24577 2"/>
                <a:gd name="G26" fmla="+- 1 0 0"/>
                <a:gd name="G27" fmla="+- 1 0 0"/>
                <a:gd name="G28" fmla="+- 1 0 0"/>
                <a:gd name="G29" fmla="+- 1 0 0"/>
                <a:gd name="G30" fmla="+- 1 0 0"/>
                <a:gd name="G31" fmla="+- 804 0 0"/>
                <a:gd name="G32" fmla="+- 464 0 0"/>
                <a:gd name="G33" fmla="+- 103 0 0"/>
                <a:gd name="G34" fmla="+- 65355 0 0"/>
                <a:gd name="G35" fmla="+- 65219 0 0"/>
                <a:gd name="G36" fmla="+- 65130 0 0"/>
                <a:gd name="G37" fmla="+- 65087 0 0"/>
                <a:gd name="G38" fmla="+- 65131 0 0"/>
                <a:gd name="G39" fmla="+- 65216 0 0"/>
                <a:gd name="G40" fmla="+- 65341 0 0"/>
                <a:gd name="G41" fmla="+- 36 0 0"/>
                <a:gd name="G42" fmla="+- 341 0 0"/>
                <a:gd name="G43" fmla="+- 611 0 0"/>
                <a:gd name="G44" fmla="+- 854 0 0"/>
                <a:gd name="G45" fmla="+- 852 0 0"/>
                <a:gd name="G46" fmla="+- 871 0 0"/>
                <a:gd name="G47" fmla="+- 837 0 0"/>
                <a:gd name="G48" fmla="+- 1 0 0"/>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 name="T34" fmla="*/ 0 w 450"/>
                <a:gd name="T35" fmla="*/ 0 h 878"/>
                <a:gd name="T36" fmla="*/ 450 w 450"/>
                <a:gd name="T37" fmla="*/ 878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T34" t="T35" r="T36" b="T37"/>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35" name="Freeform 11"/>
            <p:cNvSpPr>
              <a:spLocks noChangeArrowheads="1"/>
            </p:cNvSpPr>
            <p:nvPr/>
          </p:nvSpPr>
          <p:spPr bwMode="auto">
            <a:xfrm>
              <a:off x="581" y="4113"/>
              <a:ext cx="92" cy="202"/>
            </a:xfrm>
            <a:custGeom>
              <a:avLst/>
              <a:gdLst>
                <a:gd name="G0" fmla="+- 65519 0 0"/>
                <a:gd name="G1" fmla="*/ 1 55619 55552"/>
                <a:gd name="G2" fmla="+- 1 0 0"/>
                <a:gd name="G3" fmla="+- 1 0 0"/>
                <a:gd name="G4" fmla="+- 24 0 0"/>
                <a:gd name="G5" fmla="+- 2 0 0"/>
                <a:gd name="G6" fmla="+- 1 0 0"/>
                <a:gd name="G7" fmla="+- 1 0 0"/>
                <a:gd name="G8" fmla="+- 1 0 0"/>
                <a:gd name="G9" fmla="+- 1 0 0"/>
                <a:gd name="T0" fmla="*/ 0 w 35"/>
                <a:gd name="T1" fmla="*/ 0 h 73"/>
                <a:gd name="T2" fmla="*/ 26 w 35"/>
                <a:gd name="T3" fmla="*/ 73 h 73"/>
                <a:gd name="T4" fmla="*/ 35 w 35"/>
                <a:gd name="T5" fmla="*/ 73 h 73"/>
                <a:gd name="T6" fmla="*/ 0 w 35"/>
                <a:gd name="T7" fmla="*/ 0 h 73"/>
                <a:gd name="T8" fmla="*/ 0 w 35"/>
                <a:gd name="T9" fmla="*/ 0 h 73"/>
                <a:gd name="T10" fmla="*/ 35 w 35"/>
                <a:gd name="T11" fmla="*/ 73 h 73"/>
              </a:gdLst>
              <a:ahLst/>
              <a:cxnLst>
                <a:cxn ang="0">
                  <a:pos x="T0" y="T1"/>
                </a:cxn>
                <a:cxn ang="0">
                  <a:pos x="T2" y="T3"/>
                </a:cxn>
                <a:cxn ang="0">
                  <a:pos x="T4" y="T5"/>
                </a:cxn>
                <a:cxn ang="0">
                  <a:pos x="T6" y="T7"/>
                </a:cxn>
              </a:cxnLst>
              <a:rect l="T8" t="T9" r="T10" b="T11"/>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36" name="Freeform 12"/>
            <p:cNvSpPr>
              <a:spLocks noChangeArrowheads="1"/>
            </p:cNvSpPr>
            <p:nvPr/>
          </p:nvSpPr>
          <p:spPr bwMode="auto">
            <a:xfrm>
              <a:off x="485" y="3376"/>
              <a:ext cx="13" cy="129"/>
            </a:xfrm>
            <a:custGeom>
              <a:avLst/>
              <a:gdLst>
                <a:gd name="G0" fmla="*/ 1 60893 50432"/>
                <a:gd name="G1" fmla="*/ 1 31055 25600"/>
                <a:gd name="G2" fmla="*/ 1 50493 55552"/>
                <a:gd name="G3" fmla="*/ G2 1 180"/>
                <a:gd name="G4" fmla="*/ G1 1 G3"/>
                <a:gd name="G5" fmla="*/ 1 15499 51200"/>
                <a:gd name="G6" fmla="*/ 1 50493 55552"/>
                <a:gd name="G7" fmla="*/ G6 1 180"/>
                <a:gd name="G8" fmla="*/ G5 1 G7"/>
                <a:gd name="G9" fmla="*/ 1 20409 55552"/>
                <a:gd name="G10" fmla="*/ 1 50493 55552"/>
                <a:gd name="G11" fmla="*/ G10 1 180"/>
                <a:gd name="G12" fmla="*/ G9 1 G11"/>
                <a:gd name="G13" fmla="+- 6 0 0"/>
                <a:gd name="G14" fmla="+- 65528 0 0"/>
                <a:gd name="G15" fmla="+- 65532 0 0"/>
                <a:gd name="G16" fmla="+- 38 0 0"/>
                <a:gd name="G17" fmla="*/ 1 60299 5120"/>
                <a:gd name="G18" fmla="*/ 1 50493 55552"/>
                <a:gd name="G19" fmla="*/ G18 1 180"/>
                <a:gd name="G20" fmla="*/ G17 1 G19"/>
                <a:gd name="G21" fmla="+- 1 0 0"/>
                <a:gd name="G22" fmla="+- 1 0 0"/>
                <a:gd name="G23" fmla="*/ 1 61631 50432"/>
                <a:gd name="G24" fmla="*/ 1 50493 55552"/>
                <a:gd name="G25" fmla="*/ G24 1 180"/>
                <a:gd name="G26" fmla="*/ G23 1 G25"/>
                <a:gd name="G27" fmla="+- 1 0 0"/>
                <a:gd name="G28" fmla="+- 1 0 0"/>
                <a:gd name="G29" fmla="+- 1 0 0"/>
                <a:gd name="G30" fmla="+- 1 0 0"/>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 name="T12" fmla="*/ 0 w 8"/>
                <a:gd name="T13" fmla="*/ 0 h 48"/>
                <a:gd name="T14" fmla="*/ 8 w 8"/>
                <a:gd name="T15" fmla="*/ 48 h 48"/>
              </a:gdLst>
              <a:ahLst/>
              <a:cxnLst>
                <a:cxn ang="0">
                  <a:pos x="T0" y="T1"/>
                </a:cxn>
                <a:cxn ang="0">
                  <a:pos x="T2" y="T3"/>
                </a:cxn>
                <a:cxn ang="0">
                  <a:pos x="T4" y="T5"/>
                </a:cxn>
                <a:cxn ang="0">
                  <a:pos x="T6" y="T7"/>
                </a:cxn>
                <a:cxn ang="0">
                  <a:pos x="T8" y="T9"/>
                </a:cxn>
                <a:cxn ang="0">
                  <a:pos x="T10" y="T11"/>
                </a:cxn>
              </a:cxnLst>
              <a:rect l="T12" t="T13" r="T14" b="T15"/>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1037" name="Freeform 13"/>
            <p:cNvSpPr>
              <a:spLocks noChangeArrowheads="1"/>
            </p:cNvSpPr>
            <p:nvPr/>
          </p:nvSpPr>
          <p:spPr bwMode="auto">
            <a:xfrm>
              <a:off x="535" y="3934"/>
              <a:ext cx="140" cy="382"/>
            </a:xfrm>
            <a:custGeom>
              <a:avLst/>
              <a:gdLst>
                <a:gd name="G0" fmla="*/ 1 45251 55552"/>
                <a:gd name="G1" fmla="+- 3 0 0"/>
                <a:gd name="G2" fmla="+- 16 0 0"/>
                <a:gd name="G3" fmla="*/ 1 17079 51200"/>
                <a:gd name="G4" fmla="+- 11 0 0"/>
                <a:gd name="G5" fmla="+- 1 0 0"/>
                <a:gd name="G6" fmla="+- 1 0 0"/>
                <a:gd name="G7" fmla="+- 1 0 0"/>
                <a:gd name="G8" fmla="+- 1 0 0"/>
                <a:gd name="G9" fmla="+- 1 0 0"/>
                <a:gd name="G10" fmla="*/ 1 37275 51200"/>
                <a:gd name="G11" fmla="+- 2 0 0"/>
                <a:gd name="G12" fmla="cos 12 G11"/>
                <a:gd name="G13" fmla="+- 1 0 0"/>
                <a:gd name="G14" fmla="+- 1 0 0"/>
                <a:gd name="G15" fmla="+- 1 0 0"/>
                <a:gd name="G16" fmla="+- 18 0 0"/>
                <a:gd name="G17" fmla="+- 1 0 0"/>
                <a:gd name="G18" fmla="*/ 1 0 0"/>
                <a:gd name="G19" fmla="*/ 1 0 0"/>
                <a:gd name="G20" fmla="+- 1 0 0"/>
                <a:gd name="G21" fmla="+- 1 0 0"/>
                <a:gd name="G22" fmla="+- 1 0 0"/>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 name="T16" fmla="*/ 0 w 52"/>
                <a:gd name="T17" fmla="*/ 0 h 135"/>
                <a:gd name="T18" fmla="*/ 52 w 52"/>
                <a:gd name="T19" fmla="*/ 135 h 135"/>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w="9525" cap="flat">
              <a:noFill/>
              <a:round/>
              <a:headEnd/>
              <a:tailEnd/>
            </a:ln>
            <a:effectLst/>
          </p:spPr>
          <p:txBody>
            <a:bodyPr wrap="none" anchor="ctr"/>
            <a:lstStyle/>
            <a:p>
              <a:endParaRPr lang="en-US"/>
            </a:p>
          </p:txBody>
        </p:sp>
      </p:grpSp>
      <p:grpSp>
        <p:nvGrpSpPr>
          <p:cNvPr id="1038" name="Group 14"/>
          <p:cNvGrpSpPr>
            <a:grpSpLocks/>
          </p:cNvGrpSpPr>
          <p:nvPr/>
        </p:nvGrpSpPr>
        <p:grpSpPr bwMode="auto">
          <a:xfrm>
            <a:off x="26988" y="0"/>
            <a:ext cx="2339975" cy="6837363"/>
            <a:chOff x="17" y="0"/>
            <a:chExt cx="1474" cy="4307"/>
          </a:xfrm>
        </p:grpSpPr>
        <p:sp>
          <p:nvSpPr>
            <p:cNvPr id="1039" name="Freeform 15"/>
            <p:cNvSpPr>
              <a:spLocks noChangeArrowheads="1"/>
            </p:cNvSpPr>
            <p:nvPr/>
          </p:nvSpPr>
          <p:spPr bwMode="auto">
            <a:xfrm>
              <a:off x="17" y="0"/>
              <a:ext cx="301" cy="2762"/>
            </a:xfrm>
            <a:custGeom>
              <a:avLst/>
              <a:gdLst>
                <a:gd name="G0" fmla="*/ 1 63715 2048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88 0 0"/>
                <a:gd name="G14" fmla="*/ 1 45491 25216"/>
                <a:gd name="G15" fmla="+- 92 0 0"/>
                <a:gd name="G16" fmla="+- 31 0 0"/>
                <a:gd name="G17" fmla="+- 1 0 0"/>
                <a:gd name="G18" fmla="+- 65505 0 0"/>
                <a:gd name="G19" fmla="*/ 1 24809 25600"/>
                <a:gd name="G20" fmla="+- 131 0 0"/>
                <a:gd name="G21" fmla="*/ 1 32799 20480"/>
                <a:gd name="G22" fmla="*/ 1 24577 2"/>
                <a:gd name="G23" fmla="+- 1 0 0"/>
                <a:gd name="G24" fmla="+- 1 0 0"/>
                <a:gd name="G25" fmla="+- 1 0 0"/>
                <a:gd name="G26" fmla="+- 1 0 0"/>
                <a:gd name="G27" fmla="*/ 1 0 0"/>
                <a:gd name="G28" fmla="*/ 1 50493 55552"/>
                <a:gd name="G29" fmla="*/ G28 1 180"/>
                <a:gd name="G30" fmla="*/ G27 1 G29"/>
                <a:gd name="G31" fmla="+- 65117 0 0"/>
                <a:gd name="G32" fmla="+- 64914 0 0"/>
                <a:gd name="G33" fmla="+- 64726 0 0"/>
                <a:gd name="G34" fmla="+- 64719 0 0"/>
                <a:gd name="G35" fmla="+- 64761 0 0"/>
                <a:gd name="G36" fmla="+- 64769 0 0"/>
                <a:gd name="G37" fmla="+- 64921 0 0"/>
                <a:gd name="G38" fmla="+- 65122 0 0"/>
                <a:gd name="G39" fmla="+- 65336 0 0"/>
                <a:gd name="G40" fmla="+- 65447 0 0"/>
                <a:gd name="G41" fmla="+- 1 0 0"/>
                <a:gd name="G42" fmla="+- 1 0 0"/>
                <a:gd name="G43" fmla="+- 65445 0 0"/>
                <a:gd name="G44" fmla="+- 65333 0 0"/>
                <a:gd name="G45" fmla="+- 27 0 0"/>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 name="T30" fmla="*/ 0 w 103"/>
                <a:gd name="T31" fmla="*/ 0 h 920"/>
                <a:gd name="T32" fmla="*/ 103 w 103"/>
                <a:gd name="T33" fmla="*/ 92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T30" t="T31" r="T32" b="T33"/>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w="9525" cap="flat">
              <a:noFill/>
              <a:round/>
              <a:headEnd/>
              <a:tailEnd/>
            </a:ln>
            <a:effectLst/>
          </p:spPr>
          <p:txBody>
            <a:bodyPr wrap="none" anchor="ctr"/>
            <a:lstStyle/>
            <a:p>
              <a:endParaRPr lang="en-US"/>
            </a:p>
          </p:txBody>
        </p:sp>
        <p:sp>
          <p:nvSpPr>
            <p:cNvPr id="1040" name="Freeform 16"/>
            <p:cNvSpPr>
              <a:spLocks noChangeArrowheads="1"/>
            </p:cNvSpPr>
            <p:nvPr/>
          </p:nvSpPr>
          <p:spPr bwMode="auto">
            <a:xfrm>
              <a:off x="347" y="2719"/>
              <a:ext cx="256" cy="986"/>
            </a:xfrm>
            <a:custGeom>
              <a:avLst/>
              <a:gdLst>
                <a:gd name="G0" fmla="+- 1 0 0"/>
                <a:gd name="G1" fmla="+- 1 0 0"/>
                <a:gd name="G2" fmla="+- 1 0 0"/>
                <a:gd name="G3" fmla="+- 1 0 0"/>
                <a:gd name="G4" fmla="+- 1 0 0"/>
                <a:gd name="G5" fmla="+- 1 0 0"/>
                <a:gd name="G6" fmla="+- 1 0 0"/>
                <a:gd name="G7" fmla="+- 1 0 0"/>
                <a:gd name="G8" fmla="*/ 1 25 2"/>
                <a:gd name="G9" fmla="*/ 1 33217 15136"/>
                <a:gd name="G10" fmla="+- 1 0 0"/>
                <a:gd name="G11" fmla="+- 2 0 0"/>
                <a:gd name="G12" fmla="cos 12 G11"/>
                <a:gd name="G13" fmla="+- 1 0 0"/>
                <a:gd name="G14" fmla="+- 1 0 0"/>
                <a:gd name="G15" fmla="+- 1 0 0"/>
                <a:gd name="G16" fmla="+- 1 0 0"/>
                <a:gd name="G17" fmla="+- 1 0 0"/>
                <a:gd name="G18" fmla="+- 1 0 0"/>
                <a:gd name="G19" fmla="+- 1 0 0"/>
                <a:gd name="G20" fmla="+- 1 0 0"/>
                <a:gd name="G21" fmla="+- 1 0 0"/>
                <a:gd name="G22" fmla="+- 63 0 0"/>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 name="T16" fmla="*/ 0 w 88"/>
                <a:gd name="T17" fmla="*/ 0 h 330"/>
                <a:gd name="T18" fmla="*/ 88 w 88"/>
                <a:gd name="T19" fmla="*/ 330 h 33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w="9525" cap="flat">
              <a:noFill/>
              <a:round/>
              <a:headEnd/>
              <a:tailEnd/>
            </a:ln>
            <a:effectLst/>
          </p:spPr>
          <p:txBody>
            <a:bodyPr wrap="none" anchor="ctr"/>
            <a:lstStyle/>
            <a:p>
              <a:endParaRPr lang="en-US"/>
            </a:p>
          </p:txBody>
        </p:sp>
        <p:sp>
          <p:nvSpPr>
            <p:cNvPr id="1041" name="Freeform 17"/>
            <p:cNvSpPr>
              <a:spLocks noChangeArrowheads="1"/>
            </p:cNvSpPr>
            <p:nvPr/>
          </p:nvSpPr>
          <p:spPr bwMode="auto">
            <a:xfrm>
              <a:off x="634" y="3693"/>
              <a:ext cx="261" cy="614"/>
            </a:xfrm>
            <a:custGeom>
              <a:avLst/>
              <a:gdLst>
                <a:gd name="G0" fmla="+- 4 0 0"/>
                <a:gd name="G1" fmla="*/ 1 5 2"/>
                <a:gd name="G2" fmla="+- 65526 0 0"/>
                <a:gd name="G3" fmla="*/ 1 34889 45568"/>
                <a:gd name="G4" fmla="+- 1 0 0"/>
                <a:gd name="G5" fmla="+- 1 0 0"/>
                <a:gd name="G6" fmla="+- 1 0 0"/>
                <a:gd name="G7" fmla="+- 1 0 0"/>
                <a:gd name="G8" fmla="+- 1 0 0"/>
                <a:gd name="G9" fmla="+- 1 0 0"/>
                <a:gd name="G10" fmla="+- 1 0 0"/>
                <a:gd name="G11" fmla="+- 2 0 0"/>
                <a:gd name="G12" fmla="cos 12 G11"/>
                <a:gd name="G13" fmla="+- 1 0 0"/>
                <a:gd name="G14" fmla="+- 1 0 0"/>
                <a:gd name="G15" fmla="+- 1 0 0"/>
                <a:gd name="G16" fmla="*/ 1 0 0"/>
                <a:gd name="G17" fmla="+- 1 0 0"/>
                <a:gd name="G18" fmla="*/ 1 0 0"/>
                <a:gd name="G19" fmla="+- 1 0 0"/>
                <a:gd name="G20" fmla="+- 1 0 0"/>
                <a:gd name="G21" fmla="+- 1 0 0"/>
                <a:gd name="G22" fmla="+- 1 0 0"/>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 name="T16" fmla="*/ 0 w 90"/>
                <a:gd name="T17" fmla="*/ 0 h 207"/>
                <a:gd name="T18" fmla="*/ 90 w 90"/>
                <a:gd name="T19" fmla="*/ 207 h 207"/>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w="9525" cap="flat">
              <a:noFill/>
              <a:round/>
              <a:headEnd/>
              <a:tailEnd/>
            </a:ln>
            <a:effectLst/>
          </p:spPr>
          <p:txBody>
            <a:bodyPr wrap="none" anchor="ctr"/>
            <a:lstStyle/>
            <a:p>
              <a:endParaRPr lang="en-US"/>
            </a:p>
          </p:txBody>
        </p:sp>
        <p:sp>
          <p:nvSpPr>
            <p:cNvPr id="1042" name="Freeform 18"/>
            <p:cNvSpPr>
              <a:spLocks noChangeArrowheads="1"/>
            </p:cNvSpPr>
            <p:nvPr/>
          </p:nvSpPr>
          <p:spPr bwMode="auto">
            <a:xfrm>
              <a:off x="329" y="2749"/>
              <a:ext cx="337" cy="1398"/>
            </a:xfrm>
            <a:custGeom>
              <a:avLst/>
              <a:gdLst>
                <a:gd name="G0" fmla="+- 1 0 0"/>
                <a:gd name="G1" fmla="+- 1 0 0"/>
                <a:gd name="G2" fmla="+- 1 0 0"/>
                <a:gd name="G3" fmla="+- 1 0 0"/>
                <a:gd name="G4" fmla="+- 1 0 0"/>
                <a:gd name="G5" fmla="+- 4 0 0"/>
                <a:gd name="G6" fmla="sin 35 G5"/>
                <a:gd name="G7" fmla="+- 65490 0 0"/>
                <a:gd name="G8" fmla="*/ 1 53059 60544"/>
                <a:gd name="G9" fmla="+- 1 0 0"/>
                <a:gd name="G10" fmla="+- 1 0 0"/>
                <a:gd name="G11" fmla="+- 1 0 0"/>
                <a:gd name="G12" fmla="+- 1 0 0"/>
                <a:gd name="G13" fmla="+- 1 0 0"/>
                <a:gd name="G14" fmla="+- 1 0 0"/>
                <a:gd name="G15" fmla="+- 1 0 0"/>
                <a:gd name="G16" fmla="+- 1 0 0"/>
                <a:gd name="G17" fmla="*/ 1 24577 2"/>
                <a:gd name="G18" fmla="+- 1 0 0"/>
                <a:gd name="G19" fmla="+- 1 0 0"/>
                <a:gd name="G20" fmla="+- 1 0 0"/>
                <a:gd name="G21" fmla="*/ 1 0 0"/>
                <a:gd name="G22" fmla="*/ 1 50493 55552"/>
                <a:gd name="G23" fmla="*/ G22 1 180"/>
                <a:gd name="G24" fmla="*/ G21 1 G23"/>
                <a:gd name="G25" fmla="+- 65270 0 0"/>
                <a:gd name="G26" fmla="+- 65414 0 0"/>
                <a:gd name="G27" fmla="+- 65496 0 0"/>
                <a:gd name="G28" fmla="+- 1 0 0"/>
                <a:gd name="G29" fmla="+- 65405 0 0"/>
                <a:gd name="G30" fmla="+- 65258 0 0"/>
                <a:gd name="G31" fmla="+- 65198 0 0"/>
                <a:gd name="G32" fmla="+- 65184 0 0"/>
                <a:gd name="G33" fmla="+- 65190 0 0"/>
                <a:gd name="G34" fmla="+- 65228 0 0"/>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 name="T22" fmla="*/ 0 w 115"/>
                <a:gd name="T23" fmla="*/ 0 h 467"/>
                <a:gd name="T24" fmla="*/ 115 w 115"/>
                <a:gd name="T25"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w="9525" cap="flat">
              <a:noFill/>
              <a:round/>
              <a:headEnd/>
              <a:tailEnd/>
            </a:ln>
            <a:effectLst/>
          </p:spPr>
          <p:txBody>
            <a:bodyPr wrap="none" anchor="ctr"/>
            <a:lstStyle/>
            <a:p>
              <a:endParaRPr lang="en-US"/>
            </a:p>
          </p:txBody>
        </p:sp>
        <p:sp>
          <p:nvSpPr>
            <p:cNvPr id="1043" name="Freeform 19"/>
            <p:cNvSpPr>
              <a:spLocks noChangeArrowheads="1"/>
            </p:cNvSpPr>
            <p:nvPr/>
          </p:nvSpPr>
          <p:spPr bwMode="auto">
            <a:xfrm>
              <a:off x="295" y="812"/>
              <a:ext cx="100" cy="1897"/>
            </a:xfrm>
            <a:custGeom>
              <a:avLst/>
              <a:gdLst>
                <a:gd name="G0" fmla="+- 1 0 0"/>
                <a:gd name="G1" fmla="+- 25 0 0"/>
                <a:gd name="G2" fmla="*/ 1 8735 10240"/>
                <a:gd name="G3" fmla="*/ 1 50493 55552"/>
                <a:gd name="G4" fmla="*/ G3 1 180"/>
                <a:gd name="G5" fmla="*/ G2 1 G4"/>
                <a:gd name="G6" fmla="+- 398 0 0"/>
                <a:gd name="G7" fmla="*/ 1 56577 10240"/>
                <a:gd name="G8" fmla="*/ 1 50493 55552"/>
                <a:gd name="G9" fmla="*/ G8 1 180"/>
                <a:gd name="G10" fmla="*/ G7 1 G9"/>
                <a:gd name="G11" fmla="*/ 1 0 0"/>
                <a:gd name="G12" fmla="+- 1 0 0"/>
                <a:gd name="G13" fmla="+- 1 0 0"/>
                <a:gd name="G14" fmla="+- 1 0 0"/>
                <a:gd name="G15" fmla="+- 1 0 0"/>
                <a:gd name="G16" fmla="+- 1 0 0"/>
                <a:gd name="G17" fmla="*/ 1 52197 60544"/>
                <a:gd name="G18" fmla="+- 4 0 0"/>
                <a:gd name="G19" fmla="cos 198 G18"/>
                <a:gd name="G20" fmla="*/ 1 41481 1024"/>
                <a:gd name="G21" fmla="+- 65474 0 0"/>
                <a:gd name="G22" fmla="*/ 1 51083 0"/>
                <a:gd name="G23" fmla="*/ 1 15371 55552"/>
                <a:gd name="G24" fmla="*/ 1 18493 25600"/>
                <a:gd name="G25" fmla="+- 1 0 0"/>
                <a:gd name="G26" fmla="*/ 1 24577 2"/>
                <a:gd name="G27" fmla="+- 1 0 0"/>
                <a:gd name="G28" fmla="+- 1 0 0"/>
                <a:gd name="G29" fmla="+- 1 0 0"/>
                <a:gd name="G30" fmla="+- 4 0 0"/>
                <a:gd name="G31" fmla="+- 620 0 0"/>
                <a:gd name="G32" fmla="+- 592 0 0"/>
                <a:gd name="G33" fmla="+- 385 0 0"/>
                <a:gd name="G34" fmla="+- 176 0 0"/>
                <a:gd name="G35" fmla="+- 63 0 0"/>
                <a:gd name="G36" fmla="+- 65501 0 0"/>
                <a:gd name="G37" fmla="+- 65516 0 0"/>
                <a:gd name="G38" fmla="+- 89 0 0"/>
                <a:gd name="G39" fmla="+- 197 0 0"/>
                <a:gd name="G40" fmla="+- 391 0 0"/>
                <a:gd name="G41" fmla="+- 573 0 0"/>
                <a:gd name="G42" fmla="+- 615 0 0"/>
                <a:gd name="G43" fmla="+- 620 0 0"/>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 name="T26" fmla="*/ 0 w 36"/>
                <a:gd name="T27" fmla="*/ 0 h 633"/>
                <a:gd name="T28" fmla="*/ 36 w 36"/>
                <a:gd name="T29"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w="9525" cap="flat">
              <a:noFill/>
              <a:round/>
              <a:headEnd/>
              <a:tailEnd/>
            </a:ln>
            <a:effectLst/>
          </p:spPr>
          <p:txBody>
            <a:bodyPr wrap="none" anchor="ctr"/>
            <a:lstStyle/>
            <a:p>
              <a:endParaRPr lang="en-US"/>
            </a:p>
          </p:txBody>
        </p:sp>
        <p:sp>
          <p:nvSpPr>
            <p:cNvPr id="1044" name="Freeform 20"/>
            <p:cNvSpPr>
              <a:spLocks noChangeArrowheads="1"/>
            </p:cNvSpPr>
            <p:nvPr/>
          </p:nvSpPr>
          <p:spPr bwMode="auto">
            <a:xfrm>
              <a:off x="700" y="4139"/>
              <a:ext cx="74" cy="167"/>
            </a:xfrm>
            <a:custGeom>
              <a:avLst/>
              <a:gdLst>
                <a:gd name="G0" fmla="+- 1 0 0"/>
                <a:gd name="G1" fmla="+- 1 0 0"/>
                <a:gd name="G2" fmla="+- 1 0 0"/>
                <a:gd name="G3" fmla="+- 65522 0 0"/>
                <a:gd name="G4" fmla="*/ 1 32985 25600"/>
                <a:gd name="G5" fmla="+- 2 0 0"/>
                <a:gd name="G6" fmla="+- 1 0 0"/>
                <a:gd name="G7" fmla="+- 1 0 0"/>
                <a:gd name="G8" fmla="+- 1 0 0"/>
                <a:gd name="G9" fmla="+- 1 0 0"/>
                <a:gd name="T0" fmla="*/ 22 w 28"/>
                <a:gd name="T1" fmla="*/ 59 h 59"/>
                <a:gd name="T2" fmla="*/ 28 w 28"/>
                <a:gd name="T3" fmla="*/ 59 h 59"/>
                <a:gd name="T4" fmla="*/ 0 w 28"/>
                <a:gd name="T5" fmla="*/ 0 h 59"/>
                <a:gd name="T6" fmla="*/ 22 w 28"/>
                <a:gd name="T7" fmla="*/ 59 h 59"/>
                <a:gd name="T8" fmla="*/ 0 w 28"/>
                <a:gd name="T9" fmla="*/ 0 h 59"/>
                <a:gd name="T10" fmla="*/ 28 w 28"/>
                <a:gd name="T11" fmla="*/ 59 h 59"/>
              </a:gdLst>
              <a:ahLst/>
              <a:cxnLst>
                <a:cxn ang="0">
                  <a:pos x="T0" y="T1"/>
                </a:cxn>
                <a:cxn ang="0">
                  <a:pos x="T2" y="T3"/>
                </a:cxn>
                <a:cxn ang="0">
                  <a:pos x="T4" y="T5"/>
                </a:cxn>
                <a:cxn ang="0">
                  <a:pos x="T6" y="T7"/>
                </a:cxn>
              </a:cxnLst>
              <a:rect l="T8" t="T9" r="T10" b="T11"/>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w="9525" cap="flat">
              <a:noFill/>
              <a:round/>
              <a:headEnd/>
              <a:tailEnd/>
            </a:ln>
            <a:effectLst/>
          </p:spPr>
          <p:txBody>
            <a:bodyPr wrap="none" anchor="ctr"/>
            <a:lstStyle/>
            <a:p>
              <a:endParaRPr lang="en-US"/>
            </a:p>
          </p:txBody>
        </p:sp>
        <p:sp>
          <p:nvSpPr>
            <p:cNvPr id="1045" name="Freeform 21"/>
            <p:cNvSpPr>
              <a:spLocks noChangeArrowheads="1"/>
            </p:cNvSpPr>
            <p:nvPr/>
          </p:nvSpPr>
          <p:spPr bwMode="auto">
            <a:xfrm>
              <a:off x="317" y="2587"/>
              <a:ext cx="42" cy="312"/>
            </a:xfrm>
            <a:custGeom>
              <a:avLst/>
              <a:gdLst>
                <a:gd name="G0" fmla="+- 8 0 0"/>
                <a:gd name="G1" fmla="*/ 1 43249 10240"/>
                <a:gd name="G2" fmla="+- 33 0 0"/>
                <a:gd name="G3" fmla="+- 10 0 0"/>
                <a:gd name="G4" fmla="cos 44 G3"/>
                <a:gd name="G5" fmla="+- 9 0 0"/>
                <a:gd name="G6" fmla="sin 43 G5"/>
                <a:gd name="G7" fmla="+- 3 0 0"/>
                <a:gd name="G8" fmla="+- 65534 0 0"/>
                <a:gd name="G9" fmla="+- 65533 0 0"/>
                <a:gd name="G10" fmla="*/ 1 781 55552"/>
                <a:gd name="G11" fmla="+- 9 0 0"/>
                <a:gd name="G12" fmla="*/ 1 24577 2"/>
                <a:gd name="G13" fmla="+- 1 0 0"/>
                <a:gd name="G14" fmla="+- 1 0 0"/>
                <a:gd name="G15" fmla="*/ 1 0 0"/>
                <a:gd name="G16" fmla="*/ 1 50493 55552"/>
                <a:gd name="G17" fmla="*/ G16 1 180"/>
                <a:gd name="G18" fmla="*/ G15 1 G17"/>
                <a:gd name="G19" fmla="+- 65446 0 0"/>
                <a:gd name="G20" fmla="+- 65502 0 0"/>
                <a:gd name="G21" fmla="+- 65502 0 0"/>
                <a:gd name="G22" fmla="+- 1 0 0"/>
                <a:gd name="G23" fmla="+- 65528 0 0"/>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 name="T14" fmla="*/ 0 w 17"/>
                <a:gd name="T15" fmla="*/ 0 h 107"/>
                <a:gd name="T16" fmla="*/ 17 w 17"/>
                <a:gd name="T17" fmla="*/ 107 h 107"/>
              </a:gdLst>
              <a:ahLst/>
              <a:cxnLst>
                <a:cxn ang="0">
                  <a:pos x="T0" y="T1"/>
                </a:cxn>
                <a:cxn ang="0">
                  <a:pos x="T2" y="T3"/>
                </a:cxn>
                <a:cxn ang="0">
                  <a:pos x="T4" y="T5"/>
                </a:cxn>
                <a:cxn ang="0">
                  <a:pos x="T6" y="T7"/>
                </a:cxn>
                <a:cxn ang="0">
                  <a:pos x="T8" y="T9"/>
                </a:cxn>
                <a:cxn ang="0">
                  <a:pos x="T10" y="T11"/>
                </a:cxn>
                <a:cxn ang="0">
                  <a:pos x="T12" y="T13"/>
                </a:cxn>
              </a:cxnLst>
              <a:rect l="T14" t="T15" r="T16" b="T17"/>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w="9525" cap="flat">
              <a:noFill/>
              <a:round/>
              <a:headEnd/>
              <a:tailEnd/>
            </a:ln>
            <a:effectLst/>
          </p:spPr>
          <p:txBody>
            <a:bodyPr wrap="none" anchor="ctr"/>
            <a:lstStyle/>
            <a:p>
              <a:endParaRPr lang="en-US"/>
            </a:p>
          </p:txBody>
        </p:sp>
        <p:sp>
          <p:nvSpPr>
            <p:cNvPr id="1046" name="Freeform 22"/>
            <p:cNvSpPr>
              <a:spLocks noChangeArrowheads="1"/>
            </p:cNvSpPr>
            <p:nvPr/>
          </p:nvSpPr>
          <p:spPr bwMode="auto">
            <a:xfrm>
              <a:off x="613" y="1982"/>
              <a:ext cx="878" cy="1701"/>
            </a:xfrm>
            <a:custGeom>
              <a:avLst/>
              <a:gdLst>
                <a:gd name="G0" fmla="*/ 1 41925 36864"/>
                <a:gd name="G1" fmla="*/ 1 50493 55552"/>
                <a:gd name="G2" fmla="*/ G1 1 180"/>
                <a:gd name="G3" fmla="*/ G0 1 G2"/>
                <a:gd name="G4" fmla="+- 1 0 0"/>
                <a:gd name="G5" fmla="+- 1 0 0"/>
                <a:gd name="G6" fmla="+- 1 0 0"/>
                <a:gd name="G7" fmla="+- 1 0 0"/>
                <a:gd name="G8" fmla="+- 1 0 0"/>
                <a:gd name="G9" fmla="+- 1 0 0"/>
                <a:gd name="G10" fmla="+- 275 0 0"/>
                <a:gd name="G11" fmla="+- 1 0 0"/>
                <a:gd name="G12" fmla="+- 1 0 0"/>
                <a:gd name="G13" fmla="+- 1 0 0"/>
                <a:gd name="G14" fmla="+- 1 0 0"/>
                <a:gd name="G15" fmla="*/ 1 27481 40960"/>
                <a:gd name="G16" fmla="*/ 1 50493 55552"/>
                <a:gd name="G17" fmla="*/ G16 1 180"/>
                <a:gd name="G18" fmla="*/ G15 1 G17"/>
                <a:gd name="G19" fmla="+- 1 0 0"/>
                <a:gd name="G20" fmla="+- 1 0 0"/>
                <a:gd name="G21" fmla="+- 1 0 0"/>
                <a:gd name="G22" fmla="+- 1 0 0"/>
                <a:gd name="G23" fmla="+- 1 0 0"/>
                <a:gd name="G24" fmla="+- 1 0 0"/>
                <a:gd name="G25" fmla="+- 497 0 0"/>
                <a:gd name="G26" fmla="+- 555 0 0"/>
                <a:gd name="G27" fmla="*/ 1 12311 10240"/>
                <a:gd name="G28" fmla="*/ 1 41613 1024"/>
                <a:gd name="G29" fmla="+- 1 0 0"/>
                <a:gd name="G30" fmla="+- 1 0 0"/>
                <a:gd name="G31" fmla="+- 1 0 0"/>
                <a:gd name="G32" fmla="+- 1 0 0"/>
                <a:gd name="G33" fmla="+- 1 0 0"/>
                <a:gd name="G34" fmla="+- 1 0 0"/>
                <a:gd name="G35" fmla="*/ 1 50493 45568"/>
                <a:gd name="G36" fmla="*/ 1 50493 55552"/>
                <a:gd name="G37" fmla="*/ G36 1 180"/>
                <a:gd name="G38" fmla="*/ G35 1 G37"/>
                <a:gd name="G39" fmla="+- 1 0 0"/>
                <a:gd name="G40" fmla="+- 1 0 0"/>
                <a:gd name="G41" fmla="+- 1 0 0"/>
                <a:gd name="G42" fmla="+- 1 0 0"/>
                <a:gd name="G43" fmla="*/ 1 0 0"/>
                <a:gd name="G44" fmla="+- 28 0 0"/>
                <a:gd name="G45" fmla="sin G43 G44"/>
                <a:gd name="G46" fmla="+- 1 0 0"/>
                <a:gd name="G47" fmla="+- 1 0 0"/>
                <a:gd name="G48" fmla="*/ 1 50493 45568"/>
                <a:gd name="G49" fmla="*/ 1 50493 55552"/>
                <a:gd name="G50" fmla="*/ G49 1 180"/>
                <a:gd name="G51" fmla="*/ G48 1 G50"/>
                <a:gd name="G52" fmla="+- 1 0 0"/>
                <a:gd name="G53" fmla="+- 1 0 0"/>
                <a:gd name="G54" fmla="+- 1 0 0"/>
                <a:gd name="G55" fmla="+- 1 0 0"/>
                <a:gd name="G56" fmla="+- 549 0 0"/>
                <a:gd name="G57" fmla="+- 568 0 0"/>
                <a:gd name="G58" fmla="*/ 1 50493 45568"/>
                <a:gd name="G59" fmla="*/ 1 50493 55552"/>
                <a:gd name="G60" fmla="*/ G59 1 180"/>
                <a:gd name="G61" fmla="*/ G58 1 G60"/>
                <a:gd name="G62" fmla="*/ 1 59569 25600"/>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 name="T32" fmla="*/ 0 w 294"/>
                <a:gd name="T33" fmla="*/ 0 h 568"/>
                <a:gd name="T34" fmla="*/ 294 w 294"/>
                <a:gd name="T35" fmla="*/ 56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w="9525" cap="flat">
              <a:noFill/>
              <a:round/>
              <a:headEnd/>
              <a:tailEnd/>
            </a:ln>
            <a:effectLst/>
          </p:spPr>
          <p:txBody>
            <a:bodyPr wrap="none" anchor="ctr"/>
            <a:lstStyle/>
            <a:p>
              <a:endParaRPr lang="en-US"/>
            </a:p>
          </p:txBody>
        </p:sp>
        <p:sp>
          <p:nvSpPr>
            <p:cNvPr id="1047" name="Freeform 23"/>
            <p:cNvSpPr>
              <a:spLocks noChangeArrowheads="1"/>
            </p:cNvSpPr>
            <p:nvPr/>
          </p:nvSpPr>
          <p:spPr bwMode="auto">
            <a:xfrm>
              <a:off x="676" y="4158"/>
              <a:ext cx="66" cy="149"/>
            </a:xfrm>
            <a:custGeom>
              <a:avLst/>
              <a:gdLst>
                <a:gd name="G0" fmla="+- 65523 0 0"/>
                <a:gd name="G1" fmla="*/ 1 42393 36864"/>
                <a:gd name="G2" fmla="+- 1 0 0"/>
                <a:gd name="G3" fmla="+- 1 0 0"/>
                <a:gd name="G4" fmla="*/ 1 0 0"/>
                <a:gd name="G5" fmla="*/ 1 50493 55552"/>
                <a:gd name="G6" fmla="*/ G5 1 180"/>
                <a:gd name="G7" fmla="*/ G4 1 G6"/>
                <a:gd name="G8" fmla="+- 2 0 0"/>
                <a:gd name="G9" fmla="+- 1 0 0"/>
                <a:gd name="G10" fmla="+- 1 0 0"/>
                <a:gd name="G11" fmla="+- 1 0 0"/>
                <a:gd name="G12" fmla="+- 1 0 0"/>
                <a:gd name="T0" fmla="*/ 0 w 25"/>
                <a:gd name="T1" fmla="*/ 0 h 53"/>
                <a:gd name="T2" fmla="*/ 19 w 25"/>
                <a:gd name="T3" fmla="*/ 53 h 53"/>
                <a:gd name="T4" fmla="*/ 25 w 25"/>
                <a:gd name="T5" fmla="*/ 53 h 53"/>
                <a:gd name="T6" fmla="*/ 0 w 25"/>
                <a:gd name="T7" fmla="*/ 0 h 53"/>
                <a:gd name="T8" fmla="*/ 0 w 25"/>
                <a:gd name="T9" fmla="*/ 0 h 53"/>
                <a:gd name="T10" fmla="*/ 25 w 25"/>
                <a:gd name="T11" fmla="*/ 53 h 53"/>
              </a:gdLst>
              <a:ahLst/>
              <a:cxnLst>
                <a:cxn ang="0">
                  <a:pos x="T0" y="T1"/>
                </a:cxn>
                <a:cxn ang="0">
                  <a:pos x="T2" y="T3"/>
                </a:cxn>
                <a:cxn ang="0">
                  <a:pos x="T4" y="T5"/>
                </a:cxn>
                <a:cxn ang="0">
                  <a:pos x="T6" y="T7"/>
                </a:cxn>
              </a:cxnLst>
              <a:rect l="T8" t="T9" r="T10" b="T11"/>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w="9525" cap="flat">
              <a:noFill/>
              <a:round/>
              <a:headEnd/>
              <a:tailEnd/>
            </a:ln>
            <a:effectLst/>
          </p:spPr>
          <p:txBody>
            <a:bodyPr wrap="none" anchor="ctr"/>
            <a:lstStyle/>
            <a:p>
              <a:endParaRPr lang="en-US"/>
            </a:p>
          </p:txBody>
        </p:sp>
        <p:sp>
          <p:nvSpPr>
            <p:cNvPr id="1048" name="Freeform 24"/>
            <p:cNvSpPr>
              <a:spLocks noChangeArrowheads="1"/>
            </p:cNvSpPr>
            <p:nvPr/>
          </p:nvSpPr>
          <p:spPr bwMode="auto">
            <a:xfrm>
              <a:off x="613" y="3715"/>
              <a:ext cx="77" cy="415"/>
            </a:xfrm>
            <a:custGeom>
              <a:avLst/>
              <a:gdLst>
                <a:gd name="G0" fmla="+- 65506 0 0"/>
                <a:gd name="G1" fmla="*/ 1 67 2"/>
                <a:gd name="G2" fmla="*/ 1 42835 51200"/>
                <a:gd name="G3" fmla="+- 1 0 0"/>
                <a:gd name="G4" fmla="+- 1 0 0"/>
                <a:gd name="G5" fmla="+- 1 0 0"/>
                <a:gd name="G6" fmla="+- 1 0 0"/>
                <a:gd name="G7" fmla="+- 8 0 0"/>
                <a:gd name="G8" fmla="cos 60 G7"/>
                <a:gd name="G9" fmla="*/ 1 2193 60544"/>
                <a:gd name="G10" fmla="+- 2 0 0"/>
                <a:gd name="G11" fmla="*/ 1 0 0"/>
                <a:gd name="G12" fmla="+- 2 0 0"/>
                <a:gd name="G13" fmla="cos 12 G12"/>
                <a:gd name="G14" fmla="+- 1 0 0"/>
                <a:gd name="G15" fmla="+- 1 0 0"/>
                <a:gd name="G16" fmla="+- 1 0 0"/>
                <a:gd name="G17" fmla="+- 1 0 0"/>
                <a:gd name="G18" fmla="+- 89 0 0"/>
                <a:gd name="G19" fmla="+- 1 0 0"/>
                <a:gd name="G20" fmla="+- 1 0 0"/>
                <a:gd name="G21" fmla="+- 1 0 0"/>
                <a:gd name="G22" fmla="*/ 1 50493 45568"/>
                <a:gd name="G23" fmla="*/ 1 50493 55552"/>
                <a:gd name="G24" fmla="*/ G23 1 180"/>
                <a:gd name="G25" fmla="*/ G22 1 G24"/>
                <a:gd name="G26" fmla="*/ 1 0 0"/>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 name="T16" fmla="*/ 0 w 29"/>
                <a:gd name="T17" fmla="*/ 0 h 141"/>
                <a:gd name="T18" fmla="*/ 29 w 29"/>
                <a:gd name="T19" fmla="*/ 141 h 141"/>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w="9525" cap="flat">
              <a:noFill/>
              <a:round/>
              <a:headEnd/>
              <a:tailEnd/>
            </a:ln>
            <a:effectLst/>
          </p:spPr>
          <p:txBody>
            <a:bodyPr wrap="none" anchor="ctr"/>
            <a:lstStyle/>
            <a:p>
              <a:endParaRPr lang="en-US"/>
            </a:p>
          </p:txBody>
        </p:sp>
        <p:sp>
          <p:nvSpPr>
            <p:cNvPr id="1049" name="Freeform 25"/>
            <p:cNvSpPr>
              <a:spLocks noChangeArrowheads="1"/>
            </p:cNvSpPr>
            <p:nvPr/>
          </p:nvSpPr>
          <p:spPr bwMode="auto">
            <a:xfrm>
              <a:off x="613" y="3636"/>
              <a:ext cx="14" cy="133"/>
            </a:xfrm>
            <a:custGeom>
              <a:avLst/>
              <a:gdLst>
                <a:gd name="G0" fmla="+- 65534 0 0"/>
                <a:gd name="G1" fmla="*/ 1 37 2"/>
                <a:gd name="G2" fmla="+- 41 0 0"/>
                <a:gd name="G3" fmla="*/ 1 24697 25600"/>
                <a:gd name="G4" fmla="*/ 1 50493 55552"/>
                <a:gd name="G5" fmla="*/ G4 1 180"/>
                <a:gd name="G6" fmla="*/ G3 1 G5"/>
                <a:gd name="G7" fmla="*/ 1 13895 25600"/>
                <a:gd name="G8" fmla="+- 12 0 0"/>
                <a:gd name="G9" fmla="+- 65535 0 0"/>
                <a:gd name="G10" fmla="+- 65535 0 0"/>
                <a:gd name="G11" fmla="+- 65528 0 0"/>
                <a:gd name="G12" fmla="+- 23 0 0"/>
                <a:gd name="G13" fmla="*/ 1 24577 2"/>
                <a:gd name="G14" fmla="+- 1 0 0"/>
                <a:gd name="G15" fmla="+- 1 0 0"/>
                <a:gd name="G16" fmla="*/ 1 0 0"/>
                <a:gd name="G17" fmla="*/ 1 50493 55552"/>
                <a:gd name="G18" fmla="*/ G17 1 180"/>
                <a:gd name="G19" fmla="*/ G16 1 G18"/>
                <a:gd name="G20" fmla="+- 65503 0 0"/>
                <a:gd name="G21" fmla="+- 65496 0 0"/>
                <a:gd name="G22" fmla="+- 65524 0 0"/>
                <a:gd name="G23" fmla="+- 1 0 0"/>
                <a:gd name="G24" fmla="+- 65532 0 0"/>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 name="T14" fmla="*/ 0 w 8"/>
                <a:gd name="T15" fmla="*/ 0 h 48"/>
                <a:gd name="T16" fmla="*/ 8 w 8"/>
                <a:gd name="T17" fmla="*/ 48 h 48"/>
              </a:gdLst>
              <a:ahLst/>
              <a:cxnLst>
                <a:cxn ang="0">
                  <a:pos x="T0" y="T1"/>
                </a:cxn>
                <a:cxn ang="0">
                  <a:pos x="T2" y="T3"/>
                </a:cxn>
                <a:cxn ang="0">
                  <a:pos x="T4" y="T5"/>
                </a:cxn>
                <a:cxn ang="0">
                  <a:pos x="T6" y="T7"/>
                </a:cxn>
                <a:cxn ang="0">
                  <a:pos x="T8" y="T9"/>
                </a:cxn>
                <a:cxn ang="0">
                  <a:pos x="T10" y="T11"/>
                </a:cxn>
                <a:cxn ang="0">
                  <a:pos x="T12" y="T13"/>
                </a:cxn>
              </a:cxnLst>
              <a:rect l="T14" t="T15" r="T16" b="T17"/>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w="9525" cap="flat">
              <a:noFill/>
              <a:round/>
              <a:headEnd/>
              <a:tailEnd/>
            </a:ln>
            <a:effectLst/>
          </p:spPr>
          <p:txBody>
            <a:bodyPr wrap="none" anchor="ctr"/>
            <a:lstStyle/>
            <a:p>
              <a:endParaRPr lang="en-US"/>
            </a:p>
          </p:txBody>
        </p:sp>
        <p:sp>
          <p:nvSpPr>
            <p:cNvPr id="1050" name="Freeform 26"/>
            <p:cNvSpPr>
              <a:spLocks noChangeArrowheads="1"/>
            </p:cNvSpPr>
            <p:nvPr/>
          </p:nvSpPr>
          <p:spPr bwMode="auto">
            <a:xfrm>
              <a:off x="634" y="3983"/>
              <a:ext cx="122" cy="324"/>
            </a:xfrm>
            <a:custGeom>
              <a:avLst/>
              <a:gdLst>
                <a:gd name="G0" fmla="*/ 1 32733 8192"/>
                <a:gd name="G1" fmla="*/ 1 0 0"/>
                <a:gd name="G2" fmla="+- 16 0 0"/>
                <a:gd name="G3" fmla="*/ 1 54077 36864"/>
                <a:gd name="G4" fmla="*/ 1 23657 55552"/>
                <a:gd name="G5" fmla="+- 1 0 0"/>
                <a:gd name="G6" fmla="+- 1 0 0"/>
                <a:gd name="G7" fmla="+- 1 0 0"/>
                <a:gd name="G8" fmla="+- 1 0 0"/>
                <a:gd name="G9" fmla="+- 1 0 0"/>
                <a:gd name="G10" fmla="*/ 1 0 0"/>
                <a:gd name="G11" fmla="+- 2 0 0"/>
                <a:gd name="G12" fmla="cos 12 G11"/>
                <a:gd name="G13" fmla="+- 1 0 0"/>
                <a:gd name="G14" fmla="+- 1 0 0"/>
                <a:gd name="G15" fmla="+- 1 0 0"/>
                <a:gd name="G16" fmla="*/ 1 0 0"/>
                <a:gd name="G17" fmla="+- 1 0 0"/>
                <a:gd name="G18" fmla="*/ 1 0 0"/>
                <a:gd name="G19" fmla="+- 58 0 0"/>
                <a:gd name="G20" fmla="+- 1 0 0"/>
                <a:gd name="G21" fmla="+- 1 0 0"/>
                <a:gd name="G22" fmla="+- 1 0 0"/>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 name="T16" fmla="*/ 0 w 44"/>
                <a:gd name="T17" fmla="*/ 0 h 111"/>
                <a:gd name="T18" fmla="*/ 44 w 44"/>
                <a:gd name="T19"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w="9525" cap="flat">
              <a:noFill/>
              <a:round/>
              <a:headEnd/>
              <a:tailEnd/>
            </a:ln>
            <a:effectLst/>
          </p:spPr>
          <p:txBody>
            <a:bodyPr wrap="none" anchor="ctr"/>
            <a:lstStyle/>
            <a:p>
              <a:endParaRPr lang="en-US"/>
            </a:p>
          </p:txBody>
        </p:sp>
      </p:grpSp>
      <p:sp>
        <p:nvSpPr>
          <p:cNvPr id="1051" name="Rectangle 27"/>
          <p:cNvSpPr>
            <a:spLocks noChangeArrowheads="1"/>
          </p:cNvSpPr>
          <p:nvPr/>
        </p:nvSpPr>
        <p:spPr bwMode="auto">
          <a:xfrm>
            <a:off x="0" y="0"/>
            <a:ext cx="182563" cy="6858000"/>
          </a:xfrm>
          <a:prstGeom prst="rect">
            <a:avLst/>
          </a:prstGeom>
          <a:solidFill>
            <a:srgbClr val="17406D"/>
          </a:solidFill>
          <a:ln w="9525" cap="flat">
            <a:noFill/>
            <a:round/>
            <a:headEnd/>
            <a:tailEnd/>
          </a:ln>
          <a:effectLst/>
        </p:spPr>
        <p:txBody>
          <a:bodyPr wrap="none" anchor="ctr"/>
          <a:lstStyle/>
          <a:p>
            <a:endParaRPr lang="en-US"/>
          </a:p>
        </p:txBody>
      </p:sp>
      <p:sp>
        <p:nvSpPr>
          <p:cNvPr id="1052" name="Rectangle 28"/>
          <p:cNvSpPr>
            <a:spLocks noGrp="1" noChangeArrowheads="1"/>
          </p:cNvSpPr>
          <p:nvPr>
            <p:ph type="title"/>
          </p:nvPr>
        </p:nvSpPr>
        <p:spPr bwMode="auto">
          <a:xfrm>
            <a:off x="2589213" y="2514600"/>
            <a:ext cx="8899525" cy="2246313"/>
          </a:xfrm>
          <a:prstGeom prst="rect">
            <a:avLst/>
          </a:prstGeom>
          <a:noFill/>
          <a:ln w="9525" cap="flat">
            <a:noFill/>
            <a:round/>
            <a:headEnd/>
            <a:tailEnd/>
          </a:ln>
          <a:effectLst/>
        </p:spPr>
        <p:txBody>
          <a:bodyPr vert="horz" wrap="square" lIns="90000" tIns="45000" rIns="90000" bIns="45000" numCol="1" anchor="b" anchorCtr="0" compatLnSpc="1">
            <a:prstTxWarp prst="textNoShape">
              <a:avLst/>
            </a:prstTxWarp>
          </a:bodyPr>
          <a:lstStyle/>
          <a:p>
            <a:pPr lvl="0"/>
            <a:r>
              <a:rPr lang="en-GB"/>
              <a:t>Pulse para editar el formato del texto de título</a:t>
            </a:r>
          </a:p>
        </p:txBody>
      </p:sp>
      <p:sp>
        <p:nvSpPr>
          <p:cNvPr id="1053" name="Rectangle 29"/>
          <p:cNvSpPr>
            <a:spLocks noGrp="1" noChangeArrowheads="1"/>
          </p:cNvSpPr>
          <p:nvPr>
            <p:ph type="dt"/>
          </p:nvPr>
        </p:nvSpPr>
        <p:spPr bwMode="auto">
          <a:xfrm>
            <a:off x="10361613" y="6130925"/>
            <a:ext cx="1130300" cy="354013"/>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ea typeface="+mn-ea"/>
                <a:cs typeface="+mn-cs"/>
              </a:defRPr>
            </a:lvl1pPr>
          </a:lstStyle>
          <a:p>
            <a:r>
              <a:rPr lang="es-AR"/>
              <a:t>UNLP - Facultad de Informática</a:t>
            </a:r>
          </a:p>
        </p:txBody>
      </p:sp>
      <p:sp>
        <p:nvSpPr>
          <p:cNvPr id="1054" name="Rectangle 30"/>
          <p:cNvSpPr>
            <a:spLocks noGrp="1" noChangeArrowheads="1"/>
          </p:cNvSpPr>
          <p:nvPr>
            <p:ph type="ftr"/>
          </p:nvPr>
        </p:nvSpPr>
        <p:spPr bwMode="auto">
          <a:xfrm>
            <a:off x="2589213" y="6135688"/>
            <a:ext cx="7604125" cy="349250"/>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ea typeface="+mn-ea"/>
                <a:cs typeface="+mn-cs"/>
              </a:defRPr>
            </a:lvl1pPr>
          </a:lstStyle>
          <a:p>
            <a:r>
              <a:rPr lang="es-AR"/>
              <a:t>FOD -  Clase 1</a:t>
            </a:r>
          </a:p>
        </p:txBody>
      </p:sp>
      <p:sp>
        <p:nvSpPr>
          <p:cNvPr id="1055" name="Freeform 31"/>
          <p:cNvSpPr>
            <a:spLocks noChangeArrowheads="1"/>
          </p:cNvSpPr>
          <p:nvPr/>
        </p:nvSpPr>
        <p:spPr bwMode="auto">
          <a:xfrm>
            <a:off x="0" y="4324350"/>
            <a:ext cx="1744663" cy="777875"/>
          </a:xfrm>
          <a:custGeom>
            <a:avLst/>
            <a:gdLst>
              <a:gd name="G0" fmla="+- 1 0 0"/>
              <a:gd name="G1" fmla="+- 1 0 0"/>
              <a:gd name="G2" fmla="+- 1 0 0"/>
              <a:gd name="G3" fmla="+- 1 0 0"/>
              <a:gd name="G4" fmla="+- 1 0 0"/>
              <a:gd name="G5" fmla="+- 1 0 0"/>
              <a:gd name="G6" fmla="+- 1 0 0"/>
              <a:gd name="G7" fmla="+- 1 0 0"/>
              <a:gd name="G8" fmla="+- 1 0 0"/>
              <a:gd name="G9" fmla="+- 1 0 0"/>
              <a:gd name="G10" fmla="+- 1 0 0"/>
              <a:gd name="G11" fmla="+- 1 0 0"/>
              <a:gd name="G12" fmla="+- 65370 0 0"/>
              <a:gd name="G13" fmla="*/ 1 0 0"/>
              <a:gd name="G14" fmla="+- 1 0 0"/>
              <a:gd name="G15" fmla="*/ 1 24577 2"/>
              <a:gd name="G16" fmla="+- 1 0 0"/>
              <a:gd name="G17" fmla="+- 1 0 0"/>
              <a:gd name="G18" fmla="+- 1 0 0"/>
              <a:gd name="G19" fmla="*/ 1 0 0"/>
              <a:gd name="G20" fmla="*/ 1 50493 55552"/>
              <a:gd name="G21" fmla="*/ G20 1 180"/>
              <a:gd name="G22" fmla="*/ G19 1 G21"/>
              <a:gd name="G23" fmla="+- 129 0 0"/>
              <a:gd name="G24" fmla="+- 131 0 0"/>
              <a:gd name="G25" fmla="+- 283 0 0"/>
              <a:gd name="G26" fmla="+- 292 0 0"/>
              <a:gd name="G27" fmla="+- 291 0 0"/>
              <a:gd name="G28" fmla="+- 291 0 0"/>
              <a:gd name="G29" fmla="+- 287 0 0"/>
              <a:gd name="G30" fmla="+- 1 0 0"/>
              <a:gd name="G31" fmla="+- 65370 0 0"/>
              <a:gd name="T0" fmla="*/ 287 w 372"/>
              <a:gd name="T1" fmla="*/ 166 h 166"/>
              <a:gd name="T2" fmla="*/ 293 w 372"/>
              <a:gd name="T3" fmla="*/ 164 h 166"/>
              <a:gd name="T4" fmla="*/ 294 w 372"/>
              <a:gd name="T5" fmla="*/ 163 h 166"/>
              <a:gd name="T6" fmla="*/ 370 w 372"/>
              <a:gd name="T7" fmla="*/ 87 h 166"/>
              <a:gd name="T8" fmla="*/ 370 w 372"/>
              <a:gd name="T9" fmla="*/ 78 h 166"/>
              <a:gd name="T10" fmla="*/ 294 w 372"/>
              <a:gd name="T11" fmla="*/ 3 h 166"/>
              <a:gd name="T12" fmla="*/ 293 w 372"/>
              <a:gd name="T13" fmla="*/ 2 h 166"/>
              <a:gd name="T14" fmla="*/ 287 w 372"/>
              <a:gd name="T15" fmla="*/ 0 h 166"/>
              <a:gd name="T16" fmla="*/ 0 w 372"/>
              <a:gd name="T17" fmla="*/ 0 h 166"/>
              <a:gd name="T18" fmla="*/ 0 w 372"/>
              <a:gd name="T19" fmla="*/ 166 h 166"/>
              <a:gd name="T20" fmla="*/ 287 w 372"/>
              <a:gd name="T21" fmla="*/ 166 h 166"/>
              <a:gd name="T22" fmla="*/ 0 w 372"/>
              <a:gd name="T23" fmla="*/ 0 h 166"/>
              <a:gd name="T24" fmla="*/ 372 w 372"/>
              <a:gd name="T2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w="9525" cap="flat">
            <a:noFill/>
            <a:round/>
            <a:headEnd/>
            <a:tailEnd/>
          </a:ln>
          <a:effectLst/>
        </p:spPr>
        <p:txBody>
          <a:bodyPr wrap="none" anchor="ctr"/>
          <a:lstStyle/>
          <a:p>
            <a:endParaRPr lang="en-US"/>
          </a:p>
        </p:txBody>
      </p:sp>
      <p:sp>
        <p:nvSpPr>
          <p:cNvPr id="1056" name="Rectangle 32"/>
          <p:cNvSpPr>
            <a:spLocks noGrp="1" noChangeArrowheads="1"/>
          </p:cNvSpPr>
          <p:nvPr>
            <p:ph type="sldNum"/>
          </p:nvPr>
        </p:nvSpPr>
        <p:spPr bwMode="auto">
          <a:xfrm>
            <a:off x="531813" y="4529138"/>
            <a:ext cx="763587" cy="349250"/>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ea typeface="+mn-ea"/>
                <a:cs typeface="+mn-cs"/>
              </a:defRPr>
            </a:lvl1pPr>
          </a:lstStyle>
          <a:p>
            <a:fld id="{2FF12AE8-AED9-4641-A925-DF0463391F35}" type="slidenum">
              <a:rPr lang="es-AR"/>
              <a:pPr/>
              <a:t>‹Nº›</a:t>
            </a:fld>
            <a:endParaRPr lang="es-AR"/>
          </a:p>
        </p:txBody>
      </p:sp>
      <p:sp>
        <p:nvSpPr>
          <p:cNvPr id="1057" name="Rectangle 33"/>
          <p:cNvSpPr>
            <a:spLocks noGrp="1" noChangeArrowheads="1"/>
          </p:cNvSpPr>
          <p:nvPr>
            <p:ph type="body" idx="1"/>
          </p:nvPr>
        </p:nvSpPr>
        <p:spPr bwMode="auto">
          <a:xfrm>
            <a:off x="609600" y="1604963"/>
            <a:ext cx="10956925" cy="4510087"/>
          </a:xfrm>
          <a:prstGeom prst="rect">
            <a:avLst/>
          </a:prstGeom>
          <a:noFill/>
          <a:ln w="9525" cap="flat">
            <a:noFill/>
            <a:round/>
            <a:headEnd/>
            <a:tailEnd/>
          </a:ln>
          <a:effectLst/>
        </p:spPr>
        <p:txBody>
          <a:bodyPr vert="horz" wrap="square" lIns="0" tIns="4680" rIns="0" bIns="0" numCol="1" anchor="t" anchorCtr="0" compatLnSpc="1">
            <a:prstTxWarp prst="textNoShape">
              <a:avLst/>
            </a:prstTxWarp>
          </a:bodyPr>
          <a:lstStyle/>
          <a:p>
            <a:pPr lvl="0"/>
            <a:r>
              <a:rPr lang="en-GB"/>
              <a:t>Pulse para editar el formato de esquema del texto</a:t>
            </a:r>
          </a:p>
          <a:p>
            <a:pPr lvl="1"/>
            <a:r>
              <a:rPr lang="en-GB"/>
              <a:t>Segundo nivel del esquema</a:t>
            </a:r>
          </a:p>
          <a:p>
            <a:pPr lvl="2"/>
            <a:r>
              <a:rPr lang="en-GB"/>
              <a:t>Tercer nivel del esquema</a:t>
            </a:r>
          </a:p>
          <a:p>
            <a:pPr lvl="3"/>
            <a:r>
              <a:rPr lang="en-GB"/>
              <a:t>Cuarto nivel del esquema</a:t>
            </a:r>
          </a:p>
          <a:p>
            <a:pPr lvl="4"/>
            <a:r>
              <a:rPr lang="en-GB"/>
              <a:t>Quinto nivel del esquema</a:t>
            </a:r>
          </a:p>
          <a:p>
            <a:pPr lvl="4"/>
            <a:r>
              <a:rPr lang="en-GB"/>
              <a:t>Sexto nivel del esquema</a:t>
            </a:r>
          </a:p>
          <a:p>
            <a:pPr lvl="4"/>
            <a:r>
              <a:rPr lang="en-GB"/>
              <a:t>Séptimo nivel del esquema</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p:txStyles>
    <p:titleStyle>
      <a:lvl1pPr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2pPr>
      <a:lvl3pPr marL="11430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3pPr>
      <a:lvl4pPr marL="16002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4pPr>
      <a:lvl5pPr marL="20574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5pPr>
      <a:lvl6pPr marL="25146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6pPr>
      <a:lvl7pPr marL="29718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7pPr>
      <a:lvl8pPr marL="34290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8pPr>
      <a:lvl9pPr marL="38862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9pPr>
    </p:titleStyle>
    <p:bodyStyle>
      <a:lvl1pPr marL="342900" indent="-342900" algn="l" defTabSz="449263" rtl="0" eaLnBrk="0" fontAlgn="base" hangingPunct="0">
        <a:lnSpc>
          <a:spcPct val="98000"/>
        </a:lnSpc>
        <a:spcBef>
          <a:spcPct val="0"/>
        </a:spcBef>
        <a:spcAft>
          <a:spcPts val="1425"/>
        </a:spcAft>
        <a:buClr>
          <a:srgbClr val="000000"/>
        </a:buClr>
        <a:buSzPct val="100000"/>
        <a:buFont typeface="Times New Roman" pitchFamily="16" charset="0"/>
        <a:defRPr>
          <a:solidFill>
            <a:srgbClr val="404040"/>
          </a:solidFill>
          <a:latin typeface="+mn-lt"/>
          <a:ea typeface="+mn-ea"/>
          <a:cs typeface="+mn-cs"/>
        </a:defRPr>
      </a:lvl1pPr>
      <a:lvl2pPr marL="742950" indent="-285750" algn="l" defTabSz="449263" rtl="0" eaLnBrk="0" fontAlgn="base" hangingPunct="0">
        <a:lnSpc>
          <a:spcPct val="98000"/>
        </a:lnSpc>
        <a:spcBef>
          <a:spcPct val="0"/>
        </a:spcBef>
        <a:spcAft>
          <a:spcPts val="1138"/>
        </a:spcAft>
        <a:buClr>
          <a:srgbClr val="000000"/>
        </a:buClr>
        <a:buSzPct val="100000"/>
        <a:buFont typeface="Times New Roman" pitchFamily="16" charset="0"/>
        <a:defRPr sz="1400">
          <a:solidFill>
            <a:srgbClr val="404040"/>
          </a:solidFill>
          <a:latin typeface="+mn-lt"/>
          <a:ea typeface="+mn-ea"/>
          <a:cs typeface="+mn-cs"/>
        </a:defRPr>
      </a:lvl2pPr>
      <a:lvl3pPr marL="1143000" indent="-228600" algn="l" defTabSz="449263" rtl="0" eaLnBrk="0" fontAlgn="base" hangingPunct="0">
        <a:lnSpc>
          <a:spcPct val="98000"/>
        </a:lnSpc>
        <a:spcBef>
          <a:spcPct val="0"/>
        </a:spcBef>
        <a:spcAft>
          <a:spcPts val="850"/>
        </a:spcAft>
        <a:buClr>
          <a:srgbClr val="000000"/>
        </a:buClr>
        <a:buSzPct val="100000"/>
        <a:buFont typeface="Times New Roman" pitchFamily="16" charset="0"/>
        <a:defRPr sz="1200">
          <a:solidFill>
            <a:srgbClr val="404040"/>
          </a:solidFill>
          <a:latin typeface="+mn-lt"/>
          <a:ea typeface="+mn-ea"/>
          <a:cs typeface="+mn-cs"/>
        </a:defRPr>
      </a:lvl3pPr>
      <a:lvl4pPr marL="1600200" indent="-228600" algn="l" defTabSz="449263" rtl="0" eaLnBrk="0" fontAlgn="base" hangingPunct="0">
        <a:lnSpc>
          <a:spcPct val="98000"/>
        </a:lnSpc>
        <a:spcBef>
          <a:spcPct val="0"/>
        </a:spcBef>
        <a:spcAft>
          <a:spcPts val="575"/>
        </a:spcAft>
        <a:buClr>
          <a:srgbClr val="000000"/>
        </a:buClr>
        <a:buSzPct val="100000"/>
        <a:buFont typeface="Times New Roman" pitchFamily="16" charset="0"/>
        <a:defRPr sz="1200">
          <a:solidFill>
            <a:srgbClr val="404040"/>
          </a:solidFill>
          <a:latin typeface="+mn-lt"/>
          <a:ea typeface="+mn-ea"/>
          <a:cs typeface="+mn-cs"/>
        </a:defRPr>
      </a:lvl4pPr>
      <a:lvl5pPr marL="2057400" indent="-228600" algn="l" defTabSz="449263" rtl="0" eaLnBrk="0" fontAlgn="base" hangingPunct="0">
        <a:lnSpc>
          <a:spcPct val="98000"/>
        </a:lnSpc>
        <a:spcBef>
          <a:spcPct val="0"/>
        </a:spcBef>
        <a:spcAft>
          <a:spcPts val="288"/>
        </a:spcAft>
        <a:buClr>
          <a:srgbClr val="000000"/>
        </a:buClr>
        <a:buSzPct val="100000"/>
        <a:buFont typeface="Times New Roman" pitchFamily="16" charset="0"/>
        <a:defRPr sz="2000">
          <a:solidFill>
            <a:srgbClr val="404040"/>
          </a:solidFill>
          <a:latin typeface="+mn-lt"/>
          <a:ea typeface="+mn-ea"/>
          <a:cs typeface="+mn-cs"/>
        </a:defRPr>
      </a:lvl5pPr>
      <a:lvl6pPr marL="2514600" indent="-228600" algn="l" defTabSz="449263" rtl="0" eaLnBrk="0" fontAlgn="base" hangingPunct="0">
        <a:lnSpc>
          <a:spcPct val="98000"/>
        </a:lnSpc>
        <a:spcBef>
          <a:spcPct val="0"/>
        </a:spcBef>
        <a:spcAft>
          <a:spcPts val="288"/>
        </a:spcAft>
        <a:buClr>
          <a:srgbClr val="000000"/>
        </a:buClr>
        <a:buSzPct val="100000"/>
        <a:buFont typeface="Times New Roman" pitchFamily="16" charset="0"/>
        <a:defRPr sz="2000">
          <a:solidFill>
            <a:srgbClr val="404040"/>
          </a:solidFill>
          <a:latin typeface="+mn-lt"/>
          <a:ea typeface="+mn-ea"/>
          <a:cs typeface="+mn-cs"/>
        </a:defRPr>
      </a:lvl6pPr>
      <a:lvl7pPr marL="2971800" indent="-228600" algn="l" defTabSz="449263" rtl="0" eaLnBrk="0" fontAlgn="base" hangingPunct="0">
        <a:lnSpc>
          <a:spcPct val="98000"/>
        </a:lnSpc>
        <a:spcBef>
          <a:spcPct val="0"/>
        </a:spcBef>
        <a:spcAft>
          <a:spcPts val="288"/>
        </a:spcAft>
        <a:buClr>
          <a:srgbClr val="000000"/>
        </a:buClr>
        <a:buSzPct val="100000"/>
        <a:buFont typeface="Times New Roman" pitchFamily="16" charset="0"/>
        <a:defRPr sz="2000">
          <a:solidFill>
            <a:srgbClr val="404040"/>
          </a:solidFill>
          <a:latin typeface="+mn-lt"/>
          <a:ea typeface="+mn-ea"/>
          <a:cs typeface="+mn-cs"/>
        </a:defRPr>
      </a:lvl7pPr>
      <a:lvl8pPr marL="3429000" indent="-228600" algn="l" defTabSz="449263" rtl="0" eaLnBrk="0" fontAlgn="base" hangingPunct="0">
        <a:lnSpc>
          <a:spcPct val="98000"/>
        </a:lnSpc>
        <a:spcBef>
          <a:spcPct val="0"/>
        </a:spcBef>
        <a:spcAft>
          <a:spcPts val="288"/>
        </a:spcAft>
        <a:buClr>
          <a:srgbClr val="000000"/>
        </a:buClr>
        <a:buSzPct val="100000"/>
        <a:buFont typeface="Times New Roman" pitchFamily="16" charset="0"/>
        <a:defRPr sz="2000">
          <a:solidFill>
            <a:srgbClr val="404040"/>
          </a:solidFill>
          <a:latin typeface="+mn-lt"/>
          <a:ea typeface="+mn-ea"/>
          <a:cs typeface="+mn-cs"/>
        </a:defRPr>
      </a:lvl8pPr>
      <a:lvl9pPr marL="3886200" indent="-228600" algn="l" defTabSz="449263" rtl="0" eaLnBrk="0" fontAlgn="base" hangingPunct="0">
        <a:lnSpc>
          <a:spcPct val="98000"/>
        </a:lnSpc>
        <a:spcBef>
          <a:spcPct val="0"/>
        </a:spcBef>
        <a:spcAft>
          <a:spcPts val="288"/>
        </a:spcAft>
        <a:buClr>
          <a:srgbClr val="000000"/>
        </a:buClr>
        <a:buSzPct val="100000"/>
        <a:buFont typeface="Times New Roman" pitchFamily="16" charset="0"/>
        <a:defRPr sz="20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grpSp>
        <p:nvGrpSpPr>
          <p:cNvPr id="2049" name="Group 1"/>
          <p:cNvGrpSpPr>
            <a:grpSpLocks/>
          </p:cNvGrpSpPr>
          <p:nvPr/>
        </p:nvGrpSpPr>
        <p:grpSpPr bwMode="auto">
          <a:xfrm>
            <a:off x="0" y="228600"/>
            <a:ext cx="2835275" cy="6623050"/>
            <a:chOff x="0" y="144"/>
            <a:chExt cx="1786" cy="4172"/>
          </a:xfrm>
        </p:grpSpPr>
        <p:sp>
          <p:nvSpPr>
            <p:cNvPr id="2050" name="Freeform 2"/>
            <p:cNvSpPr>
              <a:spLocks noChangeArrowheads="1"/>
            </p:cNvSpPr>
            <p:nvPr/>
          </p:nvSpPr>
          <p:spPr bwMode="auto">
            <a:xfrm>
              <a:off x="0" y="1622"/>
              <a:ext cx="53" cy="384"/>
            </a:xfrm>
            <a:custGeom>
              <a:avLst/>
              <a:gdLst>
                <a:gd name="G0" fmla="+- 1 0 0"/>
                <a:gd name="G1" fmla="+- 1 0 0"/>
                <a:gd name="G2" fmla="*/ 1 53175 40960"/>
                <a:gd name="G3" fmla="+- 65501 0 0"/>
                <a:gd name="G4" fmla="*/ 1 0 0"/>
                <a:gd name="G5" fmla="+- 13 0 0"/>
                <a:gd name="G6" fmla="+- 1 0 0"/>
                <a:gd name="G7" fmla="+- 1 0 0"/>
                <a:gd name="G8" fmla="*/ 1 60299 5120"/>
                <a:gd name="G9" fmla="*/ 1 50493 55552"/>
                <a:gd name="G10" fmla="*/ G9 1 180"/>
                <a:gd name="G11" fmla="*/ G8 1 G10"/>
                <a:gd name="G12" fmla="+- 1 0 0"/>
                <a:gd name="G13" fmla="+- 1 0 0"/>
                <a:gd name="G14" fmla="*/ 1 41907 51200"/>
                <a:gd name="G15" fmla="*/ 1 50493 55552"/>
                <a:gd name="G16" fmla="*/ G15 1 180"/>
                <a:gd name="G17" fmla="*/ G14 1 G16"/>
                <a:gd name="G18" fmla="+- 1 0 0"/>
                <a:gd name="G19" fmla="+- 1 0 0"/>
                <a:gd name="G20" fmla="+- 1 0 0"/>
                <a:gd name="G21" fmla="+- 1 0 0"/>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 name="T12" fmla="*/ 0 w 22"/>
                <a:gd name="T13" fmla="*/ 0 h 136"/>
                <a:gd name="T14" fmla="*/ 22 w 22"/>
                <a:gd name="T15" fmla="*/ 136 h 136"/>
              </a:gdLst>
              <a:ahLst/>
              <a:cxnLst>
                <a:cxn ang="0">
                  <a:pos x="T0" y="T1"/>
                </a:cxn>
                <a:cxn ang="0">
                  <a:pos x="T2" y="T3"/>
                </a:cxn>
                <a:cxn ang="0">
                  <a:pos x="T4" y="T5"/>
                </a:cxn>
                <a:cxn ang="0">
                  <a:pos x="T6" y="T7"/>
                </a:cxn>
                <a:cxn ang="0">
                  <a:pos x="T8" y="T9"/>
                </a:cxn>
                <a:cxn ang="0">
                  <a:pos x="T10" y="T11"/>
                </a:cxn>
              </a:cxnLst>
              <a:rect l="T12" t="T13" r="T14" b="T15"/>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51" name="Freeform 3"/>
            <p:cNvSpPr>
              <a:spLocks noChangeArrowheads="1"/>
            </p:cNvSpPr>
            <p:nvPr/>
          </p:nvSpPr>
          <p:spPr bwMode="auto">
            <a:xfrm>
              <a:off x="81" y="1988"/>
              <a:ext cx="397" cy="1453"/>
            </a:xfrm>
            <a:custGeom>
              <a:avLst/>
              <a:gdLst>
                <a:gd name="G0" fmla="+- 1 0 0"/>
                <a:gd name="G1" fmla="+- 1 0 0"/>
                <a:gd name="G2" fmla="+- 1 0 0"/>
                <a:gd name="G3" fmla="+- 1 0 0"/>
                <a:gd name="G4" fmla="+- 1 0 0"/>
                <a:gd name="G5" fmla="+- 1 0 0"/>
                <a:gd name="G6" fmla="+- 65518 0 0"/>
                <a:gd name="G7" fmla="+- 6 0 0"/>
                <a:gd name="G8" fmla="+- 1 0 0"/>
                <a:gd name="G9" fmla="+- 1 0 0"/>
                <a:gd name="G10" fmla="*/ 1 24577 2"/>
                <a:gd name="G11" fmla="+- 1 0 0"/>
                <a:gd name="G12" fmla="+- 1 0 0"/>
                <a:gd name="G13" fmla="*/ 1 0 0"/>
                <a:gd name="G14" fmla="*/ 1 50493 55552"/>
                <a:gd name="G15" fmla="*/ G14 1 180"/>
                <a:gd name="G16" fmla="*/ G13 1 G15"/>
                <a:gd name="G17" fmla="+- 65171 0 0"/>
                <a:gd name="G18" fmla="+- 65198 0 0"/>
                <a:gd name="G19" fmla="+- 65284 0 0"/>
                <a:gd name="G20" fmla="+- 1 0 0"/>
                <a:gd name="G21" fmla="+- 65481 0 0"/>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 name="T14" fmla="*/ 0 w 140"/>
                <a:gd name="T15" fmla="*/ 0 h 504"/>
                <a:gd name="T16" fmla="*/ 140 w 140"/>
                <a:gd name="T17" fmla="*/ 504 h 504"/>
              </a:gdLst>
              <a:ahLst/>
              <a:cxnLst>
                <a:cxn ang="0">
                  <a:pos x="T0" y="T1"/>
                </a:cxn>
                <a:cxn ang="0">
                  <a:pos x="T2" y="T3"/>
                </a:cxn>
                <a:cxn ang="0">
                  <a:pos x="T4" y="T5"/>
                </a:cxn>
                <a:cxn ang="0">
                  <a:pos x="T6" y="T7"/>
                </a:cxn>
                <a:cxn ang="0">
                  <a:pos x="T8" y="T9"/>
                </a:cxn>
                <a:cxn ang="0">
                  <a:pos x="T10" y="T11"/>
                </a:cxn>
                <a:cxn ang="0">
                  <a:pos x="T12" y="T13"/>
                </a:cxn>
              </a:cxnLst>
              <a:rect l="T14" t="T15" r="T16" b="T17"/>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52" name="Freeform 4"/>
            <p:cNvSpPr>
              <a:spLocks noChangeArrowheads="1"/>
            </p:cNvSpPr>
            <p:nvPr/>
          </p:nvSpPr>
          <p:spPr bwMode="auto">
            <a:xfrm>
              <a:off x="508" y="3431"/>
              <a:ext cx="374" cy="884"/>
            </a:xfrm>
            <a:custGeom>
              <a:avLst/>
              <a:gdLst>
                <a:gd name="G0" fmla="*/ 1 52723 50432"/>
                <a:gd name="G1" fmla="*/ 1 50493 55552"/>
                <a:gd name="G2" fmla="*/ G1 1 180"/>
                <a:gd name="G3" fmla="*/ G0 1 G2"/>
                <a:gd name="G4" fmla="+- 4 0 0"/>
                <a:gd name="G5" fmla="+- 65527 0 0"/>
                <a:gd name="G6" fmla="+- 65501 0 0"/>
                <a:gd name="G7" fmla="+- 1 0 0"/>
                <a:gd name="G8" fmla="+- 1 0 0"/>
                <a:gd name="G9" fmla="+- 1 0 0"/>
                <a:gd name="G10" fmla="+- 1 0 0"/>
                <a:gd name="G11" fmla="+- 1 0 0"/>
                <a:gd name="G12" fmla="+- 1 0 0"/>
                <a:gd name="G13" fmla="+- 1 0 0"/>
                <a:gd name="G14" fmla="+- 2 0 0"/>
                <a:gd name="G15" fmla="cos 12 G14"/>
                <a:gd name="G16" fmla="+- 1 0 0"/>
                <a:gd name="G17" fmla="+- 1 0 0"/>
                <a:gd name="G18" fmla="+- 1 0 0"/>
                <a:gd name="G19" fmla="*/ 1 50493 45568"/>
                <a:gd name="G20" fmla="*/ 1 50493 55552"/>
                <a:gd name="G21" fmla="*/ G20 1 180"/>
                <a:gd name="G22" fmla="*/ G19 1 G21"/>
                <a:gd name="G23" fmla="+- 1 0 0"/>
                <a:gd name="G24" fmla="+- 29 0 0"/>
                <a:gd name="G25" fmla="+- 1 0 0"/>
                <a:gd name="G26" fmla="+- 1 0 0"/>
                <a:gd name="G27" fmla="+- 1 0 0"/>
                <a:gd name="G28" fmla="+- 1 0 0"/>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 name="T16" fmla="*/ 0 w 132"/>
                <a:gd name="T17" fmla="*/ 0 h 308"/>
                <a:gd name="T18" fmla="*/ 132 w 132"/>
                <a:gd name="T19" fmla="*/ 308 h 308"/>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53" name="Freeform 5"/>
            <p:cNvSpPr>
              <a:spLocks noChangeArrowheads="1"/>
            </p:cNvSpPr>
            <p:nvPr/>
          </p:nvSpPr>
          <p:spPr bwMode="auto">
            <a:xfrm>
              <a:off x="605" y="4097"/>
              <a:ext cx="98" cy="219"/>
            </a:xfrm>
            <a:custGeom>
              <a:avLst/>
              <a:gdLst>
                <a:gd name="G0" fmla="+- 1 0 0"/>
                <a:gd name="G1" fmla="+- 1 0 0"/>
                <a:gd name="G2" fmla="+- 1 0 0"/>
                <a:gd name="G3" fmla="+- 65517 0 0"/>
                <a:gd name="G4" fmla="+- 1 0 0"/>
                <a:gd name="G5" fmla="+- 2 0 0"/>
                <a:gd name="G6" fmla="+- 1 0 0"/>
                <a:gd name="G7" fmla="+- 1 0 0"/>
                <a:gd name="G8" fmla="+- 1 0 0"/>
                <a:gd name="G9" fmla="+- 1 0 0"/>
                <a:gd name="T0" fmla="*/ 28 w 37"/>
                <a:gd name="T1" fmla="*/ 79 h 79"/>
                <a:gd name="T2" fmla="*/ 37 w 37"/>
                <a:gd name="T3" fmla="*/ 79 h 79"/>
                <a:gd name="T4" fmla="*/ 0 w 37"/>
                <a:gd name="T5" fmla="*/ 0 h 79"/>
                <a:gd name="T6" fmla="*/ 28 w 37"/>
                <a:gd name="T7" fmla="*/ 79 h 79"/>
                <a:gd name="T8" fmla="*/ 0 w 37"/>
                <a:gd name="T9" fmla="*/ 0 h 79"/>
                <a:gd name="T10" fmla="*/ 37 w 37"/>
                <a:gd name="T11" fmla="*/ 79 h 79"/>
              </a:gdLst>
              <a:ahLst/>
              <a:cxnLst>
                <a:cxn ang="0">
                  <a:pos x="T0" y="T1"/>
                </a:cxn>
                <a:cxn ang="0">
                  <a:pos x="T2" y="T3"/>
                </a:cxn>
                <a:cxn ang="0">
                  <a:pos x="T4" y="T5"/>
                </a:cxn>
                <a:cxn ang="0">
                  <a:pos x="T6" y="T7"/>
                </a:cxn>
              </a:cxnLst>
              <a:rect l="T8" t="T9" r="T10" b="T11"/>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54" name="Freeform 6"/>
            <p:cNvSpPr>
              <a:spLocks noChangeArrowheads="1"/>
            </p:cNvSpPr>
            <p:nvPr/>
          </p:nvSpPr>
          <p:spPr bwMode="auto">
            <a:xfrm>
              <a:off x="63" y="2016"/>
              <a:ext cx="507" cy="2087"/>
            </a:xfrm>
            <a:custGeom>
              <a:avLst/>
              <a:gdLst>
                <a:gd name="G0" fmla="+- 1 0 0"/>
                <a:gd name="G1" fmla="+- 534 0 0"/>
                <a:gd name="G2" fmla="sin 55312 G1"/>
                <a:gd name="G3" fmla="+- 534 0 0"/>
                <a:gd name="G4" fmla="cos 54852 G3"/>
                <a:gd name="G5" fmla="+- G2 0 G4"/>
                <a:gd name="G6" fmla="*/ G5 65535 1"/>
                <a:gd name="G7" fmla="+- G6 10800 0"/>
                <a:gd name="G8" fmla="+- 1 0 0"/>
                <a:gd name="G9" fmla="+- 1 0 0"/>
                <a:gd name="G10" fmla="+- 1 0 0"/>
                <a:gd name="G11" fmla="*/ 1 65435 16384"/>
                <a:gd name="G12" fmla="*/ 1 50493 55552"/>
                <a:gd name="G13" fmla="*/ G12 1 180"/>
                <a:gd name="G14" fmla="*/ G11 1 G13"/>
                <a:gd name="G15" fmla="+- 65465 0 0"/>
                <a:gd name="G16" fmla="+- 1 0 0"/>
                <a:gd name="G17" fmla="+- 1 0 0"/>
                <a:gd name="G18" fmla="+- 1 0 0"/>
                <a:gd name="G19" fmla="+- 1 0 0"/>
                <a:gd name="G20" fmla="+- 1 0 0"/>
                <a:gd name="G21" fmla="+- 1 0 0"/>
                <a:gd name="G22" fmla="+- 1 0 0"/>
                <a:gd name="G23" fmla="+- 1 0 0"/>
                <a:gd name="G24" fmla="+- 1 0 0"/>
                <a:gd name="G25" fmla="*/ 1 24577 2"/>
                <a:gd name="G26" fmla="+- 1 0 0"/>
                <a:gd name="G27" fmla="+- 1 0 0"/>
                <a:gd name="G28" fmla="+- 1 0 0"/>
                <a:gd name="G29" fmla="*/ 1 0 0"/>
                <a:gd name="G30" fmla="*/ 1 50493 55552"/>
                <a:gd name="G31" fmla="*/ G30 1 180"/>
                <a:gd name="G32" fmla="*/ G29 1 G31"/>
                <a:gd name="G33" fmla="+- 65118 0 0"/>
                <a:gd name="G34" fmla="+- 65340 0 0"/>
                <a:gd name="G35" fmla="+- 65497 0 0"/>
                <a:gd name="G36" fmla="+- 1 0 0"/>
                <a:gd name="G37" fmla="+- 65332 0 0"/>
                <a:gd name="G38" fmla="+- 65106 0 0"/>
                <a:gd name="G39" fmla="+- 65015 0 0"/>
                <a:gd name="G40" fmla="+- 64992 0 0"/>
                <a:gd name="G41" fmla="+- 65002 0 0"/>
                <a:gd name="G42" fmla="+- 65038 0 0"/>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 name="T22" fmla="*/ 0 w 178"/>
                <a:gd name="T23" fmla="*/ 0 h 722"/>
                <a:gd name="T24" fmla="*/ 178 w 178"/>
                <a:gd name="T2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55" name="Freeform 7"/>
            <p:cNvSpPr>
              <a:spLocks noChangeArrowheads="1"/>
            </p:cNvSpPr>
            <p:nvPr/>
          </p:nvSpPr>
          <p:spPr bwMode="auto">
            <a:xfrm>
              <a:off x="14" y="144"/>
              <a:ext cx="57" cy="1834"/>
            </a:xfrm>
            <a:custGeom>
              <a:avLst/>
              <a:gdLst>
                <a:gd name="G0" fmla="*/ 1 64607 55552"/>
                <a:gd name="G1" fmla="*/ 1 55825 55552"/>
                <a:gd name="G2" fmla="*/ 1 0 0"/>
                <a:gd name="G3" fmla="+- 1 0 0"/>
                <a:gd name="G4" fmla="+- 1 0 0"/>
                <a:gd name="G5" fmla="+- 1 0 0"/>
                <a:gd name="G6" fmla="+- 1 0 0"/>
                <a:gd name="G7" fmla="+- 372 0 0"/>
                <a:gd name="G8" fmla="+- 9 0 0"/>
                <a:gd name="G9" fmla="*/ 1 0 0"/>
                <a:gd name="G10" fmla="*/ 1 0 0"/>
                <a:gd name="G11" fmla="+- 89 0 0"/>
                <a:gd name="G12" fmla="*/ 1 0 0"/>
                <a:gd name="G13" fmla="+- 474 0 0"/>
                <a:gd name="G14" fmla="*/ 1 11105 25216"/>
                <a:gd name="G15" fmla="+- 1 0 0"/>
                <a:gd name="G16" fmla="+- 1 0 0"/>
                <a:gd name="G17" fmla="+- 1 0 0"/>
                <a:gd name="G18" fmla="*/ 1 0 0"/>
                <a:gd name="G19" fmla="+- 1 0 0"/>
                <a:gd name="G20" fmla="+- 1 0 0"/>
                <a:gd name="G21" fmla="+- 1 0 0"/>
                <a:gd name="G22" fmla="+- 1 0 0"/>
                <a:gd name="G23" fmla="+- 1 0 0"/>
                <a:gd name="G24" fmla="*/ 1 0 0"/>
                <a:gd name="G25" fmla="+- 12 0 0"/>
                <a:gd name="G26" fmla="+- 1 0 0"/>
                <a:gd name="G27" fmla="*/ 1 0 0"/>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 name="T20" fmla="*/ 0 w 23"/>
                <a:gd name="T21" fmla="*/ 0 h 635"/>
                <a:gd name="T22" fmla="*/ 23 w 23"/>
                <a:gd name="T23" fmla="*/ 63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56" name="Freeform 8"/>
            <p:cNvSpPr>
              <a:spLocks noChangeArrowheads="1"/>
            </p:cNvSpPr>
            <p:nvPr/>
          </p:nvSpPr>
          <p:spPr bwMode="auto">
            <a:xfrm>
              <a:off x="49" y="1855"/>
              <a:ext cx="39" cy="301"/>
            </a:xfrm>
            <a:custGeom>
              <a:avLst/>
              <a:gdLst>
                <a:gd name="G0" fmla="+- 65519 0 0"/>
                <a:gd name="G1" fmla="+- 37 0 0"/>
                <a:gd name="G2" fmla="+- 13 0 0"/>
                <a:gd name="G3" fmla="sin 73 G2"/>
                <a:gd name="G4" fmla="+- 1 0 0"/>
                <a:gd name="G5" fmla="*/ 1 18935 60496"/>
                <a:gd name="G6" fmla="+- 10 0 0"/>
                <a:gd name="G7" fmla="cos 45 G6"/>
                <a:gd name="G8" fmla="+- 7 0 0"/>
                <a:gd name="G9" fmla="cos 43 G8"/>
                <a:gd name="G10" fmla="+- 14 0 0"/>
                <a:gd name="G11" fmla="*/ 1 60299 5120"/>
                <a:gd name="G12" fmla="*/ 1 50493 55552"/>
                <a:gd name="G13" fmla="*/ G12 1 180"/>
                <a:gd name="G14" fmla="*/ G11 1 G13"/>
                <a:gd name="G15" fmla="+- 1 0 0"/>
                <a:gd name="G16" fmla="+- 1 0 0"/>
                <a:gd name="G17" fmla="*/ 1 0 0"/>
                <a:gd name="G18" fmla="*/ 1 50493 55552"/>
                <a:gd name="G19" fmla="*/ G18 1 180"/>
                <a:gd name="G20" fmla="*/ G17 1 G19"/>
                <a:gd name="G21" fmla="+- 5 0 0"/>
                <a:gd name="G22" fmla="+- 1 0 0"/>
                <a:gd name="G23" fmla="+- 1 0 0"/>
                <a:gd name="G24" fmla="+- 1 0 0"/>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 name="T12" fmla="*/ 0 w 17"/>
                <a:gd name="T13" fmla="*/ 0 h 107"/>
                <a:gd name="T14" fmla="*/ 17 w 17"/>
                <a:gd name="T15" fmla="*/ 107 h 107"/>
              </a:gdLst>
              <a:ahLst/>
              <a:cxnLst>
                <a:cxn ang="0">
                  <a:pos x="T0" y="T1"/>
                </a:cxn>
                <a:cxn ang="0">
                  <a:pos x="T2" y="T3"/>
                </a:cxn>
                <a:cxn ang="0">
                  <a:pos x="T4" y="T5"/>
                </a:cxn>
                <a:cxn ang="0">
                  <a:pos x="T6" y="T7"/>
                </a:cxn>
                <a:cxn ang="0">
                  <a:pos x="T8" y="T9"/>
                </a:cxn>
                <a:cxn ang="0">
                  <a:pos x="T10" y="T11"/>
                </a:cxn>
              </a:cxnLst>
              <a:rect l="T12" t="T13" r="T14" b="T15"/>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57" name="Freeform 9"/>
            <p:cNvSpPr>
              <a:spLocks noChangeArrowheads="1"/>
            </p:cNvSpPr>
            <p:nvPr/>
          </p:nvSpPr>
          <p:spPr bwMode="auto">
            <a:xfrm>
              <a:off x="485" y="3451"/>
              <a:ext cx="110" cy="635"/>
            </a:xfrm>
            <a:custGeom>
              <a:avLst/>
              <a:gdLst>
                <a:gd name="G0" fmla="+- 65505 0 0"/>
                <a:gd name="G1" fmla="*/ 1 67 2"/>
                <a:gd name="G2" fmla="*/ 1 39223 5120"/>
                <a:gd name="G3" fmla="*/ 1 50493 55552"/>
                <a:gd name="G4" fmla="*/ G3 1 180"/>
                <a:gd name="G5" fmla="*/ G2 1 G4"/>
                <a:gd name="G6" fmla="+- 1 0 0"/>
                <a:gd name="G7" fmla="+- 1 0 0"/>
                <a:gd name="G8" fmla="+- 1 0 0"/>
                <a:gd name="G9" fmla="+- 1 0 0"/>
                <a:gd name="G10" fmla="+- 1 0 0"/>
                <a:gd name="G11" fmla="+- 1 0 0"/>
                <a:gd name="G12" fmla="*/ 1 36617 51200"/>
                <a:gd name="G13" fmla="+- 8 0 0"/>
                <a:gd name="G14" fmla="sin 45 G13"/>
                <a:gd name="G15" fmla="*/ 1 44061 10240"/>
                <a:gd name="G16" fmla="*/ 1 50493 55552"/>
                <a:gd name="G17" fmla="*/ G16 1 180"/>
                <a:gd name="G18" fmla="*/ G15 1 G17"/>
                <a:gd name="G19" fmla="*/ 1 45251 55552"/>
                <a:gd name="G20" fmla="+- 3 0 0"/>
                <a:gd name="G21" fmla="*/ 1 11105 25216"/>
                <a:gd name="G22" fmla="+- 1 0 0"/>
                <a:gd name="G23" fmla="+- 1 0 0"/>
                <a:gd name="G24" fmla="+- 1 0 0"/>
                <a:gd name="G25" fmla="*/ 1 0 0"/>
                <a:gd name="G26" fmla="+- 5 0 0"/>
                <a:gd name="G27" fmla="+- 1 0 0"/>
                <a:gd name="G28" fmla="+- 1 0 0"/>
                <a:gd name="G29" fmla="+- 1 0 0"/>
                <a:gd name="G30" fmla="+- 1 0 0"/>
                <a:gd name="G31" fmla="+- 1 0 0"/>
                <a:gd name="G32" fmla="+- 1 0 0"/>
                <a:gd name="G33" fmla="+- 1 0 0"/>
                <a:gd name="G34" fmla="+- 1 0 0"/>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 name="T20" fmla="*/ 0 w 41"/>
                <a:gd name="T21" fmla="*/ 0 h 222"/>
                <a:gd name="T22" fmla="*/ 41 w 41"/>
                <a:gd name="T23"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58" name="Freeform 10"/>
            <p:cNvSpPr>
              <a:spLocks noChangeArrowheads="1"/>
            </p:cNvSpPr>
            <p:nvPr/>
          </p:nvSpPr>
          <p:spPr bwMode="auto">
            <a:xfrm>
              <a:off x="488" y="881"/>
              <a:ext cx="1298" cy="2540"/>
            </a:xfrm>
            <a:custGeom>
              <a:avLst/>
              <a:gdLst>
                <a:gd name="G0" fmla="*/ 1 16239 45568"/>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1 0 0"/>
                <a:gd name="G14" fmla="+- 1 0 0"/>
                <a:gd name="G15" fmla="+- 1 0 0"/>
                <a:gd name="G16" fmla="+- 1 0 0"/>
                <a:gd name="G17" fmla="+- 1 0 0"/>
                <a:gd name="G18" fmla="+- 1 0 0"/>
                <a:gd name="G19" fmla="+- 771 0 0"/>
                <a:gd name="G20" fmla="+- 65535 0 0"/>
                <a:gd name="G21" fmla="+- 65532 0 0"/>
                <a:gd name="G22" fmla="+- 7 0 0"/>
                <a:gd name="G23" fmla="*/ 1 18059 51200"/>
                <a:gd name="G24" fmla="*/ 1 26159 30272"/>
                <a:gd name="G25" fmla="*/ 1 24577 2"/>
                <a:gd name="G26" fmla="+- 1 0 0"/>
                <a:gd name="G27" fmla="+- 1 0 0"/>
                <a:gd name="G28" fmla="+- 1 0 0"/>
                <a:gd name="G29" fmla="+- 1 0 0"/>
                <a:gd name="G30" fmla="+- 1 0 0"/>
                <a:gd name="G31" fmla="+- 804 0 0"/>
                <a:gd name="G32" fmla="+- 464 0 0"/>
                <a:gd name="G33" fmla="+- 103 0 0"/>
                <a:gd name="G34" fmla="+- 65355 0 0"/>
                <a:gd name="G35" fmla="+- 65219 0 0"/>
                <a:gd name="G36" fmla="+- 65130 0 0"/>
                <a:gd name="G37" fmla="+- 65087 0 0"/>
                <a:gd name="G38" fmla="+- 65131 0 0"/>
                <a:gd name="G39" fmla="+- 65216 0 0"/>
                <a:gd name="G40" fmla="+- 65341 0 0"/>
                <a:gd name="G41" fmla="+- 36 0 0"/>
                <a:gd name="G42" fmla="+- 341 0 0"/>
                <a:gd name="G43" fmla="+- 611 0 0"/>
                <a:gd name="G44" fmla="+- 854 0 0"/>
                <a:gd name="G45" fmla="+- 852 0 0"/>
                <a:gd name="G46" fmla="+- 871 0 0"/>
                <a:gd name="G47" fmla="+- 837 0 0"/>
                <a:gd name="G48" fmla="+- 1 0 0"/>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 name="T34" fmla="*/ 0 w 450"/>
                <a:gd name="T35" fmla="*/ 0 h 878"/>
                <a:gd name="T36" fmla="*/ 450 w 450"/>
                <a:gd name="T37" fmla="*/ 878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T34" t="T35" r="T36" b="T37"/>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59" name="Freeform 11"/>
            <p:cNvSpPr>
              <a:spLocks noChangeArrowheads="1"/>
            </p:cNvSpPr>
            <p:nvPr/>
          </p:nvSpPr>
          <p:spPr bwMode="auto">
            <a:xfrm>
              <a:off x="581" y="4113"/>
              <a:ext cx="92" cy="202"/>
            </a:xfrm>
            <a:custGeom>
              <a:avLst/>
              <a:gdLst>
                <a:gd name="G0" fmla="+- 65519 0 0"/>
                <a:gd name="G1" fmla="*/ 1 55619 55552"/>
                <a:gd name="G2" fmla="+- 1 0 0"/>
                <a:gd name="G3" fmla="+- 1 0 0"/>
                <a:gd name="G4" fmla="+- 24 0 0"/>
                <a:gd name="G5" fmla="+- 2 0 0"/>
                <a:gd name="G6" fmla="+- 1 0 0"/>
                <a:gd name="G7" fmla="+- 1 0 0"/>
                <a:gd name="G8" fmla="+- 1 0 0"/>
                <a:gd name="G9" fmla="+- 1 0 0"/>
                <a:gd name="T0" fmla="*/ 0 w 35"/>
                <a:gd name="T1" fmla="*/ 0 h 73"/>
                <a:gd name="T2" fmla="*/ 26 w 35"/>
                <a:gd name="T3" fmla="*/ 73 h 73"/>
                <a:gd name="T4" fmla="*/ 35 w 35"/>
                <a:gd name="T5" fmla="*/ 73 h 73"/>
                <a:gd name="T6" fmla="*/ 0 w 35"/>
                <a:gd name="T7" fmla="*/ 0 h 73"/>
                <a:gd name="T8" fmla="*/ 0 w 35"/>
                <a:gd name="T9" fmla="*/ 0 h 73"/>
                <a:gd name="T10" fmla="*/ 35 w 35"/>
                <a:gd name="T11" fmla="*/ 73 h 73"/>
              </a:gdLst>
              <a:ahLst/>
              <a:cxnLst>
                <a:cxn ang="0">
                  <a:pos x="T0" y="T1"/>
                </a:cxn>
                <a:cxn ang="0">
                  <a:pos x="T2" y="T3"/>
                </a:cxn>
                <a:cxn ang="0">
                  <a:pos x="T4" y="T5"/>
                </a:cxn>
                <a:cxn ang="0">
                  <a:pos x="T6" y="T7"/>
                </a:cxn>
              </a:cxnLst>
              <a:rect l="T8" t="T9" r="T10" b="T11"/>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60" name="Freeform 12"/>
            <p:cNvSpPr>
              <a:spLocks noChangeArrowheads="1"/>
            </p:cNvSpPr>
            <p:nvPr/>
          </p:nvSpPr>
          <p:spPr bwMode="auto">
            <a:xfrm>
              <a:off x="485" y="3376"/>
              <a:ext cx="13" cy="129"/>
            </a:xfrm>
            <a:custGeom>
              <a:avLst/>
              <a:gdLst>
                <a:gd name="G0" fmla="*/ 1 60893 50432"/>
                <a:gd name="G1" fmla="*/ 1 31055 25600"/>
                <a:gd name="G2" fmla="*/ 1 50493 55552"/>
                <a:gd name="G3" fmla="*/ G2 1 180"/>
                <a:gd name="G4" fmla="*/ G1 1 G3"/>
                <a:gd name="G5" fmla="*/ 1 15499 51200"/>
                <a:gd name="G6" fmla="*/ 1 50493 55552"/>
                <a:gd name="G7" fmla="*/ G6 1 180"/>
                <a:gd name="G8" fmla="*/ G5 1 G7"/>
                <a:gd name="G9" fmla="*/ 1 20409 55552"/>
                <a:gd name="G10" fmla="*/ 1 50493 55552"/>
                <a:gd name="G11" fmla="*/ G10 1 180"/>
                <a:gd name="G12" fmla="*/ G9 1 G11"/>
                <a:gd name="G13" fmla="+- 6 0 0"/>
                <a:gd name="G14" fmla="+- 65528 0 0"/>
                <a:gd name="G15" fmla="+- 65532 0 0"/>
                <a:gd name="G16" fmla="+- 38 0 0"/>
                <a:gd name="G17" fmla="*/ 1 60299 5120"/>
                <a:gd name="G18" fmla="*/ 1 50493 55552"/>
                <a:gd name="G19" fmla="*/ G18 1 180"/>
                <a:gd name="G20" fmla="*/ G17 1 G19"/>
                <a:gd name="G21" fmla="+- 1 0 0"/>
                <a:gd name="G22" fmla="+- 1 0 0"/>
                <a:gd name="G23" fmla="*/ 1 61631 50432"/>
                <a:gd name="G24" fmla="*/ 1 50493 55552"/>
                <a:gd name="G25" fmla="*/ G24 1 180"/>
                <a:gd name="G26" fmla="*/ G23 1 G25"/>
                <a:gd name="G27" fmla="+- 1 0 0"/>
                <a:gd name="G28" fmla="+- 1 0 0"/>
                <a:gd name="G29" fmla="+- 1 0 0"/>
                <a:gd name="G30" fmla="+- 1 0 0"/>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 name="T12" fmla="*/ 0 w 8"/>
                <a:gd name="T13" fmla="*/ 0 h 48"/>
                <a:gd name="T14" fmla="*/ 8 w 8"/>
                <a:gd name="T15" fmla="*/ 48 h 48"/>
              </a:gdLst>
              <a:ahLst/>
              <a:cxnLst>
                <a:cxn ang="0">
                  <a:pos x="T0" y="T1"/>
                </a:cxn>
                <a:cxn ang="0">
                  <a:pos x="T2" y="T3"/>
                </a:cxn>
                <a:cxn ang="0">
                  <a:pos x="T4" y="T5"/>
                </a:cxn>
                <a:cxn ang="0">
                  <a:pos x="T6" y="T7"/>
                </a:cxn>
                <a:cxn ang="0">
                  <a:pos x="T8" y="T9"/>
                </a:cxn>
                <a:cxn ang="0">
                  <a:pos x="T10" y="T11"/>
                </a:cxn>
              </a:cxnLst>
              <a:rect l="T12" t="T13" r="T14" b="T15"/>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w="9525" cap="flat">
              <a:noFill/>
              <a:round/>
              <a:headEnd/>
              <a:tailEnd/>
            </a:ln>
            <a:effectLst/>
          </p:spPr>
          <p:txBody>
            <a:bodyPr wrap="none" anchor="ctr"/>
            <a:lstStyle/>
            <a:p>
              <a:endParaRPr lang="en-US"/>
            </a:p>
          </p:txBody>
        </p:sp>
        <p:sp>
          <p:nvSpPr>
            <p:cNvPr id="2061" name="Freeform 13"/>
            <p:cNvSpPr>
              <a:spLocks noChangeArrowheads="1"/>
            </p:cNvSpPr>
            <p:nvPr/>
          </p:nvSpPr>
          <p:spPr bwMode="auto">
            <a:xfrm>
              <a:off x="535" y="3934"/>
              <a:ext cx="140" cy="382"/>
            </a:xfrm>
            <a:custGeom>
              <a:avLst/>
              <a:gdLst>
                <a:gd name="G0" fmla="*/ 1 45251 55552"/>
                <a:gd name="G1" fmla="+- 3 0 0"/>
                <a:gd name="G2" fmla="+- 16 0 0"/>
                <a:gd name="G3" fmla="*/ 1 17079 51200"/>
                <a:gd name="G4" fmla="+- 11 0 0"/>
                <a:gd name="G5" fmla="+- 1 0 0"/>
                <a:gd name="G6" fmla="+- 1 0 0"/>
                <a:gd name="G7" fmla="+- 1 0 0"/>
                <a:gd name="G8" fmla="+- 1 0 0"/>
                <a:gd name="G9" fmla="+- 1 0 0"/>
                <a:gd name="G10" fmla="*/ 1 37275 51200"/>
                <a:gd name="G11" fmla="+- 2 0 0"/>
                <a:gd name="G12" fmla="cos 12 G11"/>
                <a:gd name="G13" fmla="+- 1 0 0"/>
                <a:gd name="G14" fmla="+- 1 0 0"/>
                <a:gd name="G15" fmla="+- 1 0 0"/>
                <a:gd name="G16" fmla="+- 18 0 0"/>
                <a:gd name="G17" fmla="+- 1 0 0"/>
                <a:gd name="G18" fmla="*/ 1 0 0"/>
                <a:gd name="G19" fmla="*/ 1 0 0"/>
                <a:gd name="G20" fmla="+- 1 0 0"/>
                <a:gd name="G21" fmla="+- 1 0 0"/>
                <a:gd name="G22" fmla="+- 1 0 0"/>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 name="T16" fmla="*/ 0 w 52"/>
                <a:gd name="T17" fmla="*/ 0 h 135"/>
                <a:gd name="T18" fmla="*/ 52 w 52"/>
                <a:gd name="T19" fmla="*/ 135 h 135"/>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w="9525" cap="flat">
              <a:noFill/>
              <a:round/>
              <a:headEnd/>
              <a:tailEnd/>
            </a:ln>
            <a:effectLst/>
          </p:spPr>
          <p:txBody>
            <a:bodyPr wrap="none" anchor="ctr"/>
            <a:lstStyle/>
            <a:p>
              <a:endParaRPr lang="en-US"/>
            </a:p>
          </p:txBody>
        </p:sp>
      </p:grpSp>
      <p:grpSp>
        <p:nvGrpSpPr>
          <p:cNvPr id="2062" name="Group 14"/>
          <p:cNvGrpSpPr>
            <a:grpSpLocks/>
          </p:cNvGrpSpPr>
          <p:nvPr/>
        </p:nvGrpSpPr>
        <p:grpSpPr bwMode="auto">
          <a:xfrm>
            <a:off x="26988" y="0"/>
            <a:ext cx="2339975" cy="6837363"/>
            <a:chOff x="17" y="0"/>
            <a:chExt cx="1474" cy="4307"/>
          </a:xfrm>
        </p:grpSpPr>
        <p:sp>
          <p:nvSpPr>
            <p:cNvPr id="2063" name="Freeform 15"/>
            <p:cNvSpPr>
              <a:spLocks noChangeArrowheads="1"/>
            </p:cNvSpPr>
            <p:nvPr/>
          </p:nvSpPr>
          <p:spPr bwMode="auto">
            <a:xfrm>
              <a:off x="17" y="0"/>
              <a:ext cx="301" cy="2762"/>
            </a:xfrm>
            <a:custGeom>
              <a:avLst/>
              <a:gdLst>
                <a:gd name="G0" fmla="*/ 1 63715 20480"/>
                <a:gd name="G1" fmla="+- 1 0 0"/>
                <a:gd name="G2" fmla="+- 1 0 0"/>
                <a:gd name="G3" fmla="+- 1 0 0"/>
                <a:gd name="G4" fmla="+- 1 0 0"/>
                <a:gd name="G5" fmla="+- 1 0 0"/>
                <a:gd name="G6" fmla="+- 1 0 0"/>
                <a:gd name="G7" fmla="+- 1 0 0"/>
                <a:gd name="G8" fmla="+- 1 0 0"/>
                <a:gd name="G9" fmla="+- 1 0 0"/>
                <a:gd name="G10" fmla="+- 1 0 0"/>
                <a:gd name="G11" fmla="+- 1 0 0"/>
                <a:gd name="G12" fmla="+- 1 0 0"/>
                <a:gd name="G13" fmla="+- 88 0 0"/>
                <a:gd name="G14" fmla="*/ 1 45491 25216"/>
                <a:gd name="G15" fmla="+- 92 0 0"/>
                <a:gd name="G16" fmla="+- 31 0 0"/>
                <a:gd name="G17" fmla="+- 1 0 0"/>
                <a:gd name="G18" fmla="+- 65505 0 0"/>
                <a:gd name="G19" fmla="*/ 1 24809 25600"/>
                <a:gd name="G20" fmla="+- 131 0 0"/>
                <a:gd name="G21" fmla="*/ 1 32799 20480"/>
                <a:gd name="G22" fmla="*/ 1 24577 2"/>
                <a:gd name="G23" fmla="+- 1 0 0"/>
                <a:gd name="G24" fmla="+- 1 0 0"/>
                <a:gd name="G25" fmla="+- 1 0 0"/>
                <a:gd name="G26" fmla="+- 1 0 0"/>
                <a:gd name="G27" fmla="*/ 1 0 0"/>
                <a:gd name="G28" fmla="*/ 1 50493 55552"/>
                <a:gd name="G29" fmla="*/ G28 1 180"/>
                <a:gd name="G30" fmla="*/ G27 1 G29"/>
                <a:gd name="G31" fmla="+- 65117 0 0"/>
                <a:gd name="G32" fmla="+- 64914 0 0"/>
                <a:gd name="G33" fmla="+- 64726 0 0"/>
                <a:gd name="G34" fmla="+- 64719 0 0"/>
                <a:gd name="G35" fmla="+- 64761 0 0"/>
                <a:gd name="G36" fmla="+- 64769 0 0"/>
                <a:gd name="G37" fmla="+- 64921 0 0"/>
                <a:gd name="G38" fmla="+- 65122 0 0"/>
                <a:gd name="G39" fmla="+- 65336 0 0"/>
                <a:gd name="G40" fmla="+- 65447 0 0"/>
                <a:gd name="G41" fmla="+- 1 0 0"/>
                <a:gd name="G42" fmla="+- 1 0 0"/>
                <a:gd name="G43" fmla="+- 65445 0 0"/>
                <a:gd name="G44" fmla="+- 65333 0 0"/>
                <a:gd name="G45" fmla="+- 27 0 0"/>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 name="T30" fmla="*/ 0 w 103"/>
                <a:gd name="T31" fmla="*/ 0 h 920"/>
                <a:gd name="T32" fmla="*/ 103 w 103"/>
                <a:gd name="T33" fmla="*/ 92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T30" t="T31" r="T32" b="T33"/>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w="9525" cap="flat">
              <a:noFill/>
              <a:round/>
              <a:headEnd/>
              <a:tailEnd/>
            </a:ln>
            <a:effectLst/>
          </p:spPr>
          <p:txBody>
            <a:bodyPr wrap="none" anchor="ctr"/>
            <a:lstStyle/>
            <a:p>
              <a:endParaRPr lang="en-US"/>
            </a:p>
          </p:txBody>
        </p:sp>
        <p:sp>
          <p:nvSpPr>
            <p:cNvPr id="2064" name="Freeform 16"/>
            <p:cNvSpPr>
              <a:spLocks noChangeArrowheads="1"/>
            </p:cNvSpPr>
            <p:nvPr/>
          </p:nvSpPr>
          <p:spPr bwMode="auto">
            <a:xfrm>
              <a:off x="347" y="2719"/>
              <a:ext cx="256" cy="986"/>
            </a:xfrm>
            <a:custGeom>
              <a:avLst/>
              <a:gdLst>
                <a:gd name="G0" fmla="+- 1 0 0"/>
                <a:gd name="G1" fmla="+- 1 0 0"/>
                <a:gd name="G2" fmla="+- 1 0 0"/>
                <a:gd name="G3" fmla="+- 1 0 0"/>
                <a:gd name="G4" fmla="+- 1 0 0"/>
                <a:gd name="G5" fmla="+- 1 0 0"/>
                <a:gd name="G6" fmla="+- 1 0 0"/>
                <a:gd name="G7" fmla="+- 1 0 0"/>
                <a:gd name="G8" fmla="*/ 1 25 2"/>
                <a:gd name="G9" fmla="*/ 1 33217 15136"/>
                <a:gd name="G10" fmla="+- 1 0 0"/>
                <a:gd name="G11" fmla="+- 2 0 0"/>
                <a:gd name="G12" fmla="cos 12 G11"/>
                <a:gd name="G13" fmla="+- 1 0 0"/>
                <a:gd name="G14" fmla="+- 1 0 0"/>
                <a:gd name="G15" fmla="+- 1 0 0"/>
                <a:gd name="G16" fmla="+- 1 0 0"/>
                <a:gd name="G17" fmla="+- 1 0 0"/>
                <a:gd name="G18" fmla="+- 1 0 0"/>
                <a:gd name="G19" fmla="+- 1 0 0"/>
                <a:gd name="G20" fmla="+- 1 0 0"/>
                <a:gd name="G21" fmla="+- 1 0 0"/>
                <a:gd name="G22" fmla="+- 63 0 0"/>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 name="T16" fmla="*/ 0 w 88"/>
                <a:gd name="T17" fmla="*/ 0 h 330"/>
                <a:gd name="T18" fmla="*/ 88 w 88"/>
                <a:gd name="T19" fmla="*/ 330 h 33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w="9525" cap="flat">
              <a:noFill/>
              <a:round/>
              <a:headEnd/>
              <a:tailEnd/>
            </a:ln>
            <a:effectLst/>
          </p:spPr>
          <p:txBody>
            <a:bodyPr wrap="none" anchor="ctr"/>
            <a:lstStyle/>
            <a:p>
              <a:endParaRPr lang="en-US"/>
            </a:p>
          </p:txBody>
        </p:sp>
        <p:sp>
          <p:nvSpPr>
            <p:cNvPr id="2065" name="Freeform 17"/>
            <p:cNvSpPr>
              <a:spLocks noChangeArrowheads="1"/>
            </p:cNvSpPr>
            <p:nvPr/>
          </p:nvSpPr>
          <p:spPr bwMode="auto">
            <a:xfrm>
              <a:off x="634" y="3693"/>
              <a:ext cx="261" cy="614"/>
            </a:xfrm>
            <a:custGeom>
              <a:avLst/>
              <a:gdLst>
                <a:gd name="G0" fmla="+- 4 0 0"/>
                <a:gd name="G1" fmla="*/ 1 5 2"/>
                <a:gd name="G2" fmla="+- 65526 0 0"/>
                <a:gd name="G3" fmla="*/ 1 34889 45568"/>
                <a:gd name="G4" fmla="+- 1 0 0"/>
                <a:gd name="G5" fmla="+- 1 0 0"/>
                <a:gd name="G6" fmla="+- 1 0 0"/>
                <a:gd name="G7" fmla="+- 1 0 0"/>
                <a:gd name="G8" fmla="+- 1 0 0"/>
                <a:gd name="G9" fmla="+- 1 0 0"/>
                <a:gd name="G10" fmla="+- 1 0 0"/>
                <a:gd name="G11" fmla="+- 2 0 0"/>
                <a:gd name="G12" fmla="cos 12 G11"/>
                <a:gd name="G13" fmla="+- 1 0 0"/>
                <a:gd name="G14" fmla="+- 1 0 0"/>
                <a:gd name="G15" fmla="+- 1 0 0"/>
                <a:gd name="G16" fmla="*/ 1 0 0"/>
                <a:gd name="G17" fmla="+- 1 0 0"/>
                <a:gd name="G18" fmla="*/ 1 0 0"/>
                <a:gd name="G19" fmla="+- 1 0 0"/>
                <a:gd name="G20" fmla="+- 1 0 0"/>
                <a:gd name="G21" fmla="+- 1 0 0"/>
                <a:gd name="G22" fmla="+- 1 0 0"/>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 name="T16" fmla="*/ 0 w 90"/>
                <a:gd name="T17" fmla="*/ 0 h 207"/>
                <a:gd name="T18" fmla="*/ 90 w 90"/>
                <a:gd name="T19" fmla="*/ 207 h 207"/>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w="9525" cap="flat">
              <a:noFill/>
              <a:round/>
              <a:headEnd/>
              <a:tailEnd/>
            </a:ln>
            <a:effectLst/>
          </p:spPr>
          <p:txBody>
            <a:bodyPr wrap="none" anchor="ctr"/>
            <a:lstStyle/>
            <a:p>
              <a:endParaRPr lang="en-US"/>
            </a:p>
          </p:txBody>
        </p:sp>
        <p:sp>
          <p:nvSpPr>
            <p:cNvPr id="2066" name="Freeform 18"/>
            <p:cNvSpPr>
              <a:spLocks noChangeArrowheads="1"/>
            </p:cNvSpPr>
            <p:nvPr/>
          </p:nvSpPr>
          <p:spPr bwMode="auto">
            <a:xfrm>
              <a:off x="329" y="2749"/>
              <a:ext cx="337" cy="1398"/>
            </a:xfrm>
            <a:custGeom>
              <a:avLst/>
              <a:gdLst>
                <a:gd name="G0" fmla="+- 1 0 0"/>
                <a:gd name="G1" fmla="+- 1 0 0"/>
                <a:gd name="G2" fmla="+- 1 0 0"/>
                <a:gd name="G3" fmla="+- 1 0 0"/>
                <a:gd name="G4" fmla="+- 1 0 0"/>
                <a:gd name="G5" fmla="+- 4 0 0"/>
                <a:gd name="G6" fmla="sin 35 G5"/>
                <a:gd name="G7" fmla="+- 65490 0 0"/>
                <a:gd name="G8" fmla="*/ 1 53059 60544"/>
                <a:gd name="G9" fmla="+- 1 0 0"/>
                <a:gd name="G10" fmla="+- 1 0 0"/>
                <a:gd name="G11" fmla="+- 1 0 0"/>
                <a:gd name="G12" fmla="+- 1 0 0"/>
                <a:gd name="G13" fmla="+- 1 0 0"/>
                <a:gd name="G14" fmla="+- 1 0 0"/>
                <a:gd name="G15" fmla="+- 1 0 0"/>
                <a:gd name="G16" fmla="+- 1 0 0"/>
                <a:gd name="G17" fmla="*/ 1 24577 2"/>
                <a:gd name="G18" fmla="+- 1 0 0"/>
                <a:gd name="G19" fmla="+- 1 0 0"/>
                <a:gd name="G20" fmla="+- 1 0 0"/>
                <a:gd name="G21" fmla="*/ 1 0 0"/>
                <a:gd name="G22" fmla="*/ 1 50493 55552"/>
                <a:gd name="G23" fmla="*/ G22 1 180"/>
                <a:gd name="G24" fmla="*/ G21 1 G23"/>
                <a:gd name="G25" fmla="+- 65270 0 0"/>
                <a:gd name="G26" fmla="+- 65414 0 0"/>
                <a:gd name="G27" fmla="+- 65496 0 0"/>
                <a:gd name="G28" fmla="+- 1 0 0"/>
                <a:gd name="G29" fmla="+- 65405 0 0"/>
                <a:gd name="G30" fmla="+- 65258 0 0"/>
                <a:gd name="G31" fmla="+- 65198 0 0"/>
                <a:gd name="G32" fmla="+- 65184 0 0"/>
                <a:gd name="G33" fmla="+- 65190 0 0"/>
                <a:gd name="G34" fmla="+- 65228 0 0"/>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 name="T22" fmla="*/ 0 w 115"/>
                <a:gd name="T23" fmla="*/ 0 h 467"/>
                <a:gd name="T24" fmla="*/ 115 w 115"/>
                <a:gd name="T25" fmla="*/ 46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w="9525" cap="flat">
              <a:noFill/>
              <a:round/>
              <a:headEnd/>
              <a:tailEnd/>
            </a:ln>
            <a:effectLst/>
          </p:spPr>
          <p:txBody>
            <a:bodyPr wrap="none" anchor="ctr"/>
            <a:lstStyle/>
            <a:p>
              <a:endParaRPr lang="en-US"/>
            </a:p>
          </p:txBody>
        </p:sp>
        <p:sp>
          <p:nvSpPr>
            <p:cNvPr id="2067" name="Freeform 19"/>
            <p:cNvSpPr>
              <a:spLocks noChangeArrowheads="1"/>
            </p:cNvSpPr>
            <p:nvPr/>
          </p:nvSpPr>
          <p:spPr bwMode="auto">
            <a:xfrm>
              <a:off x="295" y="812"/>
              <a:ext cx="100" cy="1897"/>
            </a:xfrm>
            <a:custGeom>
              <a:avLst/>
              <a:gdLst>
                <a:gd name="G0" fmla="+- 1 0 0"/>
                <a:gd name="G1" fmla="+- 25 0 0"/>
                <a:gd name="G2" fmla="*/ 1 8735 10240"/>
                <a:gd name="G3" fmla="*/ 1 50493 55552"/>
                <a:gd name="G4" fmla="*/ G3 1 180"/>
                <a:gd name="G5" fmla="*/ G2 1 G4"/>
                <a:gd name="G6" fmla="+- 398 0 0"/>
                <a:gd name="G7" fmla="*/ 1 56577 10240"/>
                <a:gd name="G8" fmla="*/ 1 50493 55552"/>
                <a:gd name="G9" fmla="*/ G8 1 180"/>
                <a:gd name="G10" fmla="*/ G7 1 G9"/>
                <a:gd name="G11" fmla="*/ 1 0 0"/>
                <a:gd name="G12" fmla="+- 1 0 0"/>
                <a:gd name="G13" fmla="+- 1 0 0"/>
                <a:gd name="G14" fmla="+- 1 0 0"/>
                <a:gd name="G15" fmla="+- 1 0 0"/>
                <a:gd name="G16" fmla="+- 1 0 0"/>
                <a:gd name="G17" fmla="*/ 1 52197 60544"/>
                <a:gd name="G18" fmla="+- 4 0 0"/>
                <a:gd name="G19" fmla="cos 198 G18"/>
                <a:gd name="G20" fmla="*/ 1 41481 1024"/>
                <a:gd name="G21" fmla="+- 65474 0 0"/>
                <a:gd name="G22" fmla="*/ 1 51083 0"/>
                <a:gd name="G23" fmla="*/ 1 15371 55552"/>
                <a:gd name="G24" fmla="*/ 1 18493 25600"/>
                <a:gd name="G25" fmla="+- 1 0 0"/>
                <a:gd name="G26" fmla="*/ 1 24577 2"/>
                <a:gd name="G27" fmla="+- 1 0 0"/>
                <a:gd name="G28" fmla="+- 1 0 0"/>
                <a:gd name="G29" fmla="+- 1 0 0"/>
                <a:gd name="G30" fmla="+- 4 0 0"/>
                <a:gd name="G31" fmla="+- 620 0 0"/>
                <a:gd name="G32" fmla="+- 592 0 0"/>
                <a:gd name="G33" fmla="+- 385 0 0"/>
                <a:gd name="G34" fmla="+- 176 0 0"/>
                <a:gd name="G35" fmla="+- 63 0 0"/>
                <a:gd name="G36" fmla="+- 65501 0 0"/>
                <a:gd name="G37" fmla="+- 65516 0 0"/>
                <a:gd name="G38" fmla="+- 89 0 0"/>
                <a:gd name="G39" fmla="+- 197 0 0"/>
                <a:gd name="G40" fmla="+- 391 0 0"/>
                <a:gd name="G41" fmla="+- 573 0 0"/>
                <a:gd name="G42" fmla="+- 615 0 0"/>
                <a:gd name="G43" fmla="+- 620 0 0"/>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 name="T26" fmla="*/ 0 w 36"/>
                <a:gd name="T27" fmla="*/ 0 h 633"/>
                <a:gd name="T28" fmla="*/ 36 w 36"/>
                <a:gd name="T29"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w="9525" cap="flat">
              <a:noFill/>
              <a:round/>
              <a:headEnd/>
              <a:tailEnd/>
            </a:ln>
            <a:effectLst/>
          </p:spPr>
          <p:txBody>
            <a:bodyPr wrap="none" anchor="ctr"/>
            <a:lstStyle/>
            <a:p>
              <a:endParaRPr lang="en-US"/>
            </a:p>
          </p:txBody>
        </p:sp>
        <p:sp>
          <p:nvSpPr>
            <p:cNvPr id="2068" name="Freeform 20"/>
            <p:cNvSpPr>
              <a:spLocks noChangeArrowheads="1"/>
            </p:cNvSpPr>
            <p:nvPr/>
          </p:nvSpPr>
          <p:spPr bwMode="auto">
            <a:xfrm>
              <a:off x="700" y="4139"/>
              <a:ext cx="74" cy="167"/>
            </a:xfrm>
            <a:custGeom>
              <a:avLst/>
              <a:gdLst>
                <a:gd name="G0" fmla="+- 1 0 0"/>
                <a:gd name="G1" fmla="+- 1 0 0"/>
                <a:gd name="G2" fmla="+- 1 0 0"/>
                <a:gd name="G3" fmla="+- 65522 0 0"/>
                <a:gd name="G4" fmla="*/ 1 32985 25600"/>
                <a:gd name="G5" fmla="+- 2 0 0"/>
                <a:gd name="G6" fmla="+- 1 0 0"/>
                <a:gd name="G7" fmla="+- 1 0 0"/>
                <a:gd name="G8" fmla="+- 1 0 0"/>
                <a:gd name="G9" fmla="+- 1 0 0"/>
                <a:gd name="T0" fmla="*/ 22 w 28"/>
                <a:gd name="T1" fmla="*/ 59 h 59"/>
                <a:gd name="T2" fmla="*/ 28 w 28"/>
                <a:gd name="T3" fmla="*/ 59 h 59"/>
                <a:gd name="T4" fmla="*/ 0 w 28"/>
                <a:gd name="T5" fmla="*/ 0 h 59"/>
                <a:gd name="T6" fmla="*/ 22 w 28"/>
                <a:gd name="T7" fmla="*/ 59 h 59"/>
                <a:gd name="T8" fmla="*/ 0 w 28"/>
                <a:gd name="T9" fmla="*/ 0 h 59"/>
                <a:gd name="T10" fmla="*/ 28 w 28"/>
                <a:gd name="T11" fmla="*/ 59 h 59"/>
              </a:gdLst>
              <a:ahLst/>
              <a:cxnLst>
                <a:cxn ang="0">
                  <a:pos x="T0" y="T1"/>
                </a:cxn>
                <a:cxn ang="0">
                  <a:pos x="T2" y="T3"/>
                </a:cxn>
                <a:cxn ang="0">
                  <a:pos x="T4" y="T5"/>
                </a:cxn>
                <a:cxn ang="0">
                  <a:pos x="T6" y="T7"/>
                </a:cxn>
              </a:cxnLst>
              <a:rect l="T8" t="T9" r="T10" b="T11"/>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w="9525" cap="flat">
              <a:noFill/>
              <a:round/>
              <a:headEnd/>
              <a:tailEnd/>
            </a:ln>
            <a:effectLst/>
          </p:spPr>
          <p:txBody>
            <a:bodyPr wrap="none" anchor="ctr"/>
            <a:lstStyle/>
            <a:p>
              <a:endParaRPr lang="en-US"/>
            </a:p>
          </p:txBody>
        </p:sp>
        <p:sp>
          <p:nvSpPr>
            <p:cNvPr id="2069" name="Freeform 21"/>
            <p:cNvSpPr>
              <a:spLocks noChangeArrowheads="1"/>
            </p:cNvSpPr>
            <p:nvPr/>
          </p:nvSpPr>
          <p:spPr bwMode="auto">
            <a:xfrm>
              <a:off x="317" y="2587"/>
              <a:ext cx="42" cy="312"/>
            </a:xfrm>
            <a:custGeom>
              <a:avLst/>
              <a:gdLst>
                <a:gd name="G0" fmla="+- 8 0 0"/>
                <a:gd name="G1" fmla="*/ 1 43249 10240"/>
                <a:gd name="G2" fmla="+- 33 0 0"/>
                <a:gd name="G3" fmla="+- 10 0 0"/>
                <a:gd name="G4" fmla="cos 44 G3"/>
                <a:gd name="G5" fmla="+- 9 0 0"/>
                <a:gd name="G6" fmla="sin 43 G5"/>
                <a:gd name="G7" fmla="+- 3 0 0"/>
                <a:gd name="G8" fmla="+- 65534 0 0"/>
                <a:gd name="G9" fmla="+- 65533 0 0"/>
                <a:gd name="G10" fmla="*/ 1 781 55552"/>
                <a:gd name="G11" fmla="+- 9 0 0"/>
                <a:gd name="G12" fmla="*/ 1 24577 2"/>
                <a:gd name="G13" fmla="+- 1 0 0"/>
                <a:gd name="G14" fmla="+- 1 0 0"/>
                <a:gd name="G15" fmla="*/ 1 0 0"/>
                <a:gd name="G16" fmla="*/ 1 50493 55552"/>
                <a:gd name="G17" fmla="*/ G16 1 180"/>
                <a:gd name="G18" fmla="*/ G15 1 G17"/>
                <a:gd name="G19" fmla="+- 65446 0 0"/>
                <a:gd name="G20" fmla="+- 65502 0 0"/>
                <a:gd name="G21" fmla="+- 65502 0 0"/>
                <a:gd name="G22" fmla="+- 1 0 0"/>
                <a:gd name="G23" fmla="+- 65528 0 0"/>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 name="T14" fmla="*/ 0 w 17"/>
                <a:gd name="T15" fmla="*/ 0 h 107"/>
                <a:gd name="T16" fmla="*/ 17 w 17"/>
                <a:gd name="T17" fmla="*/ 107 h 107"/>
              </a:gdLst>
              <a:ahLst/>
              <a:cxnLst>
                <a:cxn ang="0">
                  <a:pos x="T0" y="T1"/>
                </a:cxn>
                <a:cxn ang="0">
                  <a:pos x="T2" y="T3"/>
                </a:cxn>
                <a:cxn ang="0">
                  <a:pos x="T4" y="T5"/>
                </a:cxn>
                <a:cxn ang="0">
                  <a:pos x="T6" y="T7"/>
                </a:cxn>
                <a:cxn ang="0">
                  <a:pos x="T8" y="T9"/>
                </a:cxn>
                <a:cxn ang="0">
                  <a:pos x="T10" y="T11"/>
                </a:cxn>
                <a:cxn ang="0">
                  <a:pos x="T12" y="T13"/>
                </a:cxn>
              </a:cxnLst>
              <a:rect l="T14" t="T15" r="T16" b="T17"/>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w="9525" cap="flat">
              <a:noFill/>
              <a:round/>
              <a:headEnd/>
              <a:tailEnd/>
            </a:ln>
            <a:effectLst/>
          </p:spPr>
          <p:txBody>
            <a:bodyPr wrap="none" anchor="ctr"/>
            <a:lstStyle/>
            <a:p>
              <a:endParaRPr lang="en-US"/>
            </a:p>
          </p:txBody>
        </p:sp>
        <p:sp>
          <p:nvSpPr>
            <p:cNvPr id="2070" name="Freeform 22"/>
            <p:cNvSpPr>
              <a:spLocks noChangeArrowheads="1"/>
            </p:cNvSpPr>
            <p:nvPr/>
          </p:nvSpPr>
          <p:spPr bwMode="auto">
            <a:xfrm>
              <a:off x="613" y="1982"/>
              <a:ext cx="878" cy="1701"/>
            </a:xfrm>
            <a:custGeom>
              <a:avLst/>
              <a:gdLst>
                <a:gd name="G0" fmla="*/ 1 41925 36864"/>
                <a:gd name="G1" fmla="*/ 1 50493 55552"/>
                <a:gd name="G2" fmla="*/ G1 1 180"/>
                <a:gd name="G3" fmla="*/ G0 1 G2"/>
                <a:gd name="G4" fmla="+- 1 0 0"/>
                <a:gd name="G5" fmla="+- 1 0 0"/>
                <a:gd name="G6" fmla="+- 1 0 0"/>
                <a:gd name="G7" fmla="+- 1 0 0"/>
                <a:gd name="G8" fmla="+- 1 0 0"/>
                <a:gd name="G9" fmla="+- 1 0 0"/>
                <a:gd name="G10" fmla="+- 275 0 0"/>
                <a:gd name="G11" fmla="+- 1 0 0"/>
                <a:gd name="G12" fmla="+- 1 0 0"/>
                <a:gd name="G13" fmla="+- 1 0 0"/>
                <a:gd name="G14" fmla="+- 1 0 0"/>
                <a:gd name="G15" fmla="*/ 1 27481 40960"/>
                <a:gd name="G16" fmla="*/ 1 50493 55552"/>
                <a:gd name="G17" fmla="*/ G16 1 180"/>
                <a:gd name="G18" fmla="*/ G15 1 G17"/>
                <a:gd name="G19" fmla="+- 1 0 0"/>
                <a:gd name="G20" fmla="+- 1 0 0"/>
                <a:gd name="G21" fmla="+- 1 0 0"/>
                <a:gd name="G22" fmla="+- 1 0 0"/>
                <a:gd name="G23" fmla="+- 1 0 0"/>
                <a:gd name="G24" fmla="+- 1 0 0"/>
                <a:gd name="G25" fmla="+- 497 0 0"/>
                <a:gd name="G26" fmla="+- 555 0 0"/>
                <a:gd name="G27" fmla="*/ 1 12311 10240"/>
                <a:gd name="G28" fmla="*/ 1 41613 1024"/>
                <a:gd name="G29" fmla="+- 1 0 0"/>
                <a:gd name="G30" fmla="+- 1 0 0"/>
                <a:gd name="G31" fmla="+- 1 0 0"/>
                <a:gd name="G32" fmla="+- 1 0 0"/>
                <a:gd name="G33" fmla="+- 1 0 0"/>
                <a:gd name="G34" fmla="+- 1 0 0"/>
                <a:gd name="G35" fmla="*/ 1 50493 45568"/>
                <a:gd name="G36" fmla="*/ 1 50493 55552"/>
                <a:gd name="G37" fmla="*/ G36 1 180"/>
                <a:gd name="G38" fmla="*/ G35 1 G37"/>
                <a:gd name="G39" fmla="+- 1 0 0"/>
                <a:gd name="G40" fmla="+- 1 0 0"/>
                <a:gd name="G41" fmla="+- 1 0 0"/>
                <a:gd name="G42" fmla="+- 1 0 0"/>
                <a:gd name="G43" fmla="*/ 1 0 0"/>
                <a:gd name="G44" fmla="+- 28 0 0"/>
                <a:gd name="G45" fmla="sin G43 G44"/>
                <a:gd name="G46" fmla="+- 1 0 0"/>
                <a:gd name="G47" fmla="+- 1 0 0"/>
                <a:gd name="G48" fmla="*/ 1 50493 45568"/>
                <a:gd name="G49" fmla="*/ 1 50493 55552"/>
                <a:gd name="G50" fmla="*/ G49 1 180"/>
                <a:gd name="G51" fmla="*/ G48 1 G50"/>
                <a:gd name="G52" fmla="+- 1 0 0"/>
                <a:gd name="G53" fmla="+- 1 0 0"/>
                <a:gd name="G54" fmla="+- 1 0 0"/>
                <a:gd name="G55" fmla="+- 1 0 0"/>
                <a:gd name="G56" fmla="+- 549 0 0"/>
                <a:gd name="G57" fmla="+- 568 0 0"/>
                <a:gd name="G58" fmla="*/ 1 50493 45568"/>
                <a:gd name="G59" fmla="*/ 1 50493 55552"/>
                <a:gd name="G60" fmla="*/ G59 1 180"/>
                <a:gd name="G61" fmla="*/ G58 1 G60"/>
                <a:gd name="G62" fmla="*/ 1 59569 25600"/>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 name="T32" fmla="*/ 0 w 294"/>
                <a:gd name="T33" fmla="*/ 0 h 568"/>
                <a:gd name="T34" fmla="*/ 294 w 294"/>
                <a:gd name="T35" fmla="*/ 56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w="9525" cap="flat">
              <a:noFill/>
              <a:round/>
              <a:headEnd/>
              <a:tailEnd/>
            </a:ln>
            <a:effectLst/>
          </p:spPr>
          <p:txBody>
            <a:bodyPr wrap="none" anchor="ctr"/>
            <a:lstStyle/>
            <a:p>
              <a:endParaRPr lang="en-US"/>
            </a:p>
          </p:txBody>
        </p:sp>
        <p:sp>
          <p:nvSpPr>
            <p:cNvPr id="2071" name="Freeform 23"/>
            <p:cNvSpPr>
              <a:spLocks noChangeArrowheads="1"/>
            </p:cNvSpPr>
            <p:nvPr/>
          </p:nvSpPr>
          <p:spPr bwMode="auto">
            <a:xfrm>
              <a:off x="676" y="4158"/>
              <a:ext cx="66" cy="149"/>
            </a:xfrm>
            <a:custGeom>
              <a:avLst/>
              <a:gdLst>
                <a:gd name="G0" fmla="+- 65523 0 0"/>
                <a:gd name="G1" fmla="*/ 1 42393 36864"/>
                <a:gd name="G2" fmla="+- 1 0 0"/>
                <a:gd name="G3" fmla="+- 1 0 0"/>
                <a:gd name="G4" fmla="*/ 1 0 0"/>
                <a:gd name="G5" fmla="*/ 1 50493 55552"/>
                <a:gd name="G6" fmla="*/ G5 1 180"/>
                <a:gd name="G7" fmla="*/ G4 1 G6"/>
                <a:gd name="G8" fmla="+- 2 0 0"/>
                <a:gd name="G9" fmla="+- 1 0 0"/>
                <a:gd name="G10" fmla="+- 1 0 0"/>
                <a:gd name="G11" fmla="+- 1 0 0"/>
                <a:gd name="G12" fmla="+- 1 0 0"/>
                <a:gd name="T0" fmla="*/ 0 w 25"/>
                <a:gd name="T1" fmla="*/ 0 h 53"/>
                <a:gd name="T2" fmla="*/ 19 w 25"/>
                <a:gd name="T3" fmla="*/ 53 h 53"/>
                <a:gd name="T4" fmla="*/ 25 w 25"/>
                <a:gd name="T5" fmla="*/ 53 h 53"/>
                <a:gd name="T6" fmla="*/ 0 w 25"/>
                <a:gd name="T7" fmla="*/ 0 h 53"/>
                <a:gd name="T8" fmla="*/ 0 w 25"/>
                <a:gd name="T9" fmla="*/ 0 h 53"/>
                <a:gd name="T10" fmla="*/ 25 w 25"/>
                <a:gd name="T11" fmla="*/ 53 h 53"/>
              </a:gdLst>
              <a:ahLst/>
              <a:cxnLst>
                <a:cxn ang="0">
                  <a:pos x="T0" y="T1"/>
                </a:cxn>
                <a:cxn ang="0">
                  <a:pos x="T2" y="T3"/>
                </a:cxn>
                <a:cxn ang="0">
                  <a:pos x="T4" y="T5"/>
                </a:cxn>
                <a:cxn ang="0">
                  <a:pos x="T6" y="T7"/>
                </a:cxn>
              </a:cxnLst>
              <a:rect l="T8" t="T9" r="T10" b="T11"/>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w="9525" cap="flat">
              <a:noFill/>
              <a:round/>
              <a:headEnd/>
              <a:tailEnd/>
            </a:ln>
            <a:effectLst/>
          </p:spPr>
          <p:txBody>
            <a:bodyPr wrap="none" anchor="ctr"/>
            <a:lstStyle/>
            <a:p>
              <a:endParaRPr lang="en-US"/>
            </a:p>
          </p:txBody>
        </p:sp>
        <p:sp>
          <p:nvSpPr>
            <p:cNvPr id="2072" name="Freeform 24"/>
            <p:cNvSpPr>
              <a:spLocks noChangeArrowheads="1"/>
            </p:cNvSpPr>
            <p:nvPr/>
          </p:nvSpPr>
          <p:spPr bwMode="auto">
            <a:xfrm>
              <a:off x="613" y="3715"/>
              <a:ext cx="77" cy="415"/>
            </a:xfrm>
            <a:custGeom>
              <a:avLst/>
              <a:gdLst>
                <a:gd name="G0" fmla="+- 65506 0 0"/>
                <a:gd name="G1" fmla="*/ 1 67 2"/>
                <a:gd name="G2" fmla="*/ 1 42835 51200"/>
                <a:gd name="G3" fmla="+- 1 0 0"/>
                <a:gd name="G4" fmla="+- 1 0 0"/>
                <a:gd name="G5" fmla="+- 1 0 0"/>
                <a:gd name="G6" fmla="+- 1 0 0"/>
                <a:gd name="G7" fmla="+- 8 0 0"/>
                <a:gd name="G8" fmla="cos 60 G7"/>
                <a:gd name="G9" fmla="*/ 1 2193 60544"/>
                <a:gd name="G10" fmla="+- 2 0 0"/>
                <a:gd name="G11" fmla="*/ 1 0 0"/>
                <a:gd name="G12" fmla="+- 2 0 0"/>
                <a:gd name="G13" fmla="cos 12 G12"/>
                <a:gd name="G14" fmla="+- 1 0 0"/>
                <a:gd name="G15" fmla="+- 1 0 0"/>
                <a:gd name="G16" fmla="+- 1 0 0"/>
                <a:gd name="G17" fmla="+- 1 0 0"/>
                <a:gd name="G18" fmla="+- 89 0 0"/>
                <a:gd name="G19" fmla="+- 1 0 0"/>
                <a:gd name="G20" fmla="+- 1 0 0"/>
                <a:gd name="G21" fmla="+- 1 0 0"/>
                <a:gd name="G22" fmla="*/ 1 50493 45568"/>
                <a:gd name="G23" fmla="*/ 1 50493 55552"/>
                <a:gd name="G24" fmla="*/ G23 1 180"/>
                <a:gd name="G25" fmla="*/ G22 1 G24"/>
                <a:gd name="G26" fmla="*/ 1 0 0"/>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 name="T16" fmla="*/ 0 w 29"/>
                <a:gd name="T17" fmla="*/ 0 h 141"/>
                <a:gd name="T18" fmla="*/ 29 w 29"/>
                <a:gd name="T19" fmla="*/ 141 h 141"/>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w="9525" cap="flat">
              <a:noFill/>
              <a:round/>
              <a:headEnd/>
              <a:tailEnd/>
            </a:ln>
            <a:effectLst/>
          </p:spPr>
          <p:txBody>
            <a:bodyPr wrap="none" anchor="ctr"/>
            <a:lstStyle/>
            <a:p>
              <a:endParaRPr lang="en-US"/>
            </a:p>
          </p:txBody>
        </p:sp>
        <p:sp>
          <p:nvSpPr>
            <p:cNvPr id="2073" name="Freeform 25"/>
            <p:cNvSpPr>
              <a:spLocks noChangeArrowheads="1"/>
            </p:cNvSpPr>
            <p:nvPr/>
          </p:nvSpPr>
          <p:spPr bwMode="auto">
            <a:xfrm>
              <a:off x="613" y="3636"/>
              <a:ext cx="14" cy="133"/>
            </a:xfrm>
            <a:custGeom>
              <a:avLst/>
              <a:gdLst>
                <a:gd name="G0" fmla="+- 65534 0 0"/>
                <a:gd name="G1" fmla="*/ 1 37 2"/>
                <a:gd name="G2" fmla="+- 41 0 0"/>
                <a:gd name="G3" fmla="*/ 1 24697 25600"/>
                <a:gd name="G4" fmla="*/ 1 50493 55552"/>
                <a:gd name="G5" fmla="*/ G4 1 180"/>
                <a:gd name="G6" fmla="*/ G3 1 G5"/>
                <a:gd name="G7" fmla="*/ 1 13895 25600"/>
                <a:gd name="G8" fmla="+- 12 0 0"/>
                <a:gd name="G9" fmla="+- 65535 0 0"/>
                <a:gd name="G10" fmla="+- 65535 0 0"/>
                <a:gd name="G11" fmla="+- 65528 0 0"/>
                <a:gd name="G12" fmla="+- 23 0 0"/>
                <a:gd name="G13" fmla="*/ 1 24577 2"/>
                <a:gd name="G14" fmla="+- 1 0 0"/>
                <a:gd name="G15" fmla="+- 1 0 0"/>
                <a:gd name="G16" fmla="*/ 1 0 0"/>
                <a:gd name="G17" fmla="*/ 1 50493 55552"/>
                <a:gd name="G18" fmla="*/ G17 1 180"/>
                <a:gd name="G19" fmla="*/ G16 1 G18"/>
                <a:gd name="G20" fmla="+- 65503 0 0"/>
                <a:gd name="G21" fmla="+- 65496 0 0"/>
                <a:gd name="G22" fmla="+- 65524 0 0"/>
                <a:gd name="G23" fmla="+- 1 0 0"/>
                <a:gd name="G24" fmla="+- 65532 0 0"/>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 name="T14" fmla="*/ 0 w 8"/>
                <a:gd name="T15" fmla="*/ 0 h 48"/>
                <a:gd name="T16" fmla="*/ 8 w 8"/>
                <a:gd name="T17" fmla="*/ 48 h 48"/>
              </a:gdLst>
              <a:ahLst/>
              <a:cxnLst>
                <a:cxn ang="0">
                  <a:pos x="T0" y="T1"/>
                </a:cxn>
                <a:cxn ang="0">
                  <a:pos x="T2" y="T3"/>
                </a:cxn>
                <a:cxn ang="0">
                  <a:pos x="T4" y="T5"/>
                </a:cxn>
                <a:cxn ang="0">
                  <a:pos x="T6" y="T7"/>
                </a:cxn>
                <a:cxn ang="0">
                  <a:pos x="T8" y="T9"/>
                </a:cxn>
                <a:cxn ang="0">
                  <a:pos x="T10" y="T11"/>
                </a:cxn>
                <a:cxn ang="0">
                  <a:pos x="T12" y="T13"/>
                </a:cxn>
              </a:cxnLst>
              <a:rect l="T14" t="T15" r="T16" b="T17"/>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w="9525" cap="flat">
              <a:noFill/>
              <a:round/>
              <a:headEnd/>
              <a:tailEnd/>
            </a:ln>
            <a:effectLst/>
          </p:spPr>
          <p:txBody>
            <a:bodyPr wrap="none" anchor="ctr"/>
            <a:lstStyle/>
            <a:p>
              <a:endParaRPr lang="en-US"/>
            </a:p>
          </p:txBody>
        </p:sp>
        <p:sp>
          <p:nvSpPr>
            <p:cNvPr id="2074" name="Freeform 26"/>
            <p:cNvSpPr>
              <a:spLocks noChangeArrowheads="1"/>
            </p:cNvSpPr>
            <p:nvPr/>
          </p:nvSpPr>
          <p:spPr bwMode="auto">
            <a:xfrm>
              <a:off x="634" y="3983"/>
              <a:ext cx="122" cy="324"/>
            </a:xfrm>
            <a:custGeom>
              <a:avLst/>
              <a:gdLst>
                <a:gd name="G0" fmla="*/ 1 32733 8192"/>
                <a:gd name="G1" fmla="*/ 1 0 0"/>
                <a:gd name="G2" fmla="+- 16 0 0"/>
                <a:gd name="G3" fmla="*/ 1 54077 36864"/>
                <a:gd name="G4" fmla="*/ 1 23657 55552"/>
                <a:gd name="G5" fmla="+- 1 0 0"/>
                <a:gd name="G6" fmla="+- 1 0 0"/>
                <a:gd name="G7" fmla="+- 1 0 0"/>
                <a:gd name="G8" fmla="+- 1 0 0"/>
                <a:gd name="G9" fmla="+- 1 0 0"/>
                <a:gd name="G10" fmla="*/ 1 0 0"/>
                <a:gd name="G11" fmla="+- 2 0 0"/>
                <a:gd name="G12" fmla="cos 12 G11"/>
                <a:gd name="G13" fmla="+- 1 0 0"/>
                <a:gd name="G14" fmla="+- 1 0 0"/>
                <a:gd name="G15" fmla="+- 1 0 0"/>
                <a:gd name="G16" fmla="*/ 1 0 0"/>
                <a:gd name="G17" fmla="+- 1 0 0"/>
                <a:gd name="G18" fmla="*/ 1 0 0"/>
                <a:gd name="G19" fmla="+- 58 0 0"/>
                <a:gd name="G20" fmla="+- 1 0 0"/>
                <a:gd name="G21" fmla="+- 1 0 0"/>
                <a:gd name="G22" fmla="+- 1 0 0"/>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 name="T16" fmla="*/ 0 w 44"/>
                <a:gd name="T17" fmla="*/ 0 h 111"/>
                <a:gd name="T18" fmla="*/ 44 w 44"/>
                <a:gd name="T19"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w="9525" cap="flat">
              <a:noFill/>
              <a:round/>
              <a:headEnd/>
              <a:tailEnd/>
            </a:ln>
            <a:effectLst/>
          </p:spPr>
          <p:txBody>
            <a:bodyPr wrap="none" anchor="ctr"/>
            <a:lstStyle/>
            <a:p>
              <a:endParaRPr lang="en-US"/>
            </a:p>
          </p:txBody>
        </p:sp>
      </p:grpSp>
      <p:sp>
        <p:nvSpPr>
          <p:cNvPr id="2075" name="Rectangle 27"/>
          <p:cNvSpPr>
            <a:spLocks noChangeArrowheads="1"/>
          </p:cNvSpPr>
          <p:nvPr/>
        </p:nvSpPr>
        <p:spPr bwMode="auto">
          <a:xfrm>
            <a:off x="0" y="0"/>
            <a:ext cx="182563" cy="6858000"/>
          </a:xfrm>
          <a:prstGeom prst="rect">
            <a:avLst/>
          </a:prstGeom>
          <a:solidFill>
            <a:srgbClr val="17406D"/>
          </a:solidFill>
          <a:ln w="9525" cap="flat">
            <a:noFill/>
            <a:round/>
            <a:headEnd/>
            <a:tailEnd/>
          </a:ln>
          <a:effectLst/>
        </p:spPr>
        <p:txBody>
          <a:bodyPr wrap="none" anchor="ctr"/>
          <a:lstStyle/>
          <a:p>
            <a:endParaRPr lang="en-US"/>
          </a:p>
        </p:txBody>
      </p:sp>
      <p:sp>
        <p:nvSpPr>
          <p:cNvPr id="2076" name="Rectangle 28"/>
          <p:cNvSpPr>
            <a:spLocks noGrp="1" noChangeArrowheads="1"/>
          </p:cNvSpPr>
          <p:nvPr>
            <p:ph type="title"/>
          </p:nvPr>
        </p:nvSpPr>
        <p:spPr bwMode="auto">
          <a:xfrm>
            <a:off x="2592388" y="623888"/>
            <a:ext cx="8896350" cy="1265237"/>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p>
            <a:pPr lvl="0"/>
            <a:r>
              <a:rPr lang="en-GB"/>
              <a:t>Pulse para editar el formato del texto de título</a:t>
            </a:r>
          </a:p>
        </p:txBody>
      </p:sp>
      <p:sp>
        <p:nvSpPr>
          <p:cNvPr id="2077" name="Rectangle 29"/>
          <p:cNvSpPr>
            <a:spLocks noGrp="1" noChangeArrowheads="1"/>
          </p:cNvSpPr>
          <p:nvPr>
            <p:ph type="body" idx="1"/>
          </p:nvPr>
        </p:nvSpPr>
        <p:spPr bwMode="auto">
          <a:xfrm>
            <a:off x="2589213" y="2133600"/>
            <a:ext cx="8899525" cy="3760788"/>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p>
            <a:pPr lvl="0"/>
            <a:r>
              <a:rPr lang="en-GB"/>
              <a:t>Pulse para editar el formato de esquema del texto</a:t>
            </a:r>
          </a:p>
          <a:p>
            <a:pPr lvl="1"/>
            <a:r>
              <a:rPr lang="en-GB"/>
              <a:t>Segundo nivel del esquema</a:t>
            </a:r>
          </a:p>
          <a:p>
            <a:pPr lvl="2"/>
            <a:r>
              <a:rPr lang="en-GB"/>
              <a:t>Tercer nivel del esquema</a:t>
            </a:r>
          </a:p>
          <a:p>
            <a:pPr lvl="3"/>
            <a:r>
              <a:rPr lang="en-GB"/>
              <a:t>Cuarto nivel del esquema</a:t>
            </a:r>
          </a:p>
          <a:p>
            <a:pPr lvl="4"/>
            <a:r>
              <a:rPr lang="en-GB"/>
              <a:t>Quinto nivel del esquema</a:t>
            </a:r>
          </a:p>
          <a:p>
            <a:pPr lvl="4"/>
            <a:r>
              <a:rPr lang="en-GB"/>
              <a:t>Sexto nivel del esquema</a:t>
            </a:r>
          </a:p>
          <a:p>
            <a:pPr lvl="4"/>
            <a:r>
              <a:rPr lang="en-GB"/>
              <a:t>Séptimo nivel del esquema</a:t>
            </a:r>
          </a:p>
        </p:txBody>
      </p:sp>
      <p:sp>
        <p:nvSpPr>
          <p:cNvPr id="2078" name="Rectangle 30"/>
          <p:cNvSpPr>
            <a:spLocks noGrp="1" noChangeArrowheads="1"/>
          </p:cNvSpPr>
          <p:nvPr>
            <p:ph type="dt"/>
          </p:nvPr>
        </p:nvSpPr>
        <p:spPr bwMode="auto">
          <a:xfrm>
            <a:off x="10361613" y="6130925"/>
            <a:ext cx="1130300" cy="354013"/>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hangingPunct="1">
              <a:lnSpc>
                <a:spcPct val="100000"/>
              </a:lnSpc>
              <a:buClrTx/>
              <a:buFontTx/>
              <a:buNone/>
              <a:tabLst>
                <a:tab pos="449263" algn="l"/>
                <a:tab pos="898525" algn="l"/>
              </a:tabLst>
              <a:defRPr sz="2400">
                <a:solidFill>
                  <a:srgbClr val="000000"/>
                </a:solidFill>
                <a:latin typeface="+mn-lt"/>
                <a:ea typeface="DejaVu Sans Condensed" charset="0"/>
                <a:cs typeface="DejaVu Sans Condensed" charset="0"/>
              </a:defRPr>
            </a:lvl1pPr>
          </a:lstStyle>
          <a:p>
            <a:r>
              <a:rPr lang="es-AR"/>
              <a:t>UNLP - Facultad de Informática</a:t>
            </a:r>
          </a:p>
        </p:txBody>
      </p:sp>
      <p:sp>
        <p:nvSpPr>
          <p:cNvPr id="2079" name="Rectangle 31"/>
          <p:cNvSpPr>
            <a:spLocks noGrp="1" noChangeArrowheads="1"/>
          </p:cNvSpPr>
          <p:nvPr>
            <p:ph type="ftr"/>
          </p:nvPr>
        </p:nvSpPr>
        <p:spPr bwMode="auto">
          <a:xfrm>
            <a:off x="2589213" y="6135688"/>
            <a:ext cx="7604125" cy="349250"/>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hangingPunct="1">
              <a:lnSpc>
                <a:spcPct val="100000"/>
              </a:lnSpc>
              <a:buClrTx/>
              <a:buFont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Lst>
              <a:defRPr sz="2400">
                <a:solidFill>
                  <a:srgbClr val="000000"/>
                </a:solidFill>
                <a:latin typeface="+mn-lt"/>
                <a:ea typeface="DejaVu Sans Condensed" charset="0"/>
                <a:cs typeface="DejaVu Sans Condensed" charset="0"/>
              </a:defRPr>
            </a:lvl1pPr>
          </a:lstStyle>
          <a:p>
            <a:r>
              <a:rPr lang="es-AR"/>
              <a:t>FOD -  Clase 1</a:t>
            </a:r>
          </a:p>
        </p:txBody>
      </p:sp>
      <p:sp>
        <p:nvSpPr>
          <p:cNvPr id="2080" name="Freeform 32"/>
          <p:cNvSpPr>
            <a:spLocks noChangeArrowheads="1"/>
          </p:cNvSpPr>
          <p:nvPr/>
        </p:nvSpPr>
        <p:spPr bwMode="auto">
          <a:xfrm flipV="1">
            <a:off x="-4763" y="712788"/>
            <a:ext cx="1589088" cy="506412"/>
          </a:xfrm>
          <a:custGeom>
            <a:avLst/>
            <a:gdLst>
              <a:gd name="G0" fmla="+- 1 0 0"/>
              <a:gd name="G1" fmla="+- 1 0 0"/>
              <a:gd name="G2" fmla="+- 1 0 0"/>
              <a:gd name="G3" fmla="+- 1 0 0"/>
              <a:gd name="G4" fmla="+- 1 0 0"/>
              <a:gd name="G5" fmla="*/ 1 32749 25600"/>
              <a:gd name="G6" fmla="*/ 1 50493 55552"/>
              <a:gd name="G7" fmla="*/ G6 1 180"/>
              <a:gd name="G8" fmla="*/ G5 1 G7"/>
              <a:gd name="G9" fmla="+- 1 0 0"/>
              <a:gd name="G10" fmla="+- 1 0 0"/>
              <a:gd name="G11" fmla="+- 1 0 0"/>
              <a:gd name="G12" fmla="+- 1 0 0"/>
              <a:gd name="G13" fmla="+- 1 0 0"/>
              <a:gd name="G14" fmla="+- 1 0 0"/>
              <a:gd name="G15" fmla="+- 1 0 0"/>
              <a:gd name="G16" fmla="*/ 1 16385 2"/>
              <a:gd name="G17" fmla="+- 1 0 0"/>
              <a:gd name="G18" fmla="+- 1 0 0"/>
              <a:gd name="G19" fmla="*/ 1 59669 50432"/>
              <a:gd name="G20" fmla="+- 4 0 0"/>
              <a:gd name="G21" fmla="+- 62322 0 0"/>
              <a:gd name="G22" fmla="+- 57838 0 0"/>
              <a:gd name="G23" fmla="+- 57827 0 0"/>
              <a:gd name="G24" fmla="+- 58261 0 0"/>
              <a:gd name="G25" fmla="+- 1 0 0"/>
              <a:gd name="G26" fmla="+- 45 0 0"/>
              <a:gd name="G27" fmla="+- 2725 0 0"/>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 name="T26" fmla="*/ 0 w 9248"/>
              <a:gd name="T27" fmla="*/ 0 h 10000"/>
              <a:gd name="T28" fmla="*/ 9248 w 9248"/>
              <a:gd name="T29" fmla="*/ 10000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w="9525" cap="flat">
            <a:noFill/>
            <a:round/>
            <a:headEnd/>
            <a:tailEnd/>
          </a:ln>
          <a:effectLst/>
        </p:spPr>
        <p:txBody>
          <a:bodyPr wrap="none" anchor="ctr"/>
          <a:lstStyle/>
          <a:p>
            <a:endParaRPr lang="en-US"/>
          </a:p>
        </p:txBody>
      </p:sp>
      <p:sp>
        <p:nvSpPr>
          <p:cNvPr id="2081" name="Rectangle 33"/>
          <p:cNvSpPr>
            <a:spLocks noGrp="1" noChangeArrowheads="1"/>
          </p:cNvSpPr>
          <p:nvPr>
            <p:ph type="sldNum"/>
          </p:nvPr>
        </p:nvSpPr>
        <p:spPr bwMode="auto">
          <a:xfrm>
            <a:off x="531813" y="787400"/>
            <a:ext cx="763587" cy="349250"/>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hangingPunct="1">
              <a:lnSpc>
                <a:spcPct val="100000"/>
              </a:lnSpc>
              <a:buClrTx/>
              <a:buFontTx/>
              <a:buNone/>
              <a:tabLst>
                <a:tab pos="449263" algn="l"/>
              </a:tabLst>
              <a:defRPr sz="2400">
                <a:solidFill>
                  <a:srgbClr val="000000"/>
                </a:solidFill>
                <a:latin typeface="+mn-lt"/>
                <a:ea typeface="DejaVu Sans Condensed" charset="0"/>
                <a:cs typeface="DejaVu Sans Condensed" charset="0"/>
              </a:defRPr>
            </a:lvl1pPr>
          </a:lstStyle>
          <a:p>
            <a:fld id="{A723BEF9-7DFA-4F4F-8031-35A77CCFFF23}" type="slidenum">
              <a:rPr lang="es-AR"/>
              <a:pPr/>
              <a:t>‹Nº›</a:t>
            </a:fld>
            <a:endParaRPr lang="es-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2pPr>
      <a:lvl3pPr marL="11430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3pPr>
      <a:lvl4pPr marL="16002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4pPr>
      <a:lvl5pPr marL="20574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5pPr>
      <a:lvl6pPr marL="25146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6pPr>
      <a:lvl7pPr marL="29718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7pPr>
      <a:lvl8pPr marL="34290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8pPr>
      <a:lvl9pPr marL="3886200" indent="-228600" algn="l" defTabSz="449263" rtl="0" eaLnBrk="0" fontAlgn="base" hangingPunct="0">
        <a:lnSpc>
          <a:spcPct val="98000"/>
        </a:lnSpc>
        <a:spcBef>
          <a:spcPct val="0"/>
        </a:spcBef>
        <a:spcAft>
          <a:spcPct val="0"/>
        </a:spcAft>
        <a:buClr>
          <a:srgbClr val="000000"/>
        </a:buClr>
        <a:buSzPct val="100000"/>
        <a:buFont typeface="Times New Roman" pitchFamily="16" charset="0"/>
        <a:defRPr>
          <a:solidFill>
            <a:srgbClr val="000000"/>
          </a:solidFill>
          <a:latin typeface="Century Gothic" charset="0"/>
          <a:ea typeface="Droid Sans Fallback" charset="0"/>
          <a:cs typeface="Droid Sans Fallback" charset="0"/>
        </a:defRPr>
      </a:lvl9pPr>
    </p:titleStyle>
    <p:bodyStyle>
      <a:lvl1pPr marL="342900" indent="-342900" algn="l" defTabSz="449263" rtl="0" eaLnBrk="0" fontAlgn="base" hangingPunct="0">
        <a:lnSpc>
          <a:spcPct val="98000"/>
        </a:lnSpc>
        <a:spcBef>
          <a:spcPct val="0"/>
        </a:spcBef>
        <a:spcAft>
          <a:spcPts val="1425"/>
        </a:spcAft>
        <a:buClr>
          <a:srgbClr val="000000"/>
        </a:buClr>
        <a:buSzPct val="100000"/>
        <a:buFont typeface="Times New Roman" pitchFamily="16" charset="0"/>
        <a:defRPr>
          <a:solidFill>
            <a:srgbClr val="404040"/>
          </a:solidFill>
          <a:latin typeface="+mn-lt"/>
          <a:ea typeface="+mn-ea"/>
          <a:cs typeface="+mn-cs"/>
        </a:defRPr>
      </a:lvl1pPr>
      <a:lvl2pPr marL="742950" indent="-285750" algn="l" defTabSz="449263" rtl="0" eaLnBrk="0" fontAlgn="base" hangingPunct="0">
        <a:lnSpc>
          <a:spcPct val="98000"/>
        </a:lnSpc>
        <a:spcBef>
          <a:spcPct val="0"/>
        </a:spcBef>
        <a:spcAft>
          <a:spcPts val="1138"/>
        </a:spcAft>
        <a:buClr>
          <a:srgbClr val="000000"/>
        </a:buClr>
        <a:buSzPct val="100000"/>
        <a:buFont typeface="Times New Roman" pitchFamily="16" charset="0"/>
        <a:defRPr sz="1400">
          <a:solidFill>
            <a:srgbClr val="404040"/>
          </a:solidFill>
          <a:latin typeface="+mn-lt"/>
          <a:ea typeface="+mn-ea"/>
          <a:cs typeface="+mn-cs"/>
        </a:defRPr>
      </a:lvl2pPr>
      <a:lvl3pPr marL="1143000" indent="-228600" algn="l" defTabSz="449263" rtl="0" eaLnBrk="0" fontAlgn="base" hangingPunct="0">
        <a:lnSpc>
          <a:spcPct val="98000"/>
        </a:lnSpc>
        <a:spcBef>
          <a:spcPct val="0"/>
        </a:spcBef>
        <a:spcAft>
          <a:spcPts val="850"/>
        </a:spcAft>
        <a:buClr>
          <a:srgbClr val="000000"/>
        </a:buClr>
        <a:buSzPct val="100000"/>
        <a:buFont typeface="Times New Roman" pitchFamily="16" charset="0"/>
        <a:defRPr sz="1200">
          <a:solidFill>
            <a:srgbClr val="404040"/>
          </a:solidFill>
          <a:latin typeface="+mn-lt"/>
          <a:ea typeface="+mn-ea"/>
          <a:cs typeface="+mn-cs"/>
        </a:defRPr>
      </a:lvl3pPr>
      <a:lvl4pPr marL="1600200" indent="-228600" algn="l" defTabSz="449263" rtl="0" eaLnBrk="0" fontAlgn="base" hangingPunct="0">
        <a:lnSpc>
          <a:spcPct val="98000"/>
        </a:lnSpc>
        <a:spcBef>
          <a:spcPct val="0"/>
        </a:spcBef>
        <a:spcAft>
          <a:spcPts val="575"/>
        </a:spcAft>
        <a:buClr>
          <a:srgbClr val="000000"/>
        </a:buClr>
        <a:buSzPct val="100000"/>
        <a:buFont typeface="Times New Roman" pitchFamily="16" charset="0"/>
        <a:defRPr sz="1200">
          <a:solidFill>
            <a:srgbClr val="404040"/>
          </a:solidFill>
          <a:latin typeface="+mn-lt"/>
          <a:ea typeface="+mn-ea"/>
          <a:cs typeface="+mn-cs"/>
        </a:defRPr>
      </a:lvl4pPr>
      <a:lvl5pPr marL="2057400" indent="-228600" algn="l" defTabSz="449263" rtl="0" eaLnBrk="0" fontAlgn="base" hangingPunct="0">
        <a:lnSpc>
          <a:spcPct val="98000"/>
        </a:lnSpc>
        <a:spcBef>
          <a:spcPct val="0"/>
        </a:spcBef>
        <a:spcAft>
          <a:spcPts val="288"/>
        </a:spcAft>
        <a:buClr>
          <a:srgbClr val="000000"/>
        </a:buClr>
        <a:buSzPct val="100000"/>
        <a:buFont typeface="Times New Roman" pitchFamily="16" charset="0"/>
        <a:defRPr sz="2000">
          <a:solidFill>
            <a:srgbClr val="404040"/>
          </a:solidFill>
          <a:latin typeface="+mn-lt"/>
          <a:ea typeface="+mn-ea"/>
          <a:cs typeface="+mn-cs"/>
        </a:defRPr>
      </a:lvl5pPr>
      <a:lvl6pPr marL="2514600" indent="-228600" algn="l" defTabSz="449263" rtl="0" eaLnBrk="0" fontAlgn="base" hangingPunct="0">
        <a:lnSpc>
          <a:spcPct val="98000"/>
        </a:lnSpc>
        <a:spcBef>
          <a:spcPct val="0"/>
        </a:spcBef>
        <a:spcAft>
          <a:spcPts val="288"/>
        </a:spcAft>
        <a:buClr>
          <a:srgbClr val="000000"/>
        </a:buClr>
        <a:buSzPct val="100000"/>
        <a:buFont typeface="Times New Roman" pitchFamily="16" charset="0"/>
        <a:defRPr sz="2000">
          <a:solidFill>
            <a:srgbClr val="404040"/>
          </a:solidFill>
          <a:latin typeface="+mn-lt"/>
          <a:ea typeface="+mn-ea"/>
          <a:cs typeface="+mn-cs"/>
        </a:defRPr>
      </a:lvl6pPr>
      <a:lvl7pPr marL="2971800" indent="-228600" algn="l" defTabSz="449263" rtl="0" eaLnBrk="0" fontAlgn="base" hangingPunct="0">
        <a:lnSpc>
          <a:spcPct val="98000"/>
        </a:lnSpc>
        <a:spcBef>
          <a:spcPct val="0"/>
        </a:spcBef>
        <a:spcAft>
          <a:spcPts val="288"/>
        </a:spcAft>
        <a:buClr>
          <a:srgbClr val="000000"/>
        </a:buClr>
        <a:buSzPct val="100000"/>
        <a:buFont typeface="Times New Roman" pitchFamily="16" charset="0"/>
        <a:defRPr sz="2000">
          <a:solidFill>
            <a:srgbClr val="404040"/>
          </a:solidFill>
          <a:latin typeface="+mn-lt"/>
          <a:ea typeface="+mn-ea"/>
          <a:cs typeface="+mn-cs"/>
        </a:defRPr>
      </a:lvl7pPr>
      <a:lvl8pPr marL="3429000" indent="-228600" algn="l" defTabSz="449263" rtl="0" eaLnBrk="0" fontAlgn="base" hangingPunct="0">
        <a:lnSpc>
          <a:spcPct val="98000"/>
        </a:lnSpc>
        <a:spcBef>
          <a:spcPct val="0"/>
        </a:spcBef>
        <a:spcAft>
          <a:spcPts val="288"/>
        </a:spcAft>
        <a:buClr>
          <a:srgbClr val="000000"/>
        </a:buClr>
        <a:buSzPct val="100000"/>
        <a:buFont typeface="Times New Roman" pitchFamily="16" charset="0"/>
        <a:defRPr sz="2000">
          <a:solidFill>
            <a:srgbClr val="404040"/>
          </a:solidFill>
          <a:latin typeface="+mn-lt"/>
          <a:ea typeface="+mn-ea"/>
          <a:cs typeface="+mn-cs"/>
        </a:defRPr>
      </a:lvl8pPr>
      <a:lvl9pPr marL="3886200" indent="-228600" algn="l" defTabSz="449263" rtl="0" eaLnBrk="0" fontAlgn="base" hangingPunct="0">
        <a:lnSpc>
          <a:spcPct val="98000"/>
        </a:lnSpc>
        <a:spcBef>
          <a:spcPct val="0"/>
        </a:spcBef>
        <a:spcAft>
          <a:spcPts val="288"/>
        </a:spcAft>
        <a:buClr>
          <a:srgbClr val="000000"/>
        </a:buClr>
        <a:buSzPct val="100000"/>
        <a:buFont typeface="Times New Roman" pitchFamily="16" charset="0"/>
        <a:defRPr sz="20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2453456" y="952498"/>
            <a:ext cx="8915400" cy="2262188"/>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sz="3600">
                <a:solidFill>
                  <a:srgbClr val="262626"/>
                </a:solidFill>
                <a:latin typeface="Century Gothic" charset="0"/>
                <a:ea typeface="Droid Sans Fallback" charset="0"/>
                <a:cs typeface="Droid Sans Fallback" charset="0"/>
              </a:rPr>
              <a:t>Fundamentos de Organización de Datos</a:t>
            </a:r>
          </a:p>
        </p:txBody>
      </p:sp>
      <p:sp>
        <p:nvSpPr>
          <p:cNvPr id="4099" name="Text Box 3"/>
          <p:cNvSpPr txBox="1">
            <a:spLocks noChangeArrowheads="1"/>
          </p:cNvSpPr>
          <p:nvPr/>
        </p:nvSpPr>
        <p:spPr bwMode="auto">
          <a:xfrm>
            <a:off x="431800" y="4535488"/>
            <a:ext cx="779463"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0A16DC0-0375-450B-8774-D9FEF58DE37B}"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s-AR">
              <a:solidFill>
                <a:srgbClr val="000000"/>
              </a:solidFill>
              <a:latin typeface="Century Gothic" charset="0"/>
              <a:ea typeface="DejaVu Sans Condensed" charset="0"/>
              <a:cs typeface="DejaVu Sans Condensed" charset="0"/>
            </a:endParaRPr>
          </a:p>
        </p:txBody>
      </p:sp>
      <p:sp>
        <p:nvSpPr>
          <p:cNvPr id="5" name="Text Box 2"/>
          <p:cNvSpPr txBox="1">
            <a:spLocks noChangeArrowheads="1"/>
          </p:cNvSpPr>
          <p:nvPr/>
        </p:nvSpPr>
        <p:spPr bwMode="auto">
          <a:xfrm>
            <a:off x="2453456" y="2714620"/>
            <a:ext cx="8915400" cy="3714776"/>
          </a:xfrm>
          <a:prstGeom prst="rect">
            <a:avLst/>
          </a:prstGeom>
          <a:noFill/>
          <a:ln w="9525" cap="flat">
            <a:noFill/>
            <a:round/>
            <a:headEnd/>
            <a:tailEnd/>
          </a:ln>
          <a:effectLst/>
        </p:spPr>
        <p:txBody>
          <a:bodyPr lIns="90000" tIns="45000" rIns="90000" bIns="45000"/>
          <a:ls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a:lstStyle>
          <a:p>
            <a:pPr hangingPunct="1">
              <a:lnSpc>
                <a:spcPct val="100000"/>
              </a:lnSpc>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sz="3200" i="1" dirty="0">
                <a:solidFill>
                  <a:srgbClr val="262626"/>
                </a:solidFill>
                <a:latin typeface="Century Gothic" charset="0"/>
                <a:ea typeface="Droid Sans Fallback" charset="0"/>
                <a:cs typeface="Droid Sans Fallback" charset="0"/>
              </a:rPr>
              <a:t>Archivos</a:t>
            </a:r>
          </a:p>
          <a:p>
            <a:pPr hangingPunct="1">
              <a:lnSpc>
                <a:spcPct val="100000"/>
              </a:lnSpc>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sz="2800" i="1" dirty="0">
                <a:solidFill>
                  <a:schemeClr val="tx1">
                    <a:lumMod val="50000"/>
                    <a:lumOff val="50000"/>
                  </a:schemeClr>
                </a:solidFill>
                <a:latin typeface="Century Gothic" charset="0"/>
                <a:ea typeface="Droid Sans Fallback" charset="0"/>
                <a:cs typeface="Droid Sans Fallback" charset="0"/>
              </a:rPr>
              <a:t>Corte de Control</a:t>
            </a:r>
            <a:endParaRPr lang="es-AR" sz="2400" i="1" dirty="0">
              <a:solidFill>
                <a:schemeClr val="tx1">
                  <a:lumMod val="50000"/>
                  <a:lumOff val="50000"/>
                </a:schemeClr>
              </a:solidFill>
              <a:latin typeface="Century Gothic" charset="0"/>
              <a:ea typeface="Droid Sans Fallback" charset="0"/>
              <a:cs typeface="Droid Sans Fallback" charset="0"/>
            </a:endParaRPr>
          </a:p>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AR" sz="2800" i="1" dirty="0">
              <a:solidFill>
                <a:srgbClr val="262626"/>
              </a:solidFill>
              <a:latin typeface="Century Gothic" charset="0"/>
              <a:ea typeface="Droid Sans Fallback" charset="0"/>
              <a:cs typeface="Droid Sans Fallback" charset="0"/>
            </a:endParaRPr>
          </a:p>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AR" sz="2800" i="1" dirty="0">
              <a:solidFill>
                <a:srgbClr val="262626"/>
              </a:solidFill>
              <a:latin typeface="Century Gothic" charset="0"/>
              <a:ea typeface="Droid Sans Fallback" charset="0"/>
              <a:cs typeface="Droid Sans Fallback" charset="0"/>
            </a:endParaRPr>
          </a:p>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AR" sz="2800" i="1" dirty="0">
              <a:solidFill>
                <a:srgbClr val="262626"/>
              </a:solidFill>
              <a:latin typeface="Century Gothic" charset="0"/>
              <a:ea typeface="Droid Sans Fallback" charset="0"/>
              <a:cs typeface="Droid Sans Fallback" charset="0"/>
            </a:endParaRPr>
          </a:p>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AR" sz="2800" i="1" dirty="0">
              <a:solidFill>
                <a:srgbClr val="262626"/>
              </a:solidFill>
              <a:latin typeface="Century Gothic" charset="0"/>
              <a:ea typeface="Droid Sans Fallback" charset="0"/>
              <a:cs typeface="Droid Sans Fallback" charset="0"/>
            </a:endParaRPr>
          </a:p>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AR" sz="2800" i="1" dirty="0">
              <a:solidFill>
                <a:srgbClr val="262626"/>
              </a:solidFill>
              <a:latin typeface="Century Gothic" charset="0"/>
              <a:ea typeface="Droid Sans Fallback" charset="0"/>
              <a:cs typeface="Droid Sans Fallback"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03238" y="792163"/>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5FD5A3B-416B-4826-A862-2C8539950DAB}" type="slidenum">
              <a:rPr lang="es-AR">
                <a:solidFill>
                  <a:srgbClr val="000000"/>
                </a:solidFill>
                <a:latin typeface="Courier New" pitchFamily="49" charset="0"/>
                <a:ea typeface="DejaVu Sans Condensed" charset="0"/>
                <a:cs typeface="Courier New" pitchFamily="49"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s-AR">
              <a:solidFill>
                <a:srgbClr val="000000"/>
              </a:solidFill>
              <a:latin typeface="Courier New" pitchFamily="49" charset="0"/>
              <a:ea typeface="DejaVu Sans Condensed" charset="0"/>
              <a:cs typeface="Courier New" pitchFamily="49" charset="0"/>
            </a:endParaRPr>
          </a:p>
        </p:txBody>
      </p:sp>
      <p:sp>
        <p:nvSpPr>
          <p:cNvPr id="12291" name="Text Box 3"/>
          <p:cNvSpPr txBox="1">
            <a:spLocks noChangeArrowheads="1"/>
          </p:cNvSpPr>
          <p:nvPr/>
        </p:nvSpPr>
        <p:spPr bwMode="auto">
          <a:xfrm>
            <a:off x="2697163" y="1635125"/>
            <a:ext cx="7772400" cy="4495800"/>
          </a:xfrm>
          <a:prstGeom prst="rect">
            <a:avLst/>
          </a:prstGeom>
          <a:noFill/>
          <a:ln w="9525" cap="flat">
            <a:noFill/>
            <a:round/>
            <a:headEnd/>
            <a:tailEnd/>
          </a:ln>
          <a:effectLst/>
        </p:spPr>
        <p:txBody>
          <a:bodyPr wrap="none" anchor="ctr"/>
          <a:lstStyle/>
          <a:p>
            <a:endParaRPr lang="en-US">
              <a:latin typeface="Courier New" pitchFamily="49" charset="0"/>
              <a:cs typeface="Courier New" pitchFamily="49" charset="0"/>
            </a:endParaRPr>
          </a:p>
        </p:txBody>
      </p:sp>
      <p:sp>
        <p:nvSpPr>
          <p:cNvPr id="12292" name="Text Box 4"/>
          <p:cNvSpPr txBox="1">
            <a:spLocks noChangeArrowheads="1"/>
          </p:cNvSpPr>
          <p:nvPr/>
        </p:nvSpPr>
        <p:spPr bwMode="auto">
          <a:xfrm>
            <a:off x="1453324" y="428604"/>
            <a:ext cx="11001452" cy="6143668"/>
          </a:xfrm>
          <a:prstGeom prst="rect">
            <a:avLst/>
          </a:prstGeom>
          <a:noFill/>
          <a:ln w="9525" cap="flat">
            <a:noFill/>
            <a:round/>
            <a:headEnd/>
            <a:tailEnd/>
          </a:ln>
          <a:effectLst/>
        </p:spPr>
        <p:txBody>
          <a:bodyPr lIns="90000" tIns="45000" rIns="90000" bIns="4500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r>
              <a:rPr lang="es-AR" sz="3200" b="1">
                <a:solidFill>
                  <a:srgbClr val="262626"/>
                </a:solidFill>
                <a:latin typeface="Courier New" pitchFamily="49" charset="0"/>
                <a:cs typeface="Courier New" pitchFamily="49" charset="0"/>
              </a:rPr>
              <a:t>while</a:t>
            </a:r>
            <a:r>
              <a:rPr lang="es-AR" sz="3200">
                <a:solidFill>
                  <a:srgbClr val="262626"/>
                </a:solidFill>
                <a:latin typeface="Courier New" pitchFamily="49" charset="0"/>
                <a:cs typeface="Courier New" pitchFamily="49" charset="0"/>
              </a:rPr>
              <a:t> (reg.provincia &lt;&gt; valor_alto)</a:t>
            </a:r>
            <a:r>
              <a:rPr lang="es-AR" sz="3200" b="1">
                <a:solidFill>
                  <a:srgbClr val="262626"/>
                </a:solidFill>
                <a:latin typeface="Courier New" pitchFamily="49" charset="0"/>
                <a:cs typeface="Courier New" pitchFamily="49" charset="0"/>
              </a:rPr>
              <a:t>do begin</a:t>
            </a:r>
          </a:p>
          <a:p>
            <a:pPr>
              <a:buClrTx/>
              <a:buFontTx/>
              <a:buNone/>
              <a:tabLst>
                <a:tab pos="712788" algn="l"/>
                <a:tab pos="1436688"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a:solidFill>
                  <a:srgbClr val="262626"/>
                </a:solidFill>
                <a:latin typeface="Courier New" pitchFamily="49" charset="0"/>
                <a:cs typeface="Courier New" pitchFamily="49" charset="0"/>
              </a:rPr>
              <a:t>	</a:t>
            </a:r>
            <a:r>
              <a:rPr lang="es-AR" sz="3200" b="1">
                <a:solidFill>
                  <a:srgbClr val="262626"/>
                </a:solidFill>
                <a:latin typeface="Courier New" pitchFamily="49" charset="0"/>
                <a:cs typeface="Courier New" pitchFamily="49" charset="0"/>
              </a:rPr>
              <a:t>writeln</a:t>
            </a:r>
            <a:r>
              <a:rPr lang="es-AR" sz="3200">
                <a:solidFill>
                  <a:srgbClr val="262626"/>
                </a:solidFill>
                <a:latin typeface="Courier New" pitchFamily="49" charset="0"/>
                <a:cs typeface="Courier New" pitchFamily="49" charset="0"/>
              </a:rPr>
              <a:t>(‘Provincia:’, reg.provincia); 	</a:t>
            </a:r>
          </a:p>
          <a:p>
            <a:pPr>
              <a:buClrTx/>
              <a:buFontTx/>
              <a:buNone/>
              <a:tabLst>
                <a:tab pos="712788" algn="l"/>
                <a:tab pos="1436688"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a:solidFill>
                  <a:srgbClr val="262626"/>
                </a:solidFill>
                <a:latin typeface="Courier New" pitchFamily="49" charset="0"/>
                <a:cs typeface="Courier New" pitchFamily="49" charset="0"/>
              </a:rPr>
              <a:t>	prov := reg.provincia;</a:t>
            </a:r>
          </a:p>
          <a:p>
            <a:pPr>
              <a:buClrTx/>
              <a:buFontTx/>
              <a:buNone/>
              <a:tabLst>
                <a:tab pos="712788" algn="l"/>
                <a:tab pos="1436688"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a:solidFill>
                  <a:srgbClr val="262626"/>
                </a:solidFill>
                <a:latin typeface="Courier New" pitchFamily="49" charset="0"/>
                <a:cs typeface="Courier New" pitchFamily="49" charset="0"/>
              </a:rPr>
              <a:t>	totProv := 0;</a:t>
            </a:r>
          </a:p>
          <a:p>
            <a:pPr>
              <a:buClrTx/>
              <a:buFontTx/>
              <a:buNone/>
              <a:tabLst>
                <a:tab pos="712788" algn="l"/>
                <a:tab pos="1436688"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a:solidFill>
                  <a:srgbClr val="262626"/>
                </a:solidFill>
                <a:latin typeface="Courier New" pitchFamily="49" charset="0"/>
                <a:cs typeface="Courier New" pitchFamily="49" charset="0"/>
              </a:rPr>
              <a:t>	</a:t>
            </a:r>
            <a:r>
              <a:rPr lang="es-AR" sz="3200" b="1">
                <a:solidFill>
                  <a:srgbClr val="262626"/>
                </a:solidFill>
                <a:latin typeface="Courier New" pitchFamily="49" charset="0"/>
                <a:cs typeface="Courier New" pitchFamily="49" charset="0"/>
              </a:rPr>
              <a:t>while</a:t>
            </a:r>
            <a:r>
              <a:rPr lang="es-AR" sz="3200">
                <a:solidFill>
                  <a:srgbClr val="262626"/>
                </a:solidFill>
                <a:latin typeface="Courier New" pitchFamily="49" charset="0"/>
                <a:cs typeface="Courier New" pitchFamily="49" charset="0"/>
              </a:rPr>
              <a:t> (prov = reg.provincia) </a:t>
            </a:r>
            <a:r>
              <a:rPr lang="en-US" sz="3200" b="1">
                <a:solidFill>
                  <a:srgbClr val="000000"/>
                </a:solidFill>
                <a:latin typeface="Courier New" pitchFamily="49" charset="0"/>
                <a:cs typeface="Courier New" pitchFamily="49" charset="0"/>
              </a:rPr>
              <a:t>do begin</a:t>
            </a:r>
          </a:p>
          <a:p>
            <a:pPr>
              <a:buClrTx/>
              <a:buFontTx/>
              <a:buNone/>
              <a:tabLst>
                <a:tab pos="712788" algn="l"/>
                <a:tab pos="1436688"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n-US" sz="3200">
                <a:solidFill>
                  <a:srgbClr val="000000"/>
                </a:solidFill>
                <a:latin typeface="Courier New" pitchFamily="49" charset="0"/>
                <a:cs typeface="Courier New" pitchFamily="49" charset="0"/>
              </a:rPr>
              <a:t>		</a:t>
            </a:r>
            <a:r>
              <a:rPr lang="es-AR" sz="3200" b="1">
                <a:solidFill>
                  <a:srgbClr val="262626"/>
                </a:solidFill>
                <a:latin typeface="Courier New" pitchFamily="49" charset="0"/>
                <a:cs typeface="Courier New" pitchFamily="49" charset="0"/>
              </a:rPr>
              <a:t>writeln</a:t>
            </a:r>
            <a:r>
              <a:rPr lang="es-AR" sz="3200">
                <a:solidFill>
                  <a:srgbClr val="262626"/>
                </a:solidFill>
                <a:latin typeface="Courier New" pitchFamily="49" charset="0"/>
                <a:cs typeface="Courier New" pitchFamily="49" charset="0"/>
              </a:rPr>
              <a:t>(‘Ciudad:’, reg.ciudad); 	</a:t>
            </a:r>
          </a:p>
          <a:p>
            <a:pPr>
              <a:buClrTx/>
              <a:tabLst>
                <a:tab pos="712788" algn="l"/>
                <a:tab pos="1436688"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a:solidFill>
                  <a:srgbClr val="262626"/>
                </a:solidFill>
                <a:latin typeface="Courier New" pitchFamily="49" charset="0"/>
                <a:cs typeface="Courier New" pitchFamily="49" charset="0"/>
              </a:rPr>
              <a:t>		ciudad := reg.ciudad;</a:t>
            </a:r>
          </a:p>
          <a:p>
            <a:pPr marL="365125" indent="-239713">
              <a:buClrTx/>
              <a:tabLst>
                <a:tab pos="712788" algn="l"/>
                <a:tab pos="1436688"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a:solidFill>
                  <a:srgbClr val="262626"/>
                </a:solidFill>
                <a:latin typeface="Courier New" pitchFamily="49" charset="0"/>
                <a:cs typeface="Courier New" pitchFamily="49" charset="0"/>
              </a:rPr>
              <a:t>			t</a:t>
            </a:r>
            <a:r>
              <a:rPr lang="en-US" sz="3200">
                <a:solidFill>
                  <a:srgbClr val="262626"/>
                </a:solidFill>
                <a:latin typeface="Courier New" pitchFamily="49" charset="0"/>
                <a:cs typeface="Courier New" pitchFamily="49" charset="0"/>
              </a:rPr>
              <a:t>otCiudad := 0;</a:t>
            </a:r>
            <a:endParaRPr lang="es-AR" sz="3200">
              <a:solidFill>
                <a:srgbClr val="262626"/>
              </a:solidFill>
              <a:latin typeface="Courier New" pitchFamily="49" charset="0"/>
              <a:cs typeface="Courier New" pitchFamily="49" charset="0"/>
            </a:endParaRPr>
          </a:p>
          <a:p>
            <a:pPr>
              <a:buClrTx/>
              <a:tabLst>
                <a:tab pos="712788" algn="l"/>
                <a:tab pos="1436688"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a:solidFill>
                  <a:srgbClr val="262626"/>
                </a:solidFill>
                <a:latin typeface="Courier New" pitchFamily="49" charset="0"/>
                <a:cs typeface="Courier New" pitchFamily="49" charset="0"/>
              </a:rPr>
              <a:t>		</a:t>
            </a:r>
            <a:r>
              <a:rPr lang="es-AR" sz="3200" b="1">
                <a:solidFill>
                  <a:srgbClr val="262626"/>
                </a:solidFill>
                <a:latin typeface="Courier New" pitchFamily="49" charset="0"/>
                <a:cs typeface="Courier New" pitchFamily="49" charset="0"/>
              </a:rPr>
              <a:t>while</a:t>
            </a:r>
            <a:r>
              <a:rPr lang="es-AR" sz="3200">
                <a:solidFill>
                  <a:srgbClr val="262626"/>
                </a:solidFill>
                <a:latin typeface="Courier New" pitchFamily="49" charset="0"/>
                <a:cs typeface="Courier New" pitchFamily="49" charset="0"/>
              </a:rPr>
              <a:t> (prov = reg.provincia) </a:t>
            </a:r>
            <a:r>
              <a:rPr lang="es-AR" sz="3200" b="1">
                <a:solidFill>
                  <a:srgbClr val="262626"/>
                </a:solidFill>
                <a:latin typeface="Courier New" pitchFamily="49" charset="0"/>
                <a:cs typeface="Courier New" pitchFamily="49" charset="0"/>
              </a:rPr>
              <a:t>and</a:t>
            </a:r>
            <a:r>
              <a:rPr lang="es-AR" sz="3200">
                <a:solidFill>
                  <a:srgbClr val="262626"/>
                </a:solidFill>
                <a:latin typeface="Courier New" pitchFamily="49" charset="0"/>
                <a:cs typeface="Courier New" pitchFamily="49" charset="0"/>
              </a:rPr>
              <a:t> 			</a:t>
            </a:r>
          </a:p>
          <a:p>
            <a:pPr>
              <a:buClrTx/>
              <a:tabLst>
                <a:tab pos="712788" algn="l"/>
                <a:tab pos="1436688" algn="l"/>
                <a:tab pos="2160588" algn="l"/>
                <a:tab pos="27860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a:solidFill>
                  <a:srgbClr val="262626"/>
                </a:solidFill>
                <a:latin typeface="Courier New" pitchFamily="49" charset="0"/>
                <a:cs typeface="Courier New" pitchFamily="49" charset="0"/>
              </a:rPr>
              <a:t>				(ciudad = reg.ciudad) </a:t>
            </a:r>
            <a:r>
              <a:rPr lang="en-US" sz="3200" b="1">
                <a:solidFill>
                  <a:srgbClr val="000000"/>
                </a:solidFill>
                <a:latin typeface="Courier New" pitchFamily="49" charset="0"/>
                <a:cs typeface="Courier New" pitchFamily="49" charset="0"/>
              </a:rPr>
              <a:t>do begin</a:t>
            </a:r>
          </a:p>
          <a:p>
            <a:pPr>
              <a:buClrTx/>
              <a:tabLst>
                <a:tab pos="712788" algn="l"/>
                <a:tab pos="1436688" algn="l"/>
                <a:tab pos="2160588" algn="l"/>
                <a:tab pos="2873375"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n-US" sz="3200" b="1">
                <a:solidFill>
                  <a:srgbClr val="000000"/>
                </a:solidFill>
                <a:latin typeface="Courier New" pitchFamily="49" charset="0"/>
                <a:cs typeface="Courier New" pitchFamily="49" charset="0"/>
              </a:rPr>
              <a:t>			</a:t>
            </a:r>
            <a:r>
              <a:rPr lang="es-AR" sz="3200" b="1">
                <a:solidFill>
                  <a:srgbClr val="262626"/>
                </a:solidFill>
                <a:latin typeface="Courier New" pitchFamily="49" charset="0"/>
                <a:cs typeface="Courier New" pitchFamily="49" charset="0"/>
              </a:rPr>
              <a:t>writeln</a:t>
            </a:r>
            <a:r>
              <a:rPr lang="es-AR" sz="3200">
                <a:solidFill>
                  <a:srgbClr val="262626"/>
                </a:solidFill>
                <a:latin typeface="Courier New" pitchFamily="49" charset="0"/>
                <a:cs typeface="Courier New" pitchFamily="49" charset="0"/>
              </a:rPr>
              <a:t>(‘Sucursal:’,reg.sucursal);</a:t>
            </a:r>
          </a:p>
          <a:p>
            <a:pPr>
              <a:buClrTx/>
              <a:tabLst>
                <a:tab pos="712788" algn="l"/>
                <a:tab pos="1436688" algn="l"/>
                <a:tab pos="2160588" algn="l"/>
                <a:tab pos="2873375"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a:solidFill>
                  <a:srgbClr val="262626"/>
                </a:solidFill>
                <a:latin typeface="Courier New" pitchFamily="49" charset="0"/>
                <a:cs typeface="Courier New" pitchFamily="49" charset="0"/>
              </a:rPr>
              <a:t>			sucursal := reg.sucursal;</a:t>
            </a:r>
          </a:p>
          <a:p>
            <a:pPr>
              <a:buClrTx/>
              <a:tabLst>
                <a:tab pos="712788" algn="l"/>
                <a:tab pos="1436688" algn="l"/>
                <a:tab pos="2160588" algn="l"/>
                <a:tab pos="2873375"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a:solidFill>
                  <a:srgbClr val="262626"/>
                </a:solidFill>
                <a:latin typeface="Courier New" pitchFamily="49" charset="0"/>
                <a:cs typeface="Courier New" pitchFamily="49" charset="0"/>
              </a:rPr>
              <a:t>			totSuc := 0;</a:t>
            </a:r>
          </a:p>
          <a:p>
            <a:pPr>
              <a:buClrTx/>
              <a:tabLst>
                <a:tab pos="712788" algn="l"/>
                <a:tab pos="1436688"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n-US" sz="3000">
              <a:solidFill>
                <a:srgbClr val="262626"/>
              </a:solidFill>
              <a:latin typeface="Courier New" pitchFamily="49" charset="0"/>
              <a:cs typeface="Courier New" pitchFamily="49" charset="0"/>
            </a:endParaRPr>
          </a:p>
          <a:p>
            <a:pPr>
              <a:buClrTx/>
              <a:buFontTx/>
              <a:buNone/>
              <a:tabLst>
                <a:tab pos="712788" algn="l"/>
                <a:tab pos="1436688"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n-US" sz="3000" b="1">
              <a:solidFill>
                <a:srgbClr val="000000"/>
              </a:solidFill>
              <a:latin typeface="Courier New" pitchFamily="49" charset="0"/>
              <a:cs typeface="Courier New" pitchFamily="49" charset="0"/>
            </a:endParaRP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 pos="9434513" algn="l"/>
              </a:tabLst>
            </a:pPr>
            <a:endParaRPr lang="es-AR" sz="3000">
              <a:solidFill>
                <a:srgbClr val="262626"/>
              </a:solidFill>
              <a:latin typeface="Courier New" pitchFamily="49" charset="0"/>
              <a:cs typeface="Courier New" pitchFamily="49"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Effect transition="in" filter="blinds(horizontal)">
                                      <p:cBhvr>
                                        <p:cTn id="7" dur="1000"/>
                                        <p:tgtEl>
                                          <p:spTgt spid="122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2">
                                            <p:txEl>
                                              <p:pRg st="1" end="1"/>
                                            </p:txEl>
                                          </p:spTgt>
                                        </p:tgtEl>
                                        <p:attrNameLst>
                                          <p:attrName>style.visibility</p:attrName>
                                        </p:attrNameLst>
                                      </p:cBhvr>
                                      <p:to>
                                        <p:strVal val="visible"/>
                                      </p:to>
                                    </p:set>
                                    <p:animEffect transition="in" filter="blinds(horizontal)">
                                      <p:cBhvr>
                                        <p:cTn id="12" dur="1000"/>
                                        <p:tgtEl>
                                          <p:spTgt spid="1229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292">
                                            <p:txEl>
                                              <p:pRg st="2" end="2"/>
                                            </p:txEl>
                                          </p:spTgt>
                                        </p:tgtEl>
                                        <p:attrNameLst>
                                          <p:attrName>style.visibility</p:attrName>
                                        </p:attrNameLst>
                                      </p:cBhvr>
                                      <p:to>
                                        <p:strVal val="visible"/>
                                      </p:to>
                                    </p:set>
                                    <p:animEffect transition="in" filter="blinds(horizontal)">
                                      <p:cBhvr>
                                        <p:cTn id="15" dur="1000"/>
                                        <p:tgtEl>
                                          <p:spTgt spid="1229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292">
                                            <p:txEl>
                                              <p:pRg st="3" end="3"/>
                                            </p:txEl>
                                          </p:spTgt>
                                        </p:tgtEl>
                                        <p:attrNameLst>
                                          <p:attrName>style.visibility</p:attrName>
                                        </p:attrNameLst>
                                      </p:cBhvr>
                                      <p:to>
                                        <p:strVal val="visible"/>
                                      </p:to>
                                    </p:set>
                                    <p:animEffect transition="in" filter="blinds(horizontal)">
                                      <p:cBhvr>
                                        <p:cTn id="18" dur="1000"/>
                                        <p:tgtEl>
                                          <p:spTgt spid="1229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292">
                                            <p:txEl>
                                              <p:pRg st="4" end="4"/>
                                            </p:txEl>
                                          </p:spTgt>
                                        </p:tgtEl>
                                        <p:attrNameLst>
                                          <p:attrName>style.visibility</p:attrName>
                                        </p:attrNameLst>
                                      </p:cBhvr>
                                      <p:to>
                                        <p:strVal val="visible"/>
                                      </p:to>
                                    </p:set>
                                    <p:animEffect transition="in" filter="blinds(horizontal)">
                                      <p:cBhvr>
                                        <p:cTn id="23" dur="1000"/>
                                        <p:tgtEl>
                                          <p:spTgt spid="1229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2292">
                                            <p:txEl>
                                              <p:pRg st="5" end="5"/>
                                            </p:txEl>
                                          </p:spTgt>
                                        </p:tgtEl>
                                        <p:attrNameLst>
                                          <p:attrName>style.visibility</p:attrName>
                                        </p:attrNameLst>
                                      </p:cBhvr>
                                      <p:to>
                                        <p:strVal val="visible"/>
                                      </p:to>
                                    </p:set>
                                    <p:animEffect transition="in" filter="blinds(horizontal)">
                                      <p:cBhvr>
                                        <p:cTn id="28" dur="1000"/>
                                        <p:tgtEl>
                                          <p:spTgt spid="12292">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2292">
                                            <p:txEl>
                                              <p:pRg st="6" end="6"/>
                                            </p:txEl>
                                          </p:spTgt>
                                        </p:tgtEl>
                                        <p:attrNameLst>
                                          <p:attrName>style.visibility</p:attrName>
                                        </p:attrNameLst>
                                      </p:cBhvr>
                                      <p:to>
                                        <p:strVal val="visible"/>
                                      </p:to>
                                    </p:set>
                                    <p:animEffect transition="in" filter="blinds(horizontal)">
                                      <p:cBhvr>
                                        <p:cTn id="31" dur="1000"/>
                                        <p:tgtEl>
                                          <p:spTgt spid="12292">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2292">
                                            <p:txEl>
                                              <p:pRg st="7" end="7"/>
                                            </p:txEl>
                                          </p:spTgt>
                                        </p:tgtEl>
                                        <p:attrNameLst>
                                          <p:attrName>style.visibility</p:attrName>
                                        </p:attrNameLst>
                                      </p:cBhvr>
                                      <p:to>
                                        <p:strVal val="visible"/>
                                      </p:to>
                                    </p:set>
                                    <p:animEffect transition="in" filter="blinds(horizontal)">
                                      <p:cBhvr>
                                        <p:cTn id="34" dur="1000"/>
                                        <p:tgtEl>
                                          <p:spTgt spid="1229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2292">
                                            <p:txEl>
                                              <p:pRg st="8" end="8"/>
                                            </p:txEl>
                                          </p:spTgt>
                                        </p:tgtEl>
                                        <p:attrNameLst>
                                          <p:attrName>style.visibility</p:attrName>
                                        </p:attrNameLst>
                                      </p:cBhvr>
                                      <p:to>
                                        <p:strVal val="visible"/>
                                      </p:to>
                                    </p:set>
                                    <p:animEffect transition="in" filter="blinds(horizontal)">
                                      <p:cBhvr>
                                        <p:cTn id="39" dur="1000"/>
                                        <p:tgtEl>
                                          <p:spTgt spid="12292">
                                            <p:txEl>
                                              <p:pRg st="8" end="8"/>
                                            </p:txEl>
                                          </p:spTgt>
                                        </p:tgtEl>
                                      </p:cBhvr>
                                    </p:animEffect>
                                  </p:childTnLst>
                                </p:cTn>
                              </p:par>
                            </p:childTnLst>
                          </p:cTn>
                        </p:par>
                        <p:par>
                          <p:cTn id="40" fill="hold">
                            <p:stCondLst>
                              <p:cond delay="1000"/>
                            </p:stCondLst>
                            <p:childTnLst>
                              <p:par>
                                <p:cTn id="41" presetID="3" presetClass="entr" presetSubtype="10" fill="hold" nodeType="afterEffect">
                                  <p:stCondLst>
                                    <p:cond delay="0"/>
                                  </p:stCondLst>
                                  <p:childTnLst>
                                    <p:set>
                                      <p:cBhvr>
                                        <p:cTn id="42" dur="1" fill="hold">
                                          <p:stCondLst>
                                            <p:cond delay="0"/>
                                          </p:stCondLst>
                                        </p:cTn>
                                        <p:tgtEl>
                                          <p:spTgt spid="12292">
                                            <p:txEl>
                                              <p:pRg st="9" end="9"/>
                                            </p:txEl>
                                          </p:spTgt>
                                        </p:tgtEl>
                                        <p:attrNameLst>
                                          <p:attrName>style.visibility</p:attrName>
                                        </p:attrNameLst>
                                      </p:cBhvr>
                                      <p:to>
                                        <p:strVal val="visible"/>
                                      </p:to>
                                    </p:set>
                                    <p:animEffect transition="in" filter="blinds(horizontal)">
                                      <p:cBhvr>
                                        <p:cTn id="43" dur="1000"/>
                                        <p:tgtEl>
                                          <p:spTgt spid="12292">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2292">
                                            <p:txEl>
                                              <p:pRg st="10" end="10"/>
                                            </p:txEl>
                                          </p:spTgt>
                                        </p:tgtEl>
                                        <p:attrNameLst>
                                          <p:attrName>style.visibility</p:attrName>
                                        </p:attrNameLst>
                                      </p:cBhvr>
                                      <p:to>
                                        <p:strVal val="visible"/>
                                      </p:to>
                                    </p:set>
                                    <p:animEffect transition="in" filter="blinds(horizontal)">
                                      <p:cBhvr>
                                        <p:cTn id="48" dur="1000"/>
                                        <p:tgtEl>
                                          <p:spTgt spid="12292">
                                            <p:txEl>
                                              <p:pRg st="10" end="10"/>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12292">
                                            <p:txEl>
                                              <p:pRg st="11" end="11"/>
                                            </p:txEl>
                                          </p:spTgt>
                                        </p:tgtEl>
                                        <p:attrNameLst>
                                          <p:attrName>style.visibility</p:attrName>
                                        </p:attrNameLst>
                                      </p:cBhvr>
                                      <p:to>
                                        <p:strVal val="visible"/>
                                      </p:to>
                                    </p:set>
                                    <p:animEffect transition="in" filter="blinds(horizontal)">
                                      <p:cBhvr>
                                        <p:cTn id="51" dur="1000"/>
                                        <p:tgtEl>
                                          <p:spTgt spid="12292">
                                            <p:txEl>
                                              <p:pRg st="11" end="11"/>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12292">
                                            <p:txEl>
                                              <p:pRg st="12" end="12"/>
                                            </p:txEl>
                                          </p:spTgt>
                                        </p:tgtEl>
                                        <p:attrNameLst>
                                          <p:attrName>style.visibility</p:attrName>
                                        </p:attrNameLst>
                                      </p:cBhvr>
                                      <p:to>
                                        <p:strVal val="visible"/>
                                      </p:to>
                                    </p:set>
                                    <p:animEffect transition="in" filter="blinds(horizontal)">
                                      <p:cBhvr>
                                        <p:cTn id="54" dur="1000"/>
                                        <p:tgtEl>
                                          <p:spTgt spid="1229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503238" y="792163"/>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42D96CF-6B06-4ED0-8F2D-FDF151120AA6}"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s-AR">
              <a:solidFill>
                <a:srgbClr val="000000"/>
              </a:solidFill>
              <a:latin typeface="Century Gothic" charset="0"/>
              <a:ea typeface="DejaVu Sans Condensed" charset="0"/>
              <a:cs typeface="DejaVu Sans Condensed" charset="0"/>
            </a:endParaRPr>
          </a:p>
        </p:txBody>
      </p:sp>
      <p:sp>
        <p:nvSpPr>
          <p:cNvPr id="15363" name="Text Box 3"/>
          <p:cNvSpPr txBox="1">
            <a:spLocks noChangeArrowheads="1"/>
          </p:cNvSpPr>
          <p:nvPr/>
        </p:nvSpPr>
        <p:spPr bwMode="auto">
          <a:xfrm>
            <a:off x="2697163" y="1635125"/>
            <a:ext cx="7772400" cy="4495800"/>
          </a:xfrm>
          <a:prstGeom prst="rect">
            <a:avLst/>
          </a:prstGeom>
          <a:noFill/>
          <a:ln w="9525" cap="flat">
            <a:noFill/>
            <a:round/>
            <a:headEnd/>
            <a:tailEnd/>
          </a:ln>
          <a:effectLst/>
        </p:spPr>
        <p:txBody>
          <a:bodyPr wrap="none" anchor="ctr"/>
          <a:lstStyle/>
          <a:p>
            <a:endParaRPr lang="en-US"/>
          </a:p>
        </p:txBody>
      </p:sp>
      <p:sp>
        <p:nvSpPr>
          <p:cNvPr id="15364" name="Text Box 4"/>
          <p:cNvSpPr txBox="1">
            <a:spLocks noChangeArrowheads="1"/>
          </p:cNvSpPr>
          <p:nvPr/>
        </p:nvSpPr>
        <p:spPr bwMode="auto">
          <a:xfrm>
            <a:off x="2024827" y="857232"/>
            <a:ext cx="9665523" cy="5427681"/>
          </a:xfrm>
          <a:prstGeom prst="rect">
            <a:avLst/>
          </a:prstGeom>
          <a:noFill/>
          <a:ln w="9525" cap="flat">
            <a:noFill/>
            <a:round/>
            <a:headEnd/>
            <a:tailEnd/>
          </a:ln>
          <a:effectLst/>
        </p:spPr>
        <p:txBody>
          <a:bodyPr lIns="90000" tIns="45000" rIns="90000" bIns="45000"/>
          <a:lstStyle/>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000" b="1">
                <a:solidFill>
                  <a:srgbClr val="333333"/>
                </a:solidFill>
                <a:latin typeface="Courier New" pitchFamily="49" charset="0"/>
                <a:cs typeface="Courier New" pitchFamily="49" charset="0"/>
              </a:rPr>
              <a:t>while</a:t>
            </a:r>
            <a:r>
              <a:rPr lang="es-AR" sz="3000">
                <a:solidFill>
                  <a:srgbClr val="333333"/>
                </a:solidFill>
                <a:latin typeface="Courier New" pitchFamily="49" charset="0"/>
                <a:cs typeface="Courier New" pitchFamily="49" charset="0"/>
              </a:rPr>
              <a:t> (prov = reg.provincia) </a:t>
            </a:r>
            <a:r>
              <a:rPr lang="es-AR" sz="3000" b="1">
                <a:solidFill>
                  <a:srgbClr val="333333"/>
                </a:solidFill>
                <a:latin typeface="Courier New" pitchFamily="49" charset="0"/>
                <a:cs typeface="Courier New" pitchFamily="49" charset="0"/>
              </a:rPr>
              <a:t>and</a:t>
            </a:r>
          </a:p>
          <a:p>
            <a:pPr>
              <a:buClrTx/>
              <a:buFontTx/>
              <a:buNone/>
              <a:tabLst>
                <a:tab pos="717550" algn="l"/>
                <a:tab pos="1343025"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000">
                <a:solidFill>
                  <a:srgbClr val="333333"/>
                </a:solidFill>
                <a:latin typeface="Courier New" pitchFamily="49" charset="0"/>
                <a:cs typeface="Courier New" pitchFamily="49" charset="0"/>
              </a:rPr>
              <a:t>		(ciudad = reg.ciudad) </a:t>
            </a:r>
            <a:r>
              <a:rPr lang="es-AR" sz="3000" b="1">
                <a:solidFill>
                  <a:srgbClr val="333333"/>
                </a:solidFill>
                <a:latin typeface="Courier New" pitchFamily="49" charset="0"/>
                <a:cs typeface="Courier New" pitchFamily="49" charset="0"/>
              </a:rPr>
              <a:t>and</a:t>
            </a:r>
          </a:p>
          <a:p>
            <a:pPr>
              <a:buClrTx/>
              <a:buFontTx/>
              <a:buNone/>
              <a:tabLst>
                <a:tab pos="717550" algn="l"/>
                <a:tab pos="1343025"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000">
                <a:solidFill>
                  <a:srgbClr val="333333"/>
                </a:solidFill>
                <a:latin typeface="Courier New" pitchFamily="49" charset="0"/>
                <a:cs typeface="Courier New" pitchFamily="49" charset="0"/>
              </a:rPr>
              <a:t>		(sucursal = reg.sucursal) </a:t>
            </a:r>
            <a:r>
              <a:rPr lang="es-AR" sz="3000" b="1">
                <a:solidFill>
                  <a:srgbClr val="333333"/>
                </a:solidFill>
                <a:latin typeface="Courier New" pitchFamily="49" charset="0"/>
                <a:cs typeface="Courier New" pitchFamily="49" charset="0"/>
              </a:rPr>
              <a:t>do begin</a:t>
            </a:r>
          </a:p>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000">
                <a:solidFill>
                  <a:srgbClr val="333333"/>
                </a:solidFill>
                <a:latin typeface="Courier New" pitchFamily="49" charset="0"/>
                <a:cs typeface="Courier New" pitchFamily="49" charset="0"/>
              </a:rPr>
              <a:t>	</a:t>
            </a:r>
          </a:p>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000">
                <a:solidFill>
                  <a:srgbClr val="333333"/>
                </a:solidFill>
                <a:latin typeface="Courier New" pitchFamily="49" charset="0"/>
                <a:cs typeface="Courier New" pitchFamily="49" charset="0"/>
              </a:rPr>
              <a:t>	</a:t>
            </a:r>
            <a:r>
              <a:rPr lang="es-AR" sz="3000" b="1">
                <a:solidFill>
                  <a:srgbClr val="333333"/>
                </a:solidFill>
                <a:latin typeface="Courier New" pitchFamily="49" charset="0"/>
                <a:cs typeface="Courier New" pitchFamily="49" charset="0"/>
              </a:rPr>
              <a:t>write</a:t>
            </a:r>
            <a:r>
              <a:rPr lang="es-AR" sz="3000">
                <a:solidFill>
                  <a:srgbClr val="333333"/>
                </a:solidFill>
                <a:latin typeface="Courier New" pitchFamily="49" charset="0"/>
                <a:cs typeface="Courier New" pitchFamily="49" charset="0"/>
              </a:rPr>
              <a:t>(“Vendedor:”, reg.vendedor);</a:t>
            </a:r>
          </a:p>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000">
                <a:solidFill>
                  <a:srgbClr val="333333"/>
                </a:solidFill>
                <a:latin typeface="Courier New" pitchFamily="49" charset="0"/>
                <a:cs typeface="Courier New" pitchFamily="49" charset="0"/>
              </a:rPr>
              <a:t>	</a:t>
            </a:r>
            <a:r>
              <a:rPr lang="es-AR" sz="3000" b="1">
                <a:solidFill>
                  <a:srgbClr val="333333"/>
                </a:solidFill>
                <a:latin typeface="Courier New" pitchFamily="49" charset="0"/>
                <a:cs typeface="Courier New" pitchFamily="49" charset="0"/>
              </a:rPr>
              <a:t>writeln</a:t>
            </a:r>
            <a:r>
              <a:rPr lang="es-AR" sz="3000">
                <a:solidFill>
                  <a:srgbClr val="333333"/>
                </a:solidFill>
                <a:latin typeface="Courier New" pitchFamily="49" charset="0"/>
                <a:cs typeface="Courier New" pitchFamily="49" charset="0"/>
              </a:rPr>
              <a:t>(reg.monto);</a:t>
            </a:r>
          </a:p>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000">
                <a:solidFill>
                  <a:srgbClr val="333333"/>
                </a:solidFill>
                <a:latin typeface="Courier New" pitchFamily="49" charset="0"/>
                <a:cs typeface="Courier New" pitchFamily="49" charset="0"/>
              </a:rPr>
              <a:t>	totSuc := totSuc + reg.monto;</a:t>
            </a:r>
          </a:p>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000">
                <a:solidFill>
                  <a:srgbClr val="333333"/>
                </a:solidFill>
                <a:latin typeface="Courier New" pitchFamily="49" charset="0"/>
                <a:cs typeface="Courier New" pitchFamily="49" charset="0"/>
              </a:rPr>
              <a:t>	leer(archivo, reg);</a:t>
            </a:r>
          </a:p>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000" b="1">
                <a:solidFill>
                  <a:srgbClr val="333333"/>
                </a:solidFill>
                <a:latin typeface="Courier New" pitchFamily="49" charset="0"/>
                <a:cs typeface="Courier New" pitchFamily="49" charset="0"/>
              </a:rPr>
              <a:t>end</a:t>
            </a:r>
            <a:r>
              <a:rPr lang="es-AR" sz="3000">
                <a:solidFill>
                  <a:srgbClr val="333333"/>
                </a:solidFill>
                <a:latin typeface="Courier New" pitchFamily="49" charset="0"/>
                <a:cs typeface="Courier New" pitchFamily="49" charset="0"/>
              </a:rPr>
              <a:t>;</a:t>
            </a:r>
          </a:p>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endParaRPr lang="es-AR" sz="3000">
              <a:solidFill>
                <a:srgbClr val="333333"/>
              </a:solidFill>
              <a:latin typeface="Courier New" pitchFamily="49" charset="0"/>
              <a:cs typeface="Courier New" pitchFamily="49" charset="0"/>
            </a:endParaRPr>
          </a:p>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endParaRPr lang="es-AR" sz="3000">
              <a:solidFill>
                <a:srgbClr val="262626"/>
              </a:solidFill>
              <a:latin typeface="Courier New" pitchFamily="49" charset="0"/>
              <a:cs typeface="Courier New" pitchFamily="49" charset="0"/>
            </a:endParaRPr>
          </a:p>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endParaRPr lang="es-AR" sz="3000">
              <a:solidFill>
                <a:srgbClr val="262626"/>
              </a:solidFill>
              <a:latin typeface="Courier New" pitchFamily="49" charset="0"/>
              <a:cs typeface="Courier New" pitchFamily="49" charset="0"/>
            </a:endParaRPr>
          </a:p>
          <a:p>
            <a:pPr>
              <a:buClrTx/>
              <a:buFontTx/>
              <a:buNone/>
              <a:tabLst>
                <a:tab pos="717550" algn="l"/>
                <a:tab pos="1435100"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000">
                <a:solidFill>
                  <a:srgbClr val="262626"/>
                </a:solidFill>
                <a:latin typeface="Courier New" pitchFamily="49" charset="0"/>
                <a:cs typeface="Courier New" pitchFamily="49"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Effect transition="in" filter="blinds(horizontal)">
                                      <p:cBhvr>
                                        <p:cTn id="7" dur="500"/>
                                        <p:tgtEl>
                                          <p:spTgt spid="1536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364">
                                            <p:txEl>
                                              <p:pRg st="1" end="1"/>
                                            </p:txEl>
                                          </p:spTgt>
                                        </p:tgtEl>
                                        <p:attrNameLst>
                                          <p:attrName>style.visibility</p:attrName>
                                        </p:attrNameLst>
                                      </p:cBhvr>
                                      <p:to>
                                        <p:strVal val="visible"/>
                                      </p:to>
                                    </p:set>
                                    <p:animEffect transition="in" filter="blinds(horizontal)">
                                      <p:cBhvr>
                                        <p:cTn id="10" dur="500"/>
                                        <p:tgtEl>
                                          <p:spTgt spid="1536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364">
                                            <p:txEl>
                                              <p:pRg st="2" end="2"/>
                                            </p:txEl>
                                          </p:spTgt>
                                        </p:tgtEl>
                                        <p:attrNameLst>
                                          <p:attrName>style.visibility</p:attrName>
                                        </p:attrNameLst>
                                      </p:cBhvr>
                                      <p:to>
                                        <p:strVal val="visible"/>
                                      </p:to>
                                    </p:set>
                                    <p:animEffect transition="in" filter="blinds(horizontal)">
                                      <p:cBhvr>
                                        <p:cTn id="13" dur="500"/>
                                        <p:tgtEl>
                                          <p:spTgt spid="1536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364">
                                            <p:txEl>
                                              <p:pRg st="3" end="3"/>
                                            </p:txEl>
                                          </p:spTgt>
                                        </p:tgtEl>
                                        <p:attrNameLst>
                                          <p:attrName>style.visibility</p:attrName>
                                        </p:attrNameLst>
                                      </p:cBhvr>
                                      <p:to>
                                        <p:strVal val="visible"/>
                                      </p:to>
                                    </p:set>
                                    <p:animEffect transition="in" filter="blinds(horizontal)">
                                      <p:cBhvr>
                                        <p:cTn id="16" dur="500"/>
                                        <p:tgtEl>
                                          <p:spTgt spid="1536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5364">
                                            <p:txEl>
                                              <p:pRg st="4" end="4"/>
                                            </p:txEl>
                                          </p:spTgt>
                                        </p:tgtEl>
                                        <p:attrNameLst>
                                          <p:attrName>style.visibility</p:attrName>
                                        </p:attrNameLst>
                                      </p:cBhvr>
                                      <p:to>
                                        <p:strVal val="visible"/>
                                      </p:to>
                                    </p:set>
                                    <p:animEffect transition="in" filter="blinds(horizontal)">
                                      <p:cBhvr>
                                        <p:cTn id="21" dur="500"/>
                                        <p:tgtEl>
                                          <p:spTgt spid="15364">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5364">
                                            <p:txEl>
                                              <p:pRg st="5" end="5"/>
                                            </p:txEl>
                                          </p:spTgt>
                                        </p:tgtEl>
                                        <p:attrNameLst>
                                          <p:attrName>style.visibility</p:attrName>
                                        </p:attrNameLst>
                                      </p:cBhvr>
                                      <p:to>
                                        <p:strVal val="visible"/>
                                      </p:to>
                                    </p:set>
                                    <p:animEffect transition="in" filter="blinds(horizontal)">
                                      <p:cBhvr>
                                        <p:cTn id="24" dur="500"/>
                                        <p:tgtEl>
                                          <p:spTgt spid="15364">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5364">
                                            <p:txEl>
                                              <p:pRg st="6" end="6"/>
                                            </p:txEl>
                                          </p:spTgt>
                                        </p:tgtEl>
                                        <p:attrNameLst>
                                          <p:attrName>style.visibility</p:attrName>
                                        </p:attrNameLst>
                                      </p:cBhvr>
                                      <p:to>
                                        <p:strVal val="visible"/>
                                      </p:to>
                                    </p:set>
                                    <p:animEffect transition="in" filter="blinds(horizontal)">
                                      <p:cBhvr>
                                        <p:cTn id="27" dur="500"/>
                                        <p:tgtEl>
                                          <p:spTgt spid="15364">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5364">
                                            <p:txEl>
                                              <p:pRg st="7" end="7"/>
                                            </p:txEl>
                                          </p:spTgt>
                                        </p:tgtEl>
                                        <p:attrNameLst>
                                          <p:attrName>style.visibility</p:attrName>
                                        </p:attrNameLst>
                                      </p:cBhvr>
                                      <p:to>
                                        <p:strVal val="visible"/>
                                      </p:to>
                                    </p:set>
                                    <p:animEffect transition="in" filter="blinds(horizontal)">
                                      <p:cBhvr>
                                        <p:cTn id="30" dur="500"/>
                                        <p:tgtEl>
                                          <p:spTgt spid="15364">
                                            <p:txEl>
                                              <p:pRg st="7" end="7"/>
                                            </p:txEl>
                                          </p:spTgt>
                                        </p:tgtEl>
                                      </p:cBhvr>
                                    </p:animEffec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15364">
                                            <p:txEl>
                                              <p:pRg st="8" end="8"/>
                                            </p:txEl>
                                          </p:spTgt>
                                        </p:tgtEl>
                                        <p:attrNameLst>
                                          <p:attrName>style.visibility</p:attrName>
                                        </p:attrNameLst>
                                      </p:cBhvr>
                                      <p:to>
                                        <p:strVal val="visible"/>
                                      </p:to>
                                    </p:set>
                                    <p:animEffect transition="in" filter="blinds(horizontal)">
                                      <p:cBhvr>
                                        <p:cTn id="34" dur="500"/>
                                        <p:tgtEl>
                                          <p:spTgt spid="1536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03238" y="792163"/>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030ED64-8C95-4D0F-BD59-4FFFFD5BE2FE}"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s-AR">
              <a:solidFill>
                <a:srgbClr val="000000"/>
              </a:solidFill>
              <a:latin typeface="Century Gothic" charset="0"/>
              <a:ea typeface="DejaVu Sans Condensed" charset="0"/>
              <a:cs typeface="DejaVu Sans Condensed" charset="0"/>
            </a:endParaRPr>
          </a:p>
        </p:txBody>
      </p:sp>
      <p:sp>
        <p:nvSpPr>
          <p:cNvPr id="16387" name="Text Box 3"/>
          <p:cNvSpPr txBox="1">
            <a:spLocks noChangeArrowheads="1"/>
          </p:cNvSpPr>
          <p:nvPr/>
        </p:nvSpPr>
        <p:spPr bwMode="auto">
          <a:xfrm>
            <a:off x="1655763" y="1635125"/>
            <a:ext cx="8813800" cy="4495800"/>
          </a:xfrm>
          <a:prstGeom prst="rect">
            <a:avLst/>
          </a:prstGeom>
          <a:noFill/>
          <a:ln w="9525" cap="flat">
            <a:noFill/>
            <a:round/>
            <a:headEnd/>
            <a:tailEnd/>
          </a:ln>
          <a:effectLst/>
        </p:spPr>
        <p:txBody>
          <a:bodyPr wrap="none" anchor="ctr"/>
          <a:lstStyle/>
          <a:p>
            <a:endParaRPr lang="en-US"/>
          </a:p>
        </p:txBody>
      </p:sp>
      <p:sp>
        <p:nvSpPr>
          <p:cNvPr id="16388" name="Text Box 4"/>
          <p:cNvSpPr txBox="1">
            <a:spLocks noChangeArrowheads="1"/>
          </p:cNvSpPr>
          <p:nvPr/>
        </p:nvSpPr>
        <p:spPr bwMode="auto">
          <a:xfrm>
            <a:off x="1167572" y="500042"/>
            <a:ext cx="11410191" cy="5929355"/>
          </a:xfrm>
          <a:prstGeom prst="rect">
            <a:avLst/>
          </a:prstGeom>
          <a:noFill/>
          <a:ln w="9525" cap="flat">
            <a:noFill/>
            <a:round/>
            <a:headEnd/>
            <a:tailEnd/>
          </a:ln>
          <a:effectLst/>
        </p:spPr>
        <p:txBody>
          <a:bodyPr lIns="90000" tIns="45000" rIns="90000" bIns="45000"/>
          <a:lstStyle/>
          <a:p>
            <a:pPr hangingPunct="1">
              <a:lnSpc>
                <a:spcPct val="100000"/>
              </a:lnSpc>
              <a:spcBef>
                <a:spcPts val="400"/>
              </a:spcBef>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s-AR" sz="3200" b="1">
                <a:solidFill>
                  <a:srgbClr val="262626"/>
                </a:solidFill>
                <a:latin typeface="Courier New" pitchFamily="49" charset="0"/>
                <a:cs typeface="Courier New" pitchFamily="49" charset="0"/>
              </a:rPr>
              <a:t>				writeln</a:t>
            </a:r>
            <a:r>
              <a:rPr lang="es-AR" sz="3200">
                <a:solidFill>
                  <a:srgbClr val="262626"/>
                </a:solidFill>
                <a:latin typeface="Courier New" pitchFamily="49" charset="0"/>
                <a:cs typeface="Courier New" pitchFamily="49" charset="0"/>
              </a:rPr>
              <a:t>(“Total Sucursal”,totSuc);</a:t>
            </a:r>
          </a:p>
          <a:p>
            <a:pPr hangingPunct="1">
              <a:lnSpc>
                <a:spcPct val="100000"/>
              </a:lnSpc>
              <a:spcBef>
                <a:spcPts val="400"/>
              </a:spcBef>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s-AR" sz="3200">
                <a:solidFill>
                  <a:srgbClr val="262626"/>
                </a:solidFill>
                <a:latin typeface="Courier New" pitchFamily="49" charset="0"/>
                <a:cs typeface="Courier New" pitchFamily="49" charset="0"/>
              </a:rPr>
              <a:t>				totCiudad := totCiudad + totSuc;</a:t>
            </a:r>
          </a:p>
          <a:p>
            <a:pPr>
              <a:buClrTx/>
              <a:tabLst>
                <a:tab pos="712788" algn="l"/>
                <a:tab pos="1436688" algn="l"/>
                <a:tab pos="2160588"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a:solidFill>
                  <a:srgbClr val="262626"/>
                </a:solidFill>
                <a:latin typeface="Courier New" pitchFamily="49" charset="0"/>
                <a:cs typeface="Courier New" pitchFamily="49" charset="0"/>
              </a:rPr>
              <a:t>			</a:t>
            </a:r>
            <a:r>
              <a:rPr lang="es-AR" sz="3200" b="1">
                <a:solidFill>
                  <a:srgbClr val="262626"/>
                </a:solidFill>
                <a:latin typeface="Courier New" pitchFamily="49" charset="0"/>
                <a:cs typeface="Courier New" pitchFamily="49" charset="0"/>
              </a:rPr>
              <a:t>end;</a:t>
            </a:r>
            <a:r>
              <a:rPr lang="es-AR" sz="2800" b="1" i="1">
                <a:solidFill>
                  <a:srgbClr val="00B0F0"/>
                </a:solidFill>
                <a:latin typeface="Courier New" pitchFamily="49" charset="0"/>
                <a:cs typeface="Courier New" pitchFamily="49" charset="0"/>
              </a:rPr>
              <a:t>{while (prov = reg.provincia) and 	</a:t>
            </a:r>
          </a:p>
          <a:p>
            <a:pPr>
              <a:spcAft>
                <a:spcPts val="600"/>
              </a:spcAft>
              <a:buClrTx/>
              <a:tabLst>
                <a:tab pos="712788" algn="l"/>
                <a:tab pos="1436688" algn="l"/>
                <a:tab pos="2160588" algn="l"/>
                <a:tab pos="27860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b="1" i="1">
                <a:solidFill>
                  <a:srgbClr val="00B0F0"/>
                </a:solidFill>
                <a:latin typeface="Courier New" pitchFamily="49" charset="0"/>
                <a:cs typeface="Courier New" pitchFamily="49" charset="0"/>
              </a:rPr>
              <a:t>				(ciudad = reg.ciudad)}</a:t>
            </a:r>
          </a:p>
          <a:p>
            <a:pPr>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s-AR" sz="3200" b="1">
                <a:solidFill>
                  <a:srgbClr val="000000"/>
                </a:solidFill>
                <a:latin typeface="Courier New" pitchFamily="49" charset="0"/>
                <a:cs typeface="Courier New" pitchFamily="49" charset="0"/>
              </a:rPr>
              <a:t>			writeln</a:t>
            </a:r>
            <a:r>
              <a:rPr lang="es-AR" sz="3200">
                <a:solidFill>
                  <a:srgbClr val="000000"/>
                </a:solidFill>
                <a:latin typeface="Courier New" pitchFamily="49" charset="0"/>
                <a:cs typeface="Courier New" pitchFamily="49" charset="0"/>
              </a:rPr>
              <a:t>(“Total Ciudad”, totCiudad);</a:t>
            </a:r>
          </a:p>
          <a:p>
            <a:pPr>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s-AR" sz="3200">
                <a:solidFill>
                  <a:srgbClr val="262626"/>
                </a:solidFill>
                <a:latin typeface="Courier New" pitchFamily="49" charset="0"/>
                <a:cs typeface="Courier New" pitchFamily="49" charset="0"/>
              </a:rPr>
              <a:t>			totProv := totProv + totCiudad;</a:t>
            </a:r>
          </a:p>
          <a:p>
            <a:pPr>
              <a:spcAft>
                <a:spcPts val="600"/>
              </a:spcAft>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s-AR" sz="3200">
                <a:solidFill>
                  <a:srgbClr val="000000"/>
                </a:solidFill>
                <a:latin typeface="Courier New" pitchFamily="49" charset="0"/>
                <a:cs typeface="Courier New" pitchFamily="49" charset="0"/>
              </a:rPr>
              <a:t>		</a:t>
            </a:r>
            <a:r>
              <a:rPr lang="es-AR" sz="3200" b="1">
                <a:solidFill>
                  <a:srgbClr val="000000"/>
                </a:solidFill>
                <a:latin typeface="Courier New" pitchFamily="49" charset="0"/>
                <a:cs typeface="Courier New" pitchFamily="49" charset="0"/>
              </a:rPr>
              <a:t>end</a:t>
            </a:r>
            <a:r>
              <a:rPr lang="es-AR" sz="3200">
                <a:solidFill>
                  <a:srgbClr val="000000"/>
                </a:solidFill>
                <a:latin typeface="Courier New" pitchFamily="49" charset="0"/>
                <a:cs typeface="Courier New" pitchFamily="49" charset="0"/>
              </a:rPr>
              <a:t>;</a:t>
            </a:r>
            <a:r>
              <a:rPr lang="en-GB" sz="2800" b="1" i="1">
                <a:solidFill>
                  <a:srgbClr val="00B0F0"/>
                </a:solidFill>
                <a:latin typeface="Courier New" pitchFamily="49" charset="0"/>
                <a:cs typeface="Courier New" pitchFamily="49" charset="0"/>
              </a:rPr>
              <a:t>{while</a:t>
            </a:r>
            <a:r>
              <a:rPr lang="es-AR" sz="2800" b="1" i="1">
                <a:solidFill>
                  <a:srgbClr val="00B0F0"/>
                </a:solidFill>
                <a:latin typeface="Courier New" pitchFamily="49" charset="0"/>
                <a:cs typeface="Courier New" pitchFamily="49" charset="0"/>
              </a:rPr>
              <a:t>(prov = reg.provincia)</a:t>
            </a:r>
            <a:r>
              <a:rPr lang="en-GB" sz="2800" b="1" i="1">
                <a:solidFill>
                  <a:srgbClr val="00B0F0"/>
                </a:solidFill>
                <a:latin typeface="Courier New" pitchFamily="49" charset="0"/>
                <a:cs typeface="Courier New" pitchFamily="49" charset="0"/>
              </a:rPr>
              <a:t>}</a:t>
            </a:r>
            <a:endParaRPr lang="es-AR" sz="3200">
              <a:solidFill>
                <a:srgbClr val="000000"/>
              </a:solidFill>
              <a:latin typeface="Courier New" pitchFamily="49" charset="0"/>
              <a:cs typeface="Courier New" pitchFamily="49" charset="0"/>
            </a:endParaRPr>
          </a:p>
          <a:p>
            <a:pPr>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s-AR" sz="3200" b="1">
                <a:solidFill>
                  <a:srgbClr val="262626"/>
                </a:solidFill>
                <a:latin typeface="Courier New" pitchFamily="49" charset="0"/>
                <a:cs typeface="Courier New" pitchFamily="49" charset="0"/>
              </a:rPr>
              <a:t>		writeln</a:t>
            </a:r>
            <a:r>
              <a:rPr lang="es-AR" sz="3200">
                <a:solidFill>
                  <a:srgbClr val="262626"/>
                </a:solidFill>
                <a:latin typeface="Courier New" pitchFamily="49" charset="0"/>
                <a:cs typeface="Courier New" pitchFamily="49" charset="0"/>
              </a:rPr>
              <a:t>(“Total Provincia”, totProv);</a:t>
            </a:r>
          </a:p>
          <a:p>
            <a:pPr>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s-AR" sz="3200">
                <a:solidFill>
                  <a:srgbClr val="000000"/>
                </a:solidFill>
                <a:latin typeface="Courier New" pitchFamily="49" charset="0"/>
                <a:cs typeface="Courier New" pitchFamily="49" charset="0"/>
              </a:rPr>
              <a:t>		total := total + totProv,</a:t>
            </a:r>
          </a:p>
          <a:p>
            <a:pPr>
              <a:spcAft>
                <a:spcPts val="600"/>
              </a:spcAft>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n-GB" sz="3200">
                <a:solidFill>
                  <a:srgbClr val="000000"/>
                </a:solidFill>
                <a:latin typeface="Courier New" pitchFamily="49" charset="0"/>
                <a:cs typeface="Courier New" pitchFamily="49" charset="0"/>
              </a:rPr>
              <a:t>	</a:t>
            </a:r>
            <a:r>
              <a:rPr lang="en-GB" sz="3200" b="1">
                <a:solidFill>
                  <a:srgbClr val="000000"/>
                </a:solidFill>
                <a:latin typeface="Courier New" pitchFamily="49" charset="0"/>
                <a:cs typeface="Courier New" pitchFamily="49" charset="0"/>
              </a:rPr>
              <a:t>end</a:t>
            </a:r>
            <a:r>
              <a:rPr lang="en-GB" sz="3200">
                <a:solidFill>
                  <a:srgbClr val="000000"/>
                </a:solidFill>
                <a:latin typeface="Courier New" pitchFamily="49" charset="0"/>
                <a:cs typeface="Courier New" pitchFamily="49" charset="0"/>
              </a:rPr>
              <a:t>;</a:t>
            </a:r>
            <a:r>
              <a:rPr lang="en-GB" sz="2800" b="1" i="1">
                <a:solidFill>
                  <a:srgbClr val="00B0F0"/>
                </a:solidFill>
                <a:latin typeface="Courier New" pitchFamily="49" charset="0"/>
                <a:cs typeface="Courier New" pitchFamily="49" charset="0"/>
              </a:rPr>
              <a:t>{while</a:t>
            </a:r>
            <a:r>
              <a:rPr lang="es-AR" sz="2800" b="1" i="1">
                <a:solidFill>
                  <a:srgbClr val="00B0F0"/>
                </a:solidFill>
                <a:latin typeface="Courier New" pitchFamily="49" charset="0"/>
                <a:cs typeface="Courier New" pitchFamily="49" charset="0"/>
              </a:rPr>
              <a:t>(reg.provincia &lt;&gt; valor_alto)</a:t>
            </a:r>
            <a:r>
              <a:rPr lang="en-GB" sz="2800" b="1" i="1">
                <a:solidFill>
                  <a:srgbClr val="00B0F0"/>
                </a:solidFill>
                <a:latin typeface="Courier New" pitchFamily="49" charset="0"/>
                <a:cs typeface="Courier New" pitchFamily="49" charset="0"/>
              </a:rPr>
              <a:t>}</a:t>
            </a:r>
            <a:endParaRPr lang="en-GB" sz="3200" b="1" i="1">
              <a:solidFill>
                <a:srgbClr val="00B0F0"/>
              </a:solidFill>
              <a:latin typeface="Courier New" pitchFamily="49" charset="0"/>
              <a:cs typeface="Courier New" pitchFamily="49" charset="0"/>
            </a:endParaRPr>
          </a:p>
          <a:p>
            <a:pPr>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s-AR" sz="3200" b="1">
                <a:solidFill>
                  <a:srgbClr val="000000"/>
                </a:solidFill>
                <a:latin typeface="Courier New" pitchFamily="49" charset="0"/>
                <a:cs typeface="Courier New" pitchFamily="49" charset="0"/>
              </a:rPr>
              <a:t>	writeln</a:t>
            </a:r>
            <a:r>
              <a:rPr lang="es-AR" sz="3200">
                <a:solidFill>
                  <a:srgbClr val="000000"/>
                </a:solidFill>
                <a:latin typeface="Courier New" pitchFamily="49" charset="0"/>
                <a:cs typeface="Courier New" pitchFamily="49" charset="0"/>
              </a:rPr>
              <a:t>(“Total Empresa”, total);</a:t>
            </a:r>
          </a:p>
          <a:p>
            <a:pPr>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s-AR" sz="3200" b="1">
                <a:solidFill>
                  <a:srgbClr val="000000"/>
                </a:solidFill>
                <a:latin typeface="Courier New" pitchFamily="49" charset="0"/>
                <a:cs typeface="Courier New" pitchFamily="49" charset="0"/>
              </a:rPr>
              <a:t>	close</a:t>
            </a:r>
            <a:r>
              <a:rPr lang="es-AR" sz="3200">
                <a:solidFill>
                  <a:srgbClr val="000000"/>
                </a:solidFill>
                <a:latin typeface="Courier New" pitchFamily="49" charset="0"/>
                <a:cs typeface="Courier New" pitchFamily="49" charset="0"/>
              </a:rPr>
              <a:t>(archivo);	</a:t>
            </a:r>
          </a:p>
          <a:p>
            <a:pPr>
              <a:buClrTx/>
              <a:buFontTx/>
              <a:buNone/>
              <a:tabLst>
                <a:tab pos="712788" algn="l"/>
                <a:tab pos="1436688" algn="l"/>
                <a:tab pos="2160588" algn="l"/>
                <a:tab pos="2873375" algn="l"/>
                <a:tab pos="358616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 pos="10333038" algn="l"/>
              </a:tabLst>
            </a:pPr>
            <a:r>
              <a:rPr lang="es-AR" sz="3200" b="1">
                <a:solidFill>
                  <a:srgbClr val="262626"/>
                </a:solidFill>
                <a:latin typeface="Courier New" pitchFamily="49" charset="0"/>
                <a:cs typeface="Courier New" pitchFamily="49" charset="0"/>
              </a:rPr>
              <a:t>end</a:t>
            </a:r>
            <a:r>
              <a:rPr lang="es-AR" sz="3200">
                <a:solidFill>
                  <a:srgbClr val="262626"/>
                </a:solidFill>
                <a:latin typeface="Courier New"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blinds(horizontal)">
                                      <p:cBhvr>
                                        <p:cTn id="7" dur="500"/>
                                        <p:tgtEl>
                                          <p:spTgt spid="163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Effect transition="in" filter="blinds(horizontal)">
                                      <p:cBhvr>
                                        <p:cTn id="12" dur="500"/>
                                        <p:tgtEl>
                                          <p:spTgt spid="16388">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388">
                                            <p:txEl>
                                              <p:pRg st="2" end="2"/>
                                            </p:txEl>
                                          </p:spTgt>
                                        </p:tgtEl>
                                        <p:attrNameLst>
                                          <p:attrName>style.visibility</p:attrName>
                                        </p:attrNameLst>
                                      </p:cBhvr>
                                      <p:to>
                                        <p:strVal val="visible"/>
                                      </p:to>
                                    </p:set>
                                    <p:animEffect transition="in" filter="blinds(horizontal)">
                                      <p:cBhvr>
                                        <p:cTn id="15" dur="500"/>
                                        <p:tgtEl>
                                          <p:spTgt spid="16388">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388">
                                            <p:txEl>
                                              <p:pRg st="3" end="3"/>
                                            </p:txEl>
                                          </p:spTgt>
                                        </p:tgtEl>
                                        <p:attrNameLst>
                                          <p:attrName>style.visibility</p:attrName>
                                        </p:attrNameLst>
                                      </p:cBhvr>
                                      <p:to>
                                        <p:strVal val="visible"/>
                                      </p:to>
                                    </p:set>
                                    <p:animEffect transition="in" filter="blinds(horizontal)">
                                      <p:cBhvr>
                                        <p:cTn id="18" dur="500"/>
                                        <p:tgtEl>
                                          <p:spTgt spid="1638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6388">
                                            <p:txEl>
                                              <p:pRg st="4" end="4"/>
                                            </p:txEl>
                                          </p:spTgt>
                                        </p:tgtEl>
                                        <p:attrNameLst>
                                          <p:attrName>style.visibility</p:attrName>
                                        </p:attrNameLst>
                                      </p:cBhvr>
                                      <p:to>
                                        <p:strVal val="visible"/>
                                      </p:to>
                                    </p:set>
                                    <p:animEffect transition="in" filter="blinds(horizontal)">
                                      <p:cBhvr>
                                        <p:cTn id="23" dur="500"/>
                                        <p:tgtEl>
                                          <p:spTgt spid="1638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6388">
                                            <p:txEl>
                                              <p:pRg st="5" end="5"/>
                                            </p:txEl>
                                          </p:spTgt>
                                        </p:tgtEl>
                                        <p:attrNameLst>
                                          <p:attrName>style.visibility</p:attrName>
                                        </p:attrNameLst>
                                      </p:cBhvr>
                                      <p:to>
                                        <p:strVal val="visible"/>
                                      </p:to>
                                    </p:set>
                                    <p:animEffect transition="in" filter="blinds(horizontal)">
                                      <p:cBhvr>
                                        <p:cTn id="28" dur="500"/>
                                        <p:tgtEl>
                                          <p:spTgt spid="16388">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6388">
                                            <p:txEl>
                                              <p:pRg st="6" end="6"/>
                                            </p:txEl>
                                          </p:spTgt>
                                        </p:tgtEl>
                                        <p:attrNameLst>
                                          <p:attrName>style.visibility</p:attrName>
                                        </p:attrNameLst>
                                      </p:cBhvr>
                                      <p:to>
                                        <p:strVal val="visible"/>
                                      </p:to>
                                    </p:set>
                                    <p:animEffect transition="in" filter="blinds(horizontal)">
                                      <p:cBhvr>
                                        <p:cTn id="31" dur="500"/>
                                        <p:tgtEl>
                                          <p:spTgt spid="16388">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6388">
                                            <p:txEl>
                                              <p:pRg st="7" end="7"/>
                                            </p:txEl>
                                          </p:spTgt>
                                        </p:tgtEl>
                                        <p:attrNameLst>
                                          <p:attrName>style.visibility</p:attrName>
                                        </p:attrNameLst>
                                      </p:cBhvr>
                                      <p:to>
                                        <p:strVal val="visible"/>
                                      </p:to>
                                    </p:set>
                                    <p:animEffect transition="in" filter="blinds(horizontal)">
                                      <p:cBhvr>
                                        <p:cTn id="36" dur="500"/>
                                        <p:tgtEl>
                                          <p:spTgt spid="16388">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6388">
                                            <p:txEl>
                                              <p:pRg st="8" end="8"/>
                                            </p:txEl>
                                          </p:spTgt>
                                        </p:tgtEl>
                                        <p:attrNameLst>
                                          <p:attrName>style.visibility</p:attrName>
                                        </p:attrNameLst>
                                      </p:cBhvr>
                                      <p:to>
                                        <p:strVal val="visible"/>
                                      </p:to>
                                    </p:set>
                                    <p:animEffect transition="in" filter="blinds(horizontal)">
                                      <p:cBhvr>
                                        <p:cTn id="41" dur="500"/>
                                        <p:tgtEl>
                                          <p:spTgt spid="16388">
                                            <p:txEl>
                                              <p:pRg st="8" end="8"/>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6388">
                                            <p:txEl>
                                              <p:pRg st="9" end="9"/>
                                            </p:txEl>
                                          </p:spTgt>
                                        </p:tgtEl>
                                        <p:attrNameLst>
                                          <p:attrName>style.visibility</p:attrName>
                                        </p:attrNameLst>
                                      </p:cBhvr>
                                      <p:to>
                                        <p:strVal val="visible"/>
                                      </p:to>
                                    </p:set>
                                    <p:animEffect transition="in" filter="blinds(horizontal)">
                                      <p:cBhvr>
                                        <p:cTn id="44" dur="500"/>
                                        <p:tgtEl>
                                          <p:spTgt spid="16388">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6388">
                                            <p:txEl>
                                              <p:pRg st="10" end="10"/>
                                            </p:txEl>
                                          </p:spTgt>
                                        </p:tgtEl>
                                        <p:attrNameLst>
                                          <p:attrName>style.visibility</p:attrName>
                                        </p:attrNameLst>
                                      </p:cBhvr>
                                      <p:to>
                                        <p:strVal val="visible"/>
                                      </p:to>
                                    </p:set>
                                    <p:animEffect transition="in" filter="blinds(horizontal)">
                                      <p:cBhvr>
                                        <p:cTn id="49" dur="500"/>
                                        <p:tgtEl>
                                          <p:spTgt spid="16388">
                                            <p:txEl>
                                              <p:pRg st="10" end="10"/>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16388">
                                            <p:txEl>
                                              <p:pRg st="11" end="11"/>
                                            </p:txEl>
                                          </p:spTgt>
                                        </p:tgtEl>
                                        <p:attrNameLst>
                                          <p:attrName>style.visibility</p:attrName>
                                        </p:attrNameLst>
                                      </p:cBhvr>
                                      <p:to>
                                        <p:strVal val="visible"/>
                                      </p:to>
                                    </p:set>
                                    <p:animEffect transition="in" filter="blinds(horizontal)">
                                      <p:cBhvr>
                                        <p:cTn id="52" dur="500"/>
                                        <p:tgtEl>
                                          <p:spTgt spid="16388">
                                            <p:txEl>
                                              <p:pRg st="11" end="11"/>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16388">
                                            <p:txEl>
                                              <p:pRg st="12" end="12"/>
                                            </p:txEl>
                                          </p:spTgt>
                                        </p:tgtEl>
                                        <p:attrNameLst>
                                          <p:attrName>style.visibility</p:attrName>
                                        </p:attrNameLst>
                                      </p:cBhvr>
                                      <p:to>
                                        <p:strVal val="visible"/>
                                      </p:to>
                                    </p:set>
                                    <p:animEffect transition="in" filter="blinds(horizontal)">
                                      <p:cBhvr>
                                        <p:cTn id="55" dur="500"/>
                                        <p:tgtEl>
                                          <p:spTgt spid="1638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2024829" y="611188"/>
            <a:ext cx="9506772" cy="901700"/>
          </a:xfrm>
          <a:prstGeom prst="rect">
            <a:avLst/>
          </a:prstGeom>
          <a:noFill/>
          <a:ln w="9525" cap="flat">
            <a:noFill/>
            <a:round/>
            <a:headEnd/>
            <a:tailEnd/>
          </a:ln>
          <a:effectLst/>
        </p:spPr>
        <p:txBody>
          <a:bodyPr lIns="90000" tIns="45000" rIns="90000" bIns="45000"/>
          <a:lstStyle/>
          <a:p>
            <a:pPr hangingPunct="1">
              <a:lnSpc>
                <a:spcPct val="98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sz="4400">
                <a:solidFill>
                  <a:srgbClr val="262626"/>
                </a:solidFill>
                <a:latin typeface="Century Gothic" charset="0"/>
                <a:cs typeface="Arial" charset="0"/>
              </a:rPr>
              <a:t>Algorítmica clásica sobre archivos</a:t>
            </a:r>
            <a:r>
              <a:rPr lang="es-AR" sz="4400">
                <a:solidFill>
                  <a:srgbClr val="262626"/>
                </a:solidFill>
                <a:latin typeface="Century Gothic" charset="0"/>
                <a:ea typeface="Droid Sans Fallback" charset="0"/>
                <a:cs typeface="Droid Sans Fallback" charset="0"/>
              </a:rPr>
              <a:t> </a:t>
            </a:r>
          </a:p>
        </p:txBody>
      </p:sp>
      <p:sp>
        <p:nvSpPr>
          <p:cNvPr id="5123" name="Text Box 3"/>
          <p:cNvSpPr txBox="1">
            <a:spLocks noChangeArrowheads="1"/>
          </p:cNvSpPr>
          <p:nvPr/>
        </p:nvSpPr>
        <p:spPr bwMode="auto">
          <a:xfrm>
            <a:off x="531813" y="787400"/>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3E45241-3B61-4591-9876-DBE4F6CE2FFF}"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a:t>
            </a:fld>
            <a:endParaRPr lang="es-AR">
              <a:solidFill>
                <a:srgbClr val="000000"/>
              </a:solidFill>
              <a:latin typeface="Century Gothic" charset="0"/>
              <a:ea typeface="DejaVu Sans Condensed" charset="0"/>
              <a:cs typeface="DejaVu Sans Condensed" charset="0"/>
            </a:endParaRPr>
          </a:p>
        </p:txBody>
      </p:sp>
      <p:sp>
        <p:nvSpPr>
          <p:cNvPr id="5124" name="Text Box 4"/>
          <p:cNvSpPr txBox="1">
            <a:spLocks noChangeArrowheads="1"/>
          </p:cNvSpPr>
          <p:nvPr/>
        </p:nvSpPr>
        <p:spPr bwMode="auto">
          <a:xfrm>
            <a:off x="1953390" y="1857364"/>
            <a:ext cx="9551223" cy="4524386"/>
          </a:xfrm>
          <a:prstGeom prst="rect">
            <a:avLst/>
          </a:prstGeom>
          <a:noFill/>
          <a:ln w="9525" cap="flat">
            <a:noFill/>
            <a:round/>
            <a:headEnd/>
            <a:tailEnd/>
          </a:ln>
          <a:effectLst/>
        </p:spPr>
        <p:txBody>
          <a:bodyPr lIns="90000" tIns="45000" rIns="90000" bIns="45000"/>
          <a:lstStyle/>
          <a:p>
            <a:pPr>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AR" sz="3600" b="1">
              <a:solidFill>
                <a:srgbClr val="262626"/>
              </a:solidFill>
              <a:latin typeface="Century Gothic" charset="0"/>
              <a:ea typeface="Droid Sans Fallback" charset="0"/>
              <a:cs typeface="Droid Sans Fallback" charset="0"/>
            </a:endParaRPr>
          </a:p>
          <a:p>
            <a:pPr>
              <a:spcAft>
                <a:spcPts val="1200"/>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sz="3600" b="1">
                <a:solidFill>
                  <a:srgbClr val="262626"/>
                </a:solidFill>
                <a:latin typeface="Century Gothic" charset="0"/>
                <a:cs typeface="Arial" charset="0"/>
              </a:rPr>
              <a:t>Corte de Control</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sz="3600">
                <a:solidFill>
                  <a:srgbClr val="262626"/>
                </a:solidFill>
                <a:latin typeface="Century Gothic" charset="0"/>
                <a:cs typeface="Arial" charset="0"/>
              </a:rPr>
              <a:t>Proceso mediante el cual la información de un archivo es presentada en forma organizada de acuerdo a la estructura que posee el archivo.</a:t>
            </a:r>
          </a:p>
          <a:p>
            <a:pPr marL="1106488" lvl="1" indent="-523875" hangingPunct="1">
              <a:lnSpc>
                <a:spcPct val="100000"/>
              </a:lnSpc>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AR" sz="3600">
              <a:solidFill>
                <a:srgbClr val="000000"/>
              </a:solidFill>
              <a:ea typeface="Droid Sans Fallback" charset="0"/>
              <a:cs typeface="Droid Sans Fallback" charset="0"/>
            </a:endParaRPr>
          </a:p>
          <a:p>
            <a:pPr>
              <a:lnSpc>
                <a:spcPct val="100000"/>
              </a:lnSpc>
              <a:spcAft>
                <a:spcPts val="600"/>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AR" sz="3600">
              <a:solidFill>
                <a:srgbClr val="000000"/>
              </a:solidFill>
              <a:ea typeface="Droid Sans Fallback" charset="0"/>
              <a:cs typeface="Droid Sans Fallback"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animEffect transition="in" filter="dissolve">
                                      <p:cBhvr>
                                        <p:cTn id="7" dur="500"/>
                                        <p:tgtEl>
                                          <p:spTgt spid="512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24">
                                            <p:txEl>
                                              <p:pRg st="2" end="2"/>
                                            </p:txEl>
                                          </p:spTgt>
                                        </p:tgtEl>
                                        <p:attrNameLst>
                                          <p:attrName>style.visibility</p:attrName>
                                        </p:attrNameLst>
                                      </p:cBhvr>
                                      <p:to>
                                        <p:strVal val="visible"/>
                                      </p:to>
                                    </p:set>
                                    <p:animEffect transition="in" filter="dissolve">
                                      <p:cBhvr>
                                        <p:cTn id="12" dur="500"/>
                                        <p:tgtEl>
                                          <p:spTgt spid="51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03238" y="792163"/>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CE77E40-9D15-4D93-9665-0B5F588B2408}"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a:t>
            </a:fld>
            <a:endParaRPr lang="es-AR">
              <a:solidFill>
                <a:srgbClr val="000000"/>
              </a:solidFill>
              <a:latin typeface="Century Gothic" charset="0"/>
              <a:ea typeface="DejaVu Sans Condensed" charset="0"/>
              <a:cs typeface="DejaVu Sans Condensed" charset="0"/>
            </a:endParaRPr>
          </a:p>
        </p:txBody>
      </p:sp>
      <p:sp>
        <p:nvSpPr>
          <p:cNvPr id="6147" name="Text Box 3"/>
          <p:cNvSpPr txBox="1">
            <a:spLocks noChangeArrowheads="1"/>
          </p:cNvSpPr>
          <p:nvPr/>
        </p:nvSpPr>
        <p:spPr bwMode="auto">
          <a:xfrm>
            <a:off x="2697163" y="1635125"/>
            <a:ext cx="7772400" cy="4495800"/>
          </a:xfrm>
          <a:prstGeom prst="rect">
            <a:avLst/>
          </a:prstGeom>
          <a:noFill/>
          <a:ln w="9525" cap="flat">
            <a:noFill/>
            <a:round/>
            <a:headEnd/>
            <a:tailEnd/>
          </a:ln>
          <a:effectLst/>
        </p:spPr>
        <p:txBody>
          <a:bodyPr wrap="none" anchor="ctr"/>
          <a:lstStyle/>
          <a:p>
            <a:endParaRPr lang="en-US"/>
          </a:p>
        </p:txBody>
      </p:sp>
      <p:sp>
        <p:nvSpPr>
          <p:cNvPr id="6148" name="Text Box 4"/>
          <p:cNvSpPr txBox="1">
            <a:spLocks noChangeArrowheads="1"/>
          </p:cNvSpPr>
          <p:nvPr/>
        </p:nvSpPr>
        <p:spPr bwMode="auto">
          <a:xfrm>
            <a:off x="1810514" y="1571611"/>
            <a:ext cx="9715568" cy="4737113"/>
          </a:xfrm>
          <a:prstGeom prst="rect">
            <a:avLst/>
          </a:prstGeom>
          <a:noFill/>
          <a:ln w="9525" cap="flat">
            <a:noFill/>
            <a:round/>
            <a:headEnd/>
            <a:tailEnd/>
          </a:ln>
          <a:effectLst/>
        </p:spPr>
        <p:txBody>
          <a:bodyPr lIns="90000" tIns="45000" rIns="90000" bIns="45000"/>
          <a:lstStyle/>
          <a:p>
            <a:pPr hangingPunct="1">
              <a:lnSpc>
                <a:spcPct val="100000"/>
              </a:lnSpc>
              <a:spcBef>
                <a:spcPts val="0"/>
              </a:spcBef>
              <a:spcAft>
                <a:spcPts val="1200"/>
              </a:spcAft>
              <a:buClrTx/>
              <a:buFontTx/>
              <a:buNone/>
              <a:tabLst>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600" b="1">
                <a:solidFill>
                  <a:srgbClr val="262626"/>
                </a:solidFill>
                <a:latin typeface="Century Gothic" charset="0"/>
                <a:ea typeface="Droid Sans Fallback" charset="0"/>
                <a:cs typeface="Droid Sans Fallback" charset="0"/>
              </a:rPr>
              <a:t>Ejemplo</a:t>
            </a:r>
            <a:endParaRPr lang="es-AR" sz="3200" b="1">
              <a:solidFill>
                <a:srgbClr val="262626"/>
              </a:solidFill>
              <a:latin typeface="Century Gothic" charset="0"/>
              <a:ea typeface="Droid Sans Fallback" charset="0"/>
              <a:cs typeface="Droid Sans Fallback" charset="0"/>
            </a:endParaRPr>
          </a:p>
          <a:p>
            <a:pPr algn="just">
              <a:lnSpc>
                <a:spcPct val="100000"/>
              </a:lnSpc>
              <a:buClrTx/>
              <a:buFontTx/>
              <a:buNone/>
              <a:tabLst>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a:solidFill>
                  <a:srgbClr val="262626"/>
                </a:solidFill>
                <a:latin typeface="Century Gothic" charset="0"/>
                <a:cs typeface="Arial" charset="0"/>
              </a:rPr>
              <a:t>Se almacena en un archivo la información de ventas de una cadena de electrodomésticos. Dichas ventas han sido efectuadas por los vendedores de cada sucursal de cada ciudad de cada provincia del país.</a:t>
            </a:r>
          </a:p>
          <a:p>
            <a:pPr algn="just">
              <a:lnSpc>
                <a:spcPct val="100000"/>
              </a:lnSpc>
              <a:buClrTx/>
              <a:tabLst>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200">
                <a:solidFill>
                  <a:srgbClr val="262626"/>
                </a:solidFill>
                <a:latin typeface="Century Gothic" charset="0"/>
                <a:cs typeface="Arial" charset="0"/>
              </a:rPr>
              <a:t>Es necesario informar al gerente de ventas de la empresa, el total vendido en cada sucursal, ciudad y provincia, así como el total final.</a:t>
            </a:r>
          </a:p>
        </p:txBody>
      </p:sp>
      <p:sp>
        <p:nvSpPr>
          <p:cNvPr id="6" name="Text Box 1"/>
          <p:cNvSpPr txBox="1">
            <a:spLocks noChangeArrowheads="1"/>
          </p:cNvSpPr>
          <p:nvPr/>
        </p:nvSpPr>
        <p:spPr bwMode="auto">
          <a:xfrm>
            <a:off x="1881952" y="611188"/>
            <a:ext cx="9506772" cy="901700"/>
          </a:xfrm>
          <a:prstGeom prst="rect">
            <a:avLst/>
          </a:prstGeom>
          <a:noFill/>
          <a:ln w="9525" cap="flat">
            <a:noFill/>
            <a:round/>
            <a:headEnd/>
            <a:tailEnd/>
          </a:ln>
          <a:effectLst/>
        </p:spPr>
        <p:txBody>
          <a:bodyPr lIns="90000" tIns="45000" rIns="90000" bIns="45000"/>
          <a:lstStyle/>
          <a:p>
            <a:pPr hangingPunct="1">
              <a:lnSpc>
                <a:spcPct val="98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AR" sz="4400">
                <a:solidFill>
                  <a:srgbClr val="262626"/>
                </a:solidFill>
                <a:latin typeface="Century Gothic" charset="0"/>
                <a:cs typeface="Arial" charset="0"/>
              </a:rPr>
              <a:t>Algorítmica clásica sobre archivos</a:t>
            </a:r>
            <a:r>
              <a:rPr lang="es-AR" sz="4400">
                <a:solidFill>
                  <a:srgbClr val="262626"/>
                </a:solidFill>
                <a:latin typeface="Century Gothic" charset="0"/>
                <a:ea typeface="Droid Sans Fallback" charset="0"/>
                <a:cs typeface="Droid Sans Fallback"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dissolve">
                                      <p:cBhvr>
                                        <p:cTn id="7"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881952" y="0"/>
            <a:ext cx="9359900" cy="1281113"/>
          </a:xfrm>
          <a:prstGeom prst="rect">
            <a:avLst/>
          </a:prstGeom>
          <a:noFill/>
          <a:ln w="9525" cap="flat">
            <a:noFill/>
            <a:round/>
            <a:headEnd/>
            <a:tailEnd/>
          </a:ln>
          <a:effectLst/>
        </p:spPr>
        <p:txBody>
          <a:bodyPr lIns="0" tIns="11160" rIns="0" bIns="0" anchor="ctr"/>
          <a:lstStyle/>
          <a:p>
            <a:pPr hangingPunct="1">
              <a:lnSpc>
                <a:spcPct val="98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s-AR" sz="4400">
                <a:solidFill>
                  <a:srgbClr val="262626"/>
                </a:solidFill>
                <a:latin typeface="Century Gothic" charset="0"/>
                <a:ea typeface="Droid Sans Fallback" charset="0"/>
                <a:cs typeface="Droid Sans Fallback" charset="0"/>
              </a:rPr>
              <a:t>Ejemplo – Formato</a:t>
            </a:r>
          </a:p>
        </p:txBody>
      </p:sp>
      <p:sp>
        <p:nvSpPr>
          <p:cNvPr id="7170" name="Text Box 2"/>
          <p:cNvSpPr txBox="1">
            <a:spLocks noChangeArrowheads="1"/>
          </p:cNvSpPr>
          <p:nvPr/>
        </p:nvSpPr>
        <p:spPr bwMode="auto">
          <a:xfrm>
            <a:off x="503238" y="792163"/>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93E29B1-767E-4CF9-92FB-88ED3837CB60}"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s-AR">
              <a:solidFill>
                <a:srgbClr val="000000"/>
              </a:solidFill>
              <a:latin typeface="Century Gothic" charset="0"/>
              <a:ea typeface="DejaVu Sans Condensed" charset="0"/>
              <a:cs typeface="DejaVu Sans Condensed" charset="0"/>
            </a:endParaRPr>
          </a:p>
        </p:txBody>
      </p:sp>
      <p:sp>
        <p:nvSpPr>
          <p:cNvPr id="7171" name="Text Box 3"/>
          <p:cNvSpPr txBox="1">
            <a:spLocks noChangeArrowheads="1"/>
          </p:cNvSpPr>
          <p:nvPr/>
        </p:nvSpPr>
        <p:spPr bwMode="auto">
          <a:xfrm>
            <a:off x="2697163" y="1635125"/>
            <a:ext cx="2919412" cy="4495800"/>
          </a:xfrm>
          <a:prstGeom prst="rect">
            <a:avLst/>
          </a:prstGeom>
          <a:noFill/>
          <a:ln w="9525" cap="flat">
            <a:noFill/>
            <a:round/>
            <a:headEnd/>
            <a:tailEnd/>
          </a:ln>
          <a:effectLst/>
        </p:spPr>
        <p:txBody>
          <a:bodyPr wrap="none" anchor="ctr"/>
          <a:lstStyle/>
          <a:p>
            <a:endParaRPr lang="en-US"/>
          </a:p>
        </p:txBody>
      </p:sp>
      <p:sp>
        <p:nvSpPr>
          <p:cNvPr id="7172" name="Text Box 4"/>
          <p:cNvSpPr txBox="1">
            <a:spLocks noChangeArrowheads="1"/>
          </p:cNvSpPr>
          <p:nvPr/>
        </p:nvSpPr>
        <p:spPr bwMode="auto">
          <a:xfrm>
            <a:off x="3810778" y="1071546"/>
            <a:ext cx="4357718" cy="5500702"/>
          </a:xfrm>
          <a:prstGeom prst="rect">
            <a:avLst/>
          </a:prstGeom>
          <a:noFill/>
          <a:ln w="9525" cap="flat">
            <a:noFill/>
            <a:round/>
            <a:headEnd/>
            <a:tailEnd/>
          </a:ln>
          <a:effectLst/>
        </p:spPr>
        <p:txBody>
          <a:bodyPr lIns="90000" tIns="45000" rIns="90000" bIns="45000"/>
          <a:lstStyle/>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Provincia: .………                           </a:t>
            </a: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Ciudad: …………</a:t>
            </a: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s-AR" sz="2200">
              <a:solidFill>
                <a:srgbClr val="262626"/>
              </a:solidFill>
              <a:latin typeface="Century Gothic" charset="0"/>
              <a:ea typeface="Droid Sans Fallback" charset="0"/>
              <a:cs typeface="Droid Sans Fallback" charset="0"/>
            </a:endParaRP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Sucursal: ………..</a:t>
            </a: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Vendedor 1	Total $$</a:t>
            </a: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a:t>
            </a: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Vendedor N	Total $$</a:t>
            </a: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Total Sucursal:     	Total $$</a:t>
            </a: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s-AR" sz="2200">
              <a:solidFill>
                <a:srgbClr val="262626"/>
              </a:solidFill>
              <a:latin typeface="Century Gothic" charset="0"/>
              <a:ea typeface="Droid Sans Fallback" charset="0"/>
              <a:cs typeface="Droid Sans Fallback" charset="0"/>
            </a:endParaRP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Sucursal: ……….</a:t>
            </a: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Vendedor 1	Total $$</a:t>
            </a: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a:t>
            </a: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Vendedor N	Total $$</a:t>
            </a: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200">
                <a:solidFill>
                  <a:srgbClr val="262626"/>
                </a:solidFill>
                <a:latin typeface="Century Gothic" charset="0"/>
                <a:cs typeface="Arial" charset="0"/>
              </a:rPr>
              <a:t>Total Sucursal:     	Total $$</a:t>
            </a: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s-AR" sz="2200">
              <a:solidFill>
                <a:srgbClr val="262626"/>
              </a:solidFill>
              <a:latin typeface="Century Gothic" charset="0"/>
              <a:cs typeface="Arial"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dissolve">
                                      <p:cBhvr>
                                        <p:cTn id="7"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03238" y="792163"/>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93E29B1-767E-4CF9-92FB-88ED3837CB60}"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s-AR">
              <a:solidFill>
                <a:srgbClr val="000000"/>
              </a:solidFill>
              <a:latin typeface="Century Gothic" charset="0"/>
              <a:ea typeface="DejaVu Sans Condensed" charset="0"/>
              <a:cs typeface="DejaVu Sans Condensed" charset="0"/>
            </a:endParaRPr>
          </a:p>
        </p:txBody>
      </p:sp>
      <p:sp>
        <p:nvSpPr>
          <p:cNvPr id="7171" name="Text Box 3"/>
          <p:cNvSpPr txBox="1">
            <a:spLocks noChangeArrowheads="1"/>
          </p:cNvSpPr>
          <p:nvPr/>
        </p:nvSpPr>
        <p:spPr bwMode="auto">
          <a:xfrm>
            <a:off x="2697163" y="1635125"/>
            <a:ext cx="2919412" cy="4495800"/>
          </a:xfrm>
          <a:prstGeom prst="rect">
            <a:avLst/>
          </a:prstGeom>
          <a:noFill/>
          <a:ln w="9525" cap="flat">
            <a:noFill/>
            <a:round/>
            <a:headEnd/>
            <a:tailEnd/>
          </a:ln>
          <a:effectLst/>
        </p:spPr>
        <p:txBody>
          <a:bodyPr wrap="none" anchor="ctr"/>
          <a:lstStyle/>
          <a:p>
            <a:endParaRPr lang="en-US"/>
          </a:p>
        </p:txBody>
      </p:sp>
      <p:sp>
        <p:nvSpPr>
          <p:cNvPr id="6" name="Text Box 6"/>
          <p:cNvSpPr txBox="1">
            <a:spLocks noChangeArrowheads="1"/>
          </p:cNvSpPr>
          <p:nvPr/>
        </p:nvSpPr>
        <p:spPr bwMode="auto">
          <a:xfrm>
            <a:off x="3882216" y="285728"/>
            <a:ext cx="4786346" cy="6072206"/>
          </a:xfrm>
          <a:prstGeom prst="rect">
            <a:avLst/>
          </a:prstGeom>
          <a:noFill/>
          <a:ln w="9525" cap="flat">
            <a:noFill/>
            <a:round/>
            <a:headEnd/>
            <a:tailEnd/>
          </a:ln>
          <a:effectLst/>
        </p:spPr>
        <p:txBody>
          <a:bodyPr lIns="90000" tIns="45000" rIns="90000" bIns="45000"/>
          <a:lstStyle/>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a:solidFill>
                  <a:srgbClr val="262626"/>
                </a:solidFill>
                <a:latin typeface="Century Gothic" charset="0"/>
                <a:cs typeface="Arial" charset="0"/>
              </a:rPr>
              <a:t>……</a:t>
            </a: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a:solidFill>
                  <a:srgbClr val="262626"/>
                </a:solidFill>
                <a:latin typeface="Century Gothic" charset="0"/>
                <a:cs typeface="Arial" charset="0"/>
              </a:rPr>
              <a:t>Total Ciudad:	$$</a:t>
            </a: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s-AR" sz="2400">
              <a:solidFill>
                <a:srgbClr val="262626"/>
              </a:solidFill>
              <a:latin typeface="Century Gothic" charset="0"/>
              <a:ea typeface="Droid Sans Fallback" charset="0"/>
              <a:cs typeface="Droid Sans Fallback" charset="0"/>
            </a:endParaRP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a:solidFill>
                  <a:srgbClr val="262626"/>
                </a:solidFill>
                <a:latin typeface="Century Gothic" charset="0"/>
                <a:cs typeface="Arial" charset="0"/>
              </a:rPr>
              <a:t>Ciudad: …………</a:t>
            </a: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a:solidFill>
                  <a:srgbClr val="262626"/>
                </a:solidFill>
                <a:latin typeface="Century Gothic" charset="0"/>
                <a:cs typeface="Arial" charset="0"/>
              </a:rPr>
              <a:t>…</a:t>
            </a:r>
            <a:endParaRPr lang="es-AR" sz="2400">
              <a:solidFill>
                <a:srgbClr val="262626"/>
              </a:solidFill>
              <a:cs typeface="Arial" charset="0"/>
            </a:endParaRP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a:solidFill>
                  <a:srgbClr val="262626"/>
                </a:solidFill>
                <a:latin typeface="Century Gothic" charset="0"/>
                <a:cs typeface="Arial" charset="0"/>
              </a:rPr>
              <a:t>Total Ciudad:	$$</a:t>
            </a: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a:solidFill>
                  <a:srgbClr val="262626"/>
                </a:solidFill>
                <a:latin typeface="Century Gothic" charset="0"/>
                <a:cs typeface="Arial" charset="0"/>
              </a:rPr>
              <a:t>Total Provincia: $$</a:t>
            </a:r>
          </a:p>
          <a:p>
            <a:pPr marL="365125" indent="-239713" hangingPunct="1">
              <a:lnSpc>
                <a:spcPct val="100000"/>
              </a:lnSpc>
              <a:spcBef>
                <a:spcPts val="400"/>
              </a:spcBef>
              <a:buClrTx/>
              <a:buFontTx/>
              <a:buNone/>
              <a:tabLst>
                <a:tab pos="365125" algn="l"/>
                <a:tab pos="2778125"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a:solidFill>
                  <a:srgbClr val="262626"/>
                </a:solidFill>
                <a:latin typeface="Century Gothic" charset="0"/>
                <a:cs typeface="Arial" charset="0"/>
              </a:rPr>
              <a:t>Provincia: .………                           </a:t>
            </a: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a:solidFill>
                  <a:srgbClr val="262626"/>
                </a:solidFill>
                <a:latin typeface="Century Gothic" charset="0"/>
                <a:cs typeface="Arial" charset="0"/>
              </a:rPr>
              <a:t>…</a:t>
            </a:r>
            <a:endParaRPr lang="es-AR" sz="2400">
              <a:solidFill>
                <a:srgbClr val="262626"/>
              </a:solidFill>
              <a:cs typeface="Arial" charset="0"/>
            </a:endParaRP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a:solidFill>
                  <a:srgbClr val="262626"/>
                </a:solidFill>
                <a:latin typeface="Century Gothic" charset="0"/>
                <a:cs typeface="Arial" charset="0"/>
              </a:rPr>
              <a:t>Total Ciudad:	$$</a:t>
            </a: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s-AR" sz="2400">
              <a:solidFill>
                <a:srgbClr val="262626"/>
              </a:solidFill>
              <a:latin typeface="Century Gothic" charset="0"/>
              <a:ea typeface="Droid Sans Fallback" charset="0"/>
              <a:cs typeface="Droid Sans Fallback" charset="0"/>
            </a:endParaRP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a:solidFill>
                  <a:srgbClr val="262626"/>
                </a:solidFill>
                <a:latin typeface="Century Gothic" charset="0"/>
                <a:cs typeface="Arial" charset="0"/>
              </a:rPr>
              <a:t>Total Provincia:	$$</a:t>
            </a: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s-AR" sz="2400">
              <a:solidFill>
                <a:srgbClr val="262626"/>
              </a:solidFill>
              <a:latin typeface="Century Gothic" charset="0"/>
              <a:ea typeface="Droid Sans Fallback" charset="0"/>
              <a:cs typeface="Droid Sans Fallback" charset="0"/>
            </a:endParaRP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400">
                <a:solidFill>
                  <a:srgbClr val="262626"/>
                </a:solidFill>
                <a:latin typeface="Century Gothic" charset="0"/>
                <a:cs typeface="Arial" charset="0"/>
              </a:rPr>
              <a:t>Total Empresa: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1810514" y="219062"/>
            <a:ext cx="9359900" cy="1281112"/>
          </a:xfrm>
          <a:prstGeom prst="rect">
            <a:avLst/>
          </a:prstGeom>
          <a:noFill/>
          <a:ln w="9525" cap="flat">
            <a:noFill/>
            <a:round/>
            <a:headEnd/>
            <a:tailEnd/>
          </a:ln>
          <a:effectLst/>
        </p:spPr>
        <p:txBody>
          <a:bodyPr lIns="0" tIns="11160" rIns="0" bIns="0" anchor="ctr"/>
          <a:lstStyle/>
          <a:p>
            <a:pPr>
              <a:lnSpc>
                <a:spcPct val="98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s-AR" sz="4000">
                <a:solidFill>
                  <a:srgbClr val="262626"/>
                </a:solidFill>
                <a:latin typeface="+mj-lt"/>
                <a:ea typeface="Droid Sans Fallback" charset="0"/>
                <a:cs typeface="Droid Sans Fallback" charset="0"/>
              </a:rPr>
              <a:t>Ejemplo: P</a:t>
            </a:r>
            <a:r>
              <a:rPr lang="es-AR" sz="4000">
                <a:solidFill>
                  <a:srgbClr val="262626"/>
                </a:solidFill>
                <a:latin typeface="+mj-lt"/>
                <a:cs typeface="Arial" charset="0"/>
              </a:rPr>
              <a:t>recondiciones</a:t>
            </a:r>
            <a:r>
              <a:rPr lang="es-AR" sz="4000">
                <a:solidFill>
                  <a:srgbClr val="262626"/>
                </a:solidFill>
                <a:latin typeface="+mj-lt"/>
                <a:ea typeface="Droid Sans Fallback" charset="0"/>
                <a:cs typeface="Droid Sans Fallback" charset="0"/>
              </a:rPr>
              <a:t> </a:t>
            </a:r>
          </a:p>
        </p:txBody>
      </p:sp>
      <p:sp>
        <p:nvSpPr>
          <p:cNvPr id="8194" name="Text Box 2"/>
          <p:cNvSpPr txBox="1">
            <a:spLocks noChangeArrowheads="1"/>
          </p:cNvSpPr>
          <p:nvPr/>
        </p:nvSpPr>
        <p:spPr bwMode="auto">
          <a:xfrm>
            <a:off x="503238" y="792163"/>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DF1CFF22-F956-4AB0-A1A2-18EAA99176F1}"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s-AR">
              <a:solidFill>
                <a:srgbClr val="000000"/>
              </a:solidFill>
              <a:latin typeface="Century Gothic" charset="0"/>
              <a:ea typeface="DejaVu Sans Condensed" charset="0"/>
              <a:cs typeface="DejaVu Sans Condensed" charset="0"/>
            </a:endParaRPr>
          </a:p>
        </p:txBody>
      </p:sp>
      <p:sp>
        <p:nvSpPr>
          <p:cNvPr id="8196" name="Text Box 4"/>
          <p:cNvSpPr txBox="1">
            <a:spLocks noChangeArrowheads="1"/>
          </p:cNvSpPr>
          <p:nvPr/>
        </p:nvSpPr>
        <p:spPr bwMode="auto">
          <a:xfrm>
            <a:off x="1739076" y="1142984"/>
            <a:ext cx="9624249" cy="5443534"/>
          </a:xfrm>
          <a:prstGeom prst="rect">
            <a:avLst/>
          </a:prstGeom>
          <a:noFill/>
          <a:ln w="9525" cap="flat">
            <a:noFill/>
            <a:round/>
            <a:headEnd/>
            <a:tailEnd/>
          </a:ln>
          <a:effectLst/>
        </p:spPr>
        <p:txBody>
          <a:bodyPr lIns="90000" tIns="45000" rIns="90000" bIns="45000"/>
          <a:lstStyle/>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s-AR" sz="3200" b="1">
              <a:solidFill>
                <a:schemeClr val="tx1"/>
              </a:solidFill>
              <a:latin typeface="+mj-lt"/>
              <a:cs typeface="Courier New" pitchFamily="49" charset="0"/>
            </a:endParaRPr>
          </a:p>
          <a:p>
            <a:pPr marL="671513" indent="-441325">
              <a:lnSpc>
                <a:spcPct val="100000"/>
              </a:lnSpc>
              <a:buSzPct val="45000"/>
              <a:buFont typeface="Wingdings" charset="2"/>
              <a:buChar char=""/>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600">
                <a:solidFill>
                  <a:schemeClr val="tx1"/>
                </a:solidFill>
                <a:latin typeface="+mj-lt"/>
                <a:cs typeface="Courier New" pitchFamily="49" charset="0"/>
              </a:rPr>
              <a:t>El archivo se encuentra ordenado por provincia, ciudad y sucursal</a:t>
            </a:r>
          </a:p>
          <a:p>
            <a:pPr marL="673100" indent="-441325">
              <a:lnSpc>
                <a:spcPct val="100000"/>
              </a:lnSpc>
              <a:buClrTx/>
              <a:buSzPct val="45000"/>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s-AR" sz="3600">
              <a:solidFill>
                <a:schemeClr val="tx1"/>
              </a:solidFill>
              <a:latin typeface="+mj-lt"/>
              <a:cs typeface="Courier New" pitchFamily="49" charset="0"/>
            </a:endParaRPr>
          </a:p>
          <a:p>
            <a:pPr marL="671513" indent="-441325">
              <a:lnSpc>
                <a:spcPct val="100000"/>
              </a:lnSpc>
              <a:buSzPct val="45000"/>
              <a:buFont typeface="Wingdings" charset="2"/>
              <a:buChar char=""/>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3600">
                <a:solidFill>
                  <a:schemeClr val="tx1"/>
                </a:solidFill>
                <a:latin typeface="+mj-lt"/>
                <a:cs typeface="Courier New" pitchFamily="49" charset="0"/>
              </a:rPr>
              <a:t>En diferentes provincias pueden existir ciudades con el mismo nombre, y en diferentes ciudades pueden existir sucursales con igual denominación. </a:t>
            </a:r>
            <a:endParaRPr lang="es-AR" sz="3200">
              <a:solidFill>
                <a:schemeClr val="tx1"/>
              </a:solidFill>
              <a:latin typeface="+mj-lt"/>
              <a:cs typeface="Courier New" pitchFamily="49"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6">
                                            <p:txEl>
                                              <p:pRg st="1" end="1"/>
                                            </p:txEl>
                                          </p:spTgt>
                                        </p:tgtEl>
                                        <p:attrNameLst>
                                          <p:attrName>style.visibility</p:attrName>
                                        </p:attrNameLst>
                                      </p:cBhvr>
                                      <p:to>
                                        <p:strVal val="visible"/>
                                      </p:to>
                                    </p:set>
                                    <p:animEffect transition="in" filter="fade">
                                      <p:cBhvr>
                                        <p:cTn id="7" dur="1000"/>
                                        <p:tgtEl>
                                          <p:spTgt spid="8196">
                                            <p:txEl>
                                              <p:pRg st="1" end="1"/>
                                            </p:txEl>
                                          </p:spTgt>
                                        </p:tgtEl>
                                      </p:cBhvr>
                                    </p:animEffect>
                                    <p:anim calcmode="lin" valueType="num">
                                      <p:cBhvr>
                                        <p:cTn id="8" dur="1000" fill="hold"/>
                                        <p:tgtEl>
                                          <p:spTgt spid="819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6">
                                            <p:txEl>
                                              <p:pRg st="3" end="3"/>
                                            </p:txEl>
                                          </p:spTgt>
                                        </p:tgtEl>
                                        <p:attrNameLst>
                                          <p:attrName>style.visibility</p:attrName>
                                        </p:attrNameLst>
                                      </p:cBhvr>
                                      <p:to>
                                        <p:strVal val="visible"/>
                                      </p:to>
                                    </p:set>
                                    <p:animEffect transition="in" filter="fade">
                                      <p:cBhvr>
                                        <p:cTn id="14" dur="1000"/>
                                        <p:tgtEl>
                                          <p:spTgt spid="8196">
                                            <p:txEl>
                                              <p:pRg st="3" end="3"/>
                                            </p:txEl>
                                          </p:spTgt>
                                        </p:tgtEl>
                                      </p:cBhvr>
                                    </p:animEffect>
                                    <p:anim calcmode="lin" valueType="num">
                                      <p:cBhvr>
                                        <p:cTn id="15" dur="1000" fill="hold"/>
                                        <p:tgtEl>
                                          <p:spTgt spid="8196">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819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1667638" y="0"/>
            <a:ext cx="4500594" cy="1285860"/>
          </a:xfrm>
          <a:prstGeom prst="rect">
            <a:avLst/>
          </a:prstGeom>
          <a:noFill/>
          <a:ln w="9525" cap="flat">
            <a:noFill/>
            <a:round/>
            <a:headEnd/>
            <a:tailEnd/>
          </a:ln>
          <a:effectLst/>
        </p:spPr>
        <p:txBody>
          <a:bodyPr lIns="0" tIns="11160" rIns="0" bIns="0" anchor="ctr"/>
          <a:lstStyle/>
          <a:p>
            <a:pPr hangingPunct="1">
              <a:lnSpc>
                <a:spcPct val="98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s-AR" sz="4400">
                <a:solidFill>
                  <a:srgbClr val="262626"/>
                </a:solidFill>
                <a:latin typeface="Century Gothic" charset="0"/>
                <a:ea typeface="Droid Sans Fallback" charset="0"/>
                <a:cs typeface="Droid Sans Fallback" charset="0"/>
              </a:rPr>
              <a:t>Ejemplo </a:t>
            </a:r>
          </a:p>
        </p:txBody>
      </p:sp>
      <p:sp>
        <p:nvSpPr>
          <p:cNvPr id="9218" name="Text Box 2"/>
          <p:cNvSpPr txBox="1">
            <a:spLocks noChangeArrowheads="1"/>
          </p:cNvSpPr>
          <p:nvPr/>
        </p:nvSpPr>
        <p:spPr bwMode="auto">
          <a:xfrm>
            <a:off x="503238" y="792163"/>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99C0C77D-9B1F-4F19-BE93-48E9C153F8C2}"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s-AR">
              <a:solidFill>
                <a:srgbClr val="000000"/>
              </a:solidFill>
              <a:latin typeface="Century Gothic" charset="0"/>
              <a:ea typeface="DejaVu Sans Condensed" charset="0"/>
              <a:cs typeface="DejaVu Sans Condensed" charset="0"/>
            </a:endParaRPr>
          </a:p>
        </p:txBody>
      </p:sp>
      <p:sp>
        <p:nvSpPr>
          <p:cNvPr id="9219" name="Text Box 3"/>
          <p:cNvSpPr txBox="1">
            <a:spLocks noChangeArrowheads="1"/>
          </p:cNvSpPr>
          <p:nvPr/>
        </p:nvSpPr>
        <p:spPr bwMode="auto">
          <a:xfrm>
            <a:off x="2697163" y="1635125"/>
            <a:ext cx="7772400" cy="4495800"/>
          </a:xfrm>
          <a:prstGeom prst="rect">
            <a:avLst/>
          </a:prstGeom>
          <a:noFill/>
          <a:ln w="9525" cap="flat">
            <a:noFill/>
            <a:round/>
            <a:headEnd/>
            <a:tailEnd/>
          </a:ln>
          <a:effectLst/>
        </p:spPr>
        <p:txBody>
          <a:bodyPr wrap="none" anchor="ctr"/>
          <a:lstStyle/>
          <a:p>
            <a:endParaRPr lang="en-US"/>
          </a:p>
        </p:txBody>
      </p:sp>
      <p:sp>
        <p:nvSpPr>
          <p:cNvPr id="9220" name="Text Box 4"/>
          <p:cNvSpPr txBox="1">
            <a:spLocks noChangeArrowheads="1"/>
          </p:cNvSpPr>
          <p:nvPr/>
        </p:nvSpPr>
        <p:spPr bwMode="auto">
          <a:xfrm>
            <a:off x="2524894" y="1000108"/>
            <a:ext cx="9501254" cy="5857892"/>
          </a:xfrm>
          <a:prstGeom prst="rect">
            <a:avLst/>
          </a:prstGeom>
          <a:noFill/>
          <a:ln w="9525" cap="flat">
            <a:noFill/>
            <a:round/>
            <a:headEnd/>
            <a:tailEnd/>
          </a:ln>
          <a:effectLst/>
        </p:spPr>
        <p:txBody>
          <a:bodyPr lIns="90000" tIns="45000" rIns="90000" bIns="45000"/>
          <a:lstStyle/>
          <a:p>
            <a:pPr hangingPunct="1">
              <a:lnSpc>
                <a:spcPct val="100000"/>
              </a:lnSpc>
              <a:spcBef>
                <a:spcPts val="400"/>
              </a:spcBef>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b="1">
                <a:solidFill>
                  <a:srgbClr val="262626"/>
                </a:solidFill>
                <a:latin typeface="Courier New" pitchFamily="49" charset="0"/>
                <a:cs typeface="Courier New" pitchFamily="49" charset="0"/>
              </a:rPr>
              <a:t>program</a:t>
            </a:r>
            <a:r>
              <a:rPr lang="es-AR" sz="2800">
                <a:solidFill>
                  <a:srgbClr val="262626"/>
                </a:solidFill>
                <a:latin typeface="Courier New" pitchFamily="49" charset="0"/>
                <a:cs typeface="Courier New" pitchFamily="49" charset="0"/>
              </a:rPr>
              <a:t> ejemplo;</a:t>
            </a:r>
          </a:p>
          <a:p>
            <a:pPr>
              <a:spcBef>
                <a:spcPts val="1200"/>
              </a:spcBef>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a:solidFill>
                  <a:srgbClr val="000000"/>
                </a:solidFill>
                <a:latin typeface="Courier New" pitchFamily="49" charset="0"/>
                <a:cs typeface="Courier New" pitchFamily="49" charset="0"/>
              </a:rPr>
              <a:t>	</a:t>
            </a:r>
            <a:r>
              <a:rPr lang="es-AR" sz="2800" b="1">
                <a:solidFill>
                  <a:srgbClr val="000000"/>
                </a:solidFill>
                <a:latin typeface="Courier New" pitchFamily="49" charset="0"/>
                <a:cs typeface="Courier New" pitchFamily="49" charset="0"/>
              </a:rPr>
              <a:t>const</a:t>
            </a:r>
            <a:r>
              <a:rPr lang="es-AR" sz="2800">
                <a:solidFill>
                  <a:srgbClr val="000000"/>
                </a:solidFill>
                <a:latin typeface="Courier New" pitchFamily="49" charset="0"/>
                <a:cs typeface="Courier New" pitchFamily="49" charset="0"/>
              </a:rPr>
              <a:t> valor_alto = ‘ZZZ’;</a:t>
            </a:r>
          </a:p>
          <a:p>
            <a:pPr>
              <a:spcBef>
                <a:spcPts val="1200"/>
              </a:spcBef>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b="1">
                <a:solidFill>
                  <a:srgbClr val="262626"/>
                </a:solidFill>
                <a:latin typeface="Courier New" pitchFamily="49" charset="0"/>
                <a:cs typeface="Courier New" pitchFamily="49" charset="0"/>
              </a:rPr>
              <a:t>	</a:t>
            </a:r>
            <a:r>
              <a:rPr lang="es-AR" sz="2800" b="1">
                <a:solidFill>
                  <a:srgbClr val="000000"/>
                </a:solidFill>
                <a:latin typeface="Courier New" pitchFamily="49" charset="0"/>
                <a:cs typeface="Courier New" pitchFamily="49" charset="0"/>
              </a:rPr>
              <a:t>type</a:t>
            </a:r>
          </a:p>
          <a:p>
            <a:pPr>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a:solidFill>
                  <a:srgbClr val="000000"/>
                </a:solidFill>
                <a:latin typeface="Courier New" pitchFamily="49" charset="0"/>
                <a:cs typeface="Courier New" pitchFamily="49" charset="0"/>
              </a:rPr>
              <a:t>		nombre = </a:t>
            </a:r>
            <a:r>
              <a:rPr lang="es-AR" sz="2800" b="1">
                <a:solidFill>
                  <a:srgbClr val="000000"/>
                </a:solidFill>
                <a:latin typeface="Courier New" pitchFamily="49" charset="0"/>
                <a:cs typeface="Courier New" pitchFamily="49" charset="0"/>
              </a:rPr>
              <a:t>string</a:t>
            </a:r>
            <a:r>
              <a:rPr lang="es-AR" sz="2800">
                <a:solidFill>
                  <a:srgbClr val="000000"/>
                </a:solidFill>
                <a:latin typeface="Courier New" pitchFamily="49" charset="0"/>
                <a:cs typeface="Courier New" pitchFamily="49" charset="0"/>
              </a:rPr>
              <a:t>[30];</a:t>
            </a:r>
            <a:endParaRPr lang="es-AR" sz="2800">
              <a:solidFill>
                <a:srgbClr val="262626"/>
              </a:solidFill>
              <a:latin typeface="Courier New" pitchFamily="49" charset="0"/>
              <a:cs typeface="Courier New" pitchFamily="49" charset="0"/>
            </a:endParaRPr>
          </a:p>
          <a:p>
            <a:pPr>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a:solidFill>
                  <a:srgbClr val="262626"/>
                </a:solidFill>
                <a:latin typeface="Courier New" pitchFamily="49" charset="0"/>
                <a:cs typeface="Courier New" pitchFamily="49" charset="0"/>
              </a:rPr>
              <a:t>		reg_venta = </a:t>
            </a:r>
            <a:r>
              <a:rPr lang="es-AR" sz="2800" b="1">
                <a:solidFill>
                  <a:srgbClr val="262626"/>
                </a:solidFill>
                <a:latin typeface="Courier New" pitchFamily="49" charset="0"/>
                <a:cs typeface="Courier New" pitchFamily="49" charset="0"/>
              </a:rPr>
              <a:t>record</a:t>
            </a:r>
          </a:p>
          <a:p>
            <a:pPr>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a:solidFill>
                  <a:srgbClr val="000000"/>
                </a:solidFill>
                <a:latin typeface="Courier New" pitchFamily="49" charset="0"/>
                <a:cs typeface="Courier New" pitchFamily="49" charset="0"/>
              </a:rPr>
              <a:t>			</a:t>
            </a:r>
            <a:r>
              <a:rPr lang="es-AR" sz="2800">
                <a:solidFill>
                  <a:srgbClr val="262626"/>
                </a:solidFill>
                <a:latin typeface="Courier New" pitchFamily="49" charset="0"/>
                <a:cs typeface="Courier New" pitchFamily="49" charset="0"/>
              </a:rPr>
              <a:t>vendedor: </a:t>
            </a:r>
            <a:r>
              <a:rPr lang="es-AR" sz="2800" b="1">
                <a:solidFill>
                  <a:srgbClr val="262626"/>
                </a:solidFill>
                <a:latin typeface="Courier New" pitchFamily="49" charset="0"/>
                <a:cs typeface="Courier New" pitchFamily="49" charset="0"/>
              </a:rPr>
              <a:t>integer</a:t>
            </a:r>
            <a:r>
              <a:rPr lang="es-AR" sz="2800">
                <a:solidFill>
                  <a:srgbClr val="262626"/>
                </a:solidFill>
                <a:latin typeface="Courier New" pitchFamily="49" charset="0"/>
                <a:cs typeface="Courier New" pitchFamily="49" charset="0"/>
              </a:rPr>
              <a:t>;</a:t>
            </a:r>
          </a:p>
          <a:p>
            <a:pPr>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a:solidFill>
                  <a:srgbClr val="262626"/>
                </a:solidFill>
                <a:latin typeface="Courier New" pitchFamily="49" charset="0"/>
                <a:cs typeface="Courier New" pitchFamily="49" charset="0"/>
              </a:rPr>
              <a:t>			monto: </a:t>
            </a:r>
            <a:r>
              <a:rPr lang="es-AR" sz="2800" b="1">
                <a:solidFill>
                  <a:srgbClr val="262626"/>
                </a:solidFill>
                <a:latin typeface="Courier New" pitchFamily="49" charset="0"/>
                <a:cs typeface="Courier New" pitchFamily="49" charset="0"/>
              </a:rPr>
              <a:t>real</a:t>
            </a:r>
            <a:r>
              <a:rPr lang="es-AR" sz="2800">
                <a:solidFill>
                  <a:srgbClr val="262626"/>
                </a:solidFill>
                <a:latin typeface="Courier New" pitchFamily="49" charset="0"/>
                <a:cs typeface="Courier New" pitchFamily="49" charset="0"/>
              </a:rPr>
              <a:t>;</a:t>
            </a:r>
          </a:p>
          <a:p>
            <a:pPr>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a:solidFill>
                  <a:srgbClr val="262626"/>
                </a:solidFill>
                <a:latin typeface="Courier New" pitchFamily="49" charset="0"/>
                <a:cs typeface="Courier New" pitchFamily="49" charset="0"/>
              </a:rPr>
              <a:t>			sucursal: nombre;</a:t>
            </a:r>
          </a:p>
          <a:p>
            <a:pPr>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a:solidFill>
                  <a:srgbClr val="262626"/>
                </a:solidFill>
                <a:latin typeface="Courier New" pitchFamily="49" charset="0"/>
                <a:cs typeface="Courier New" pitchFamily="49" charset="0"/>
              </a:rPr>
              <a:t>			ciudad: nombre;</a:t>
            </a:r>
          </a:p>
          <a:p>
            <a:pPr>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a:solidFill>
                  <a:srgbClr val="262626"/>
                </a:solidFill>
                <a:latin typeface="Courier New" pitchFamily="49" charset="0"/>
                <a:cs typeface="Courier New" pitchFamily="49" charset="0"/>
              </a:rPr>
              <a:t>			provincia: nombre;		</a:t>
            </a:r>
          </a:p>
          <a:p>
            <a:pPr>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a:solidFill>
                  <a:srgbClr val="262626"/>
                </a:solidFill>
                <a:latin typeface="Courier New" pitchFamily="49" charset="0"/>
                <a:cs typeface="Courier New" pitchFamily="49" charset="0"/>
              </a:rPr>
              <a:t>	  	</a:t>
            </a:r>
            <a:r>
              <a:rPr lang="en-US" sz="2800" b="1">
                <a:solidFill>
                  <a:srgbClr val="000000"/>
                </a:solidFill>
                <a:latin typeface="Courier New" pitchFamily="49" charset="0"/>
                <a:cs typeface="Courier New" pitchFamily="49" charset="0"/>
              </a:rPr>
              <a:t>end</a:t>
            </a:r>
            <a:r>
              <a:rPr lang="en-US" sz="2800">
                <a:solidFill>
                  <a:srgbClr val="000000"/>
                </a:solidFill>
                <a:latin typeface="Courier New" pitchFamily="49" charset="0"/>
                <a:cs typeface="Courier New" pitchFamily="49" charset="0"/>
              </a:rPr>
              <a:t>;</a:t>
            </a:r>
          </a:p>
          <a:p>
            <a:pPr>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endParaRPr lang="es-AR" sz="2800">
              <a:solidFill>
                <a:srgbClr val="262626"/>
              </a:solidFill>
              <a:latin typeface="Courier New" pitchFamily="49" charset="0"/>
              <a:cs typeface="Courier New" pitchFamily="49" charset="0"/>
            </a:endParaRPr>
          </a:p>
          <a:p>
            <a:pPr>
              <a:buClrTx/>
              <a:buFontTx/>
              <a:buNone/>
              <a:tabLst>
                <a:tab pos="717550" algn="l"/>
                <a:tab pos="1435100"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Lst>
            </a:pPr>
            <a:r>
              <a:rPr lang="es-AR" sz="2800">
                <a:solidFill>
                  <a:srgbClr val="262626"/>
                </a:solidFill>
                <a:latin typeface="Courier New" pitchFamily="49" charset="0"/>
                <a:cs typeface="Courier New" pitchFamily="49" charset="0"/>
              </a:rPr>
              <a:t>	v</a:t>
            </a:r>
            <a:r>
              <a:rPr lang="en-US" sz="2800">
                <a:solidFill>
                  <a:srgbClr val="262626"/>
                </a:solidFill>
                <a:latin typeface="Courier New" pitchFamily="49" charset="0"/>
                <a:cs typeface="Courier New" pitchFamily="49" charset="0"/>
              </a:rPr>
              <a:t>entas = </a:t>
            </a:r>
            <a:r>
              <a:rPr lang="en-US" sz="2800" b="1">
                <a:solidFill>
                  <a:srgbClr val="262626"/>
                </a:solidFill>
                <a:latin typeface="Courier New" pitchFamily="49" charset="0"/>
                <a:cs typeface="Courier New" pitchFamily="49" charset="0"/>
              </a:rPr>
              <a:t>file of </a:t>
            </a:r>
            <a:r>
              <a:rPr lang="es-AR" sz="2800">
                <a:solidFill>
                  <a:srgbClr val="262626"/>
                </a:solidFill>
                <a:latin typeface="Courier New" pitchFamily="49" charset="0"/>
                <a:cs typeface="Courier New" pitchFamily="49" charset="0"/>
              </a:rPr>
              <a:t>reg_venta</a:t>
            </a:r>
            <a:r>
              <a:rPr lang="en-US" sz="2800">
                <a:solidFill>
                  <a:srgbClr val="262626"/>
                </a:solidFill>
                <a:latin typeface="Courier New"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dissolve">
                                      <p:cBhvr>
                                        <p:cTn id="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503238" y="792163"/>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97A7F94-4123-4124-BC41-195A58292954}"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s-AR">
              <a:solidFill>
                <a:srgbClr val="000000"/>
              </a:solidFill>
              <a:latin typeface="Century Gothic" charset="0"/>
              <a:ea typeface="DejaVu Sans Condensed" charset="0"/>
              <a:cs typeface="DejaVu Sans Condensed" charset="0"/>
            </a:endParaRPr>
          </a:p>
        </p:txBody>
      </p:sp>
      <p:sp>
        <p:nvSpPr>
          <p:cNvPr id="10243" name="Text Box 3"/>
          <p:cNvSpPr txBox="1">
            <a:spLocks noChangeArrowheads="1"/>
          </p:cNvSpPr>
          <p:nvPr/>
        </p:nvSpPr>
        <p:spPr bwMode="auto">
          <a:xfrm>
            <a:off x="2697163" y="1635125"/>
            <a:ext cx="7772400" cy="4495800"/>
          </a:xfrm>
          <a:prstGeom prst="rect">
            <a:avLst/>
          </a:prstGeom>
          <a:noFill/>
          <a:ln w="9525" cap="flat">
            <a:noFill/>
            <a:round/>
            <a:headEnd/>
            <a:tailEnd/>
          </a:ln>
          <a:effectLst/>
        </p:spPr>
        <p:txBody>
          <a:bodyPr wrap="none" anchor="ctr"/>
          <a:lstStyle/>
          <a:p>
            <a:endParaRPr lang="en-US"/>
          </a:p>
        </p:txBody>
      </p:sp>
      <p:sp>
        <p:nvSpPr>
          <p:cNvPr id="10244" name="Text Box 4"/>
          <p:cNvSpPr txBox="1">
            <a:spLocks noChangeArrowheads="1"/>
          </p:cNvSpPr>
          <p:nvPr/>
        </p:nvSpPr>
        <p:spPr bwMode="auto">
          <a:xfrm>
            <a:off x="1881952" y="725458"/>
            <a:ext cx="10311636" cy="6132542"/>
          </a:xfrm>
          <a:prstGeom prst="rect">
            <a:avLst/>
          </a:prstGeom>
          <a:noFill/>
          <a:ln w="9525" cap="flat">
            <a:noFill/>
            <a:round/>
            <a:headEnd/>
            <a:tailEnd/>
          </a:ln>
          <a:effectLst/>
        </p:spPr>
        <p:txBody>
          <a:bodyPr lIns="90000" tIns="45000" rIns="90000" bIns="45000"/>
          <a:lstStyle/>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b="1">
                <a:solidFill>
                  <a:srgbClr val="1C1C1C"/>
                </a:solidFill>
                <a:latin typeface="Courier New" pitchFamily="49" charset="0"/>
                <a:cs typeface="Courier New" pitchFamily="49" charset="0"/>
              </a:rPr>
              <a:t>var</a:t>
            </a: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a:solidFill>
                  <a:srgbClr val="1C1C1C"/>
                </a:solidFill>
                <a:latin typeface="Courier New" pitchFamily="49" charset="0"/>
                <a:cs typeface="Courier New" pitchFamily="49" charset="0"/>
              </a:rPr>
              <a:t> 	reg: </a:t>
            </a:r>
            <a:r>
              <a:rPr lang="es-AR" sz="2800">
                <a:solidFill>
                  <a:srgbClr val="262626"/>
                </a:solidFill>
                <a:latin typeface="Courier New" pitchFamily="49" charset="0"/>
                <a:cs typeface="Courier New" pitchFamily="49" charset="0"/>
              </a:rPr>
              <a:t>reg_venta</a:t>
            </a:r>
            <a:r>
              <a:rPr lang="es-AR" sz="2800">
                <a:solidFill>
                  <a:srgbClr val="1C1C1C"/>
                </a:solidFill>
                <a:latin typeface="Courier New" pitchFamily="49" charset="0"/>
                <a:cs typeface="Courier New" pitchFamily="49" charset="0"/>
              </a:rPr>
              <a:t>;</a:t>
            </a: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a:solidFill>
                  <a:srgbClr val="1C1C1C"/>
                </a:solidFill>
                <a:latin typeface="Courier New" pitchFamily="49" charset="0"/>
                <a:cs typeface="Courier New" pitchFamily="49" charset="0"/>
              </a:rPr>
              <a:t> 	archivo: ventas;</a:t>
            </a: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a:solidFill>
                  <a:srgbClr val="1C1C1C"/>
                </a:solidFill>
                <a:latin typeface="Courier New" pitchFamily="49" charset="0"/>
                <a:cs typeface="Courier New" pitchFamily="49" charset="0"/>
              </a:rPr>
              <a:t> 	total, totProv, totCiudad, totSuc: </a:t>
            </a:r>
            <a:r>
              <a:rPr lang="es-AR" sz="2800" b="1">
                <a:solidFill>
                  <a:srgbClr val="1C1C1C"/>
                </a:solidFill>
                <a:latin typeface="Courier New" pitchFamily="49" charset="0"/>
                <a:cs typeface="Courier New" pitchFamily="49" charset="0"/>
              </a:rPr>
              <a:t>integer</a:t>
            </a:r>
            <a:r>
              <a:rPr lang="es-AR" sz="2800">
                <a:solidFill>
                  <a:srgbClr val="1C1C1C"/>
                </a:solidFill>
                <a:latin typeface="Courier New" pitchFamily="49" charset="0"/>
                <a:cs typeface="Courier New" pitchFamily="49" charset="0"/>
              </a:rPr>
              <a:t>;</a:t>
            </a: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a:solidFill>
                  <a:srgbClr val="1C1C1C"/>
                </a:solidFill>
                <a:latin typeface="Courier New" pitchFamily="49" charset="0"/>
                <a:cs typeface="Courier New" pitchFamily="49" charset="0"/>
              </a:rPr>
              <a:t> 	prov, ciudad, sucursal: nombre;   </a:t>
            </a: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endParaRPr lang="es-AR" sz="2800">
              <a:solidFill>
                <a:srgbClr val="1C1C1C"/>
              </a:solidFill>
              <a:latin typeface="Courier New" pitchFamily="49" charset="0"/>
              <a:cs typeface="Courier New" pitchFamily="49" charset="0"/>
            </a:endParaRP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b="1">
                <a:solidFill>
                  <a:srgbClr val="1C1C1C"/>
                </a:solidFill>
                <a:latin typeface="Courier New" pitchFamily="49" charset="0"/>
                <a:cs typeface="Courier New" pitchFamily="49" charset="0"/>
              </a:rPr>
              <a:t>procedure</a:t>
            </a:r>
            <a:r>
              <a:rPr lang="es-AR" sz="2800">
                <a:solidFill>
                  <a:srgbClr val="1C1C1C"/>
                </a:solidFill>
                <a:latin typeface="Courier New" pitchFamily="49" charset="0"/>
                <a:cs typeface="Courier New" pitchFamily="49" charset="0"/>
              </a:rPr>
              <a:t> leer(</a:t>
            </a:r>
            <a:r>
              <a:rPr lang="es-AR" sz="2800" b="1">
                <a:solidFill>
                  <a:srgbClr val="1C1C1C"/>
                </a:solidFill>
                <a:latin typeface="Courier New" pitchFamily="49" charset="0"/>
                <a:cs typeface="Courier New" pitchFamily="49" charset="0"/>
              </a:rPr>
              <a:t>var</a:t>
            </a:r>
            <a:r>
              <a:rPr lang="es-AR" sz="2800">
                <a:solidFill>
                  <a:srgbClr val="1C1C1C"/>
                </a:solidFill>
                <a:latin typeface="Courier New" pitchFamily="49" charset="0"/>
                <a:cs typeface="Courier New" pitchFamily="49" charset="0"/>
              </a:rPr>
              <a:t> archivo: ventas; </a:t>
            </a:r>
          </a:p>
          <a:p>
            <a:pPr>
              <a:buClrTx/>
              <a:buFontTx/>
              <a:buNone/>
              <a:tabLst>
                <a:tab pos="712788" algn="l"/>
                <a:tab pos="1436688" algn="l"/>
                <a:tab pos="2160588" algn="l"/>
                <a:tab pos="2609850" algn="l"/>
                <a:tab pos="3059113" algn="l"/>
                <a:tab pos="3135313"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a:solidFill>
                  <a:srgbClr val="1C1C1C"/>
                </a:solidFill>
                <a:latin typeface="Courier New" pitchFamily="49" charset="0"/>
                <a:cs typeface="Courier New" pitchFamily="49" charset="0"/>
              </a:rPr>
              <a:t>						</a:t>
            </a:r>
            <a:r>
              <a:rPr lang="es-AR" sz="2800" b="1">
                <a:solidFill>
                  <a:srgbClr val="1C1C1C"/>
                </a:solidFill>
                <a:latin typeface="Courier New" pitchFamily="49" charset="0"/>
                <a:cs typeface="Courier New" pitchFamily="49" charset="0"/>
              </a:rPr>
              <a:t>var</a:t>
            </a:r>
            <a:r>
              <a:rPr lang="es-AR" sz="2800">
                <a:solidFill>
                  <a:srgbClr val="1C1C1C"/>
                </a:solidFill>
                <a:latin typeface="Courier New" pitchFamily="49" charset="0"/>
                <a:cs typeface="Courier New" pitchFamily="49" charset="0"/>
              </a:rPr>
              <a:t> dato: </a:t>
            </a:r>
            <a:r>
              <a:rPr lang="es-AR" sz="2800">
                <a:solidFill>
                  <a:srgbClr val="262626"/>
                </a:solidFill>
                <a:latin typeface="Courier New" pitchFamily="49" charset="0"/>
                <a:cs typeface="Courier New" pitchFamily="49" charset="0"/>
              </a:rPr>
              <a:t>reg_venta</a:t>
            </a:r>
            <a:r>
              <a:rPr lang="es-AR" sz="2800">
                <a:solidFill>
                  <a:srgbClr val="1C1C1C"/>
                </a:solidFill>
                <a:latin typeface="Courier New" pitchFamily="49" charset="0"/>
                <a:cs typeface="Courier New" pitchFamily="49" charset="0"/>
              </a:rPr>
              <a:t>);</a:t>
            </a: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n-US" sz="2800" b="1">
                <a:solidFill>
                  <a:srgbClr val="1C1C1C"/>
                </a:solidFill>
                <a:latin typeface="Courier New" pitchFamily="49" charset="0"/>
                <a:cs typeface="Courier New" pitchFamily="49" charset="0"/>
              </a:rPr>
              <a:t>begin</a:t>
            </a: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a:solidFill>
                  <a:srgbClr val="1C1C1C"/>
                </a:solidFill>
                <a:latin typeface="Courier New" pitchFamily="49" charset="0"/>
                <a:cs typeface="Courier New" pitchFamily="49" charset="0"/>
              </a:rPr>
              <a:t>	</a:t>
            </a:r>
            <a:r>
              <a:rPr lang="en-US" sz="2800" b="1">
                <a:solidFill>
                  <a:srgbClr val="1C1C1C"/>
                </a:solidFill>
                <a:latin typeface="Courier New" pitchFamily="49" charset="0"/>
                <a:cs typeface="Courier New" pitchFamily="49" charset="0"/>
              </a:rPr>
              <a:t>if</a:t>
            </a:r>
            <a:r>
              <a:rPr lang="en-US" sz="2800">
                <a:solidFill>
                  <a:srgbClr val="1C1C1C"/>
                </a:solidFill>
                <a:latin typeface="Courier New" pitchFamily="49" charset="0"/>
                <a:cs typeface="Courier New" pitchFamily="49" charset="0"/>
              </a:rPr>
              <a:t> (</a:t>
            </a:r>
            <a:r>
              <a:rPr lang="en-US" sz="2800" b="1">
                <a:solidFill>
                  <a:srgbClr val="1C1C1C"/>
                </a:solidFill>
                <a:latin typeface="Courier New" pitchFamily="49" charset="0"/>
                <a:cs typeface="Courier New" pitchFamily="49" charset="0"/>
              </a:rPr>
              <a:t>not</a:t>
            </a:r>
            <a:r>
              <a:rPr lang="en-US" sz="2800">
                <a:solidFill>
                  <a:srgbClr val="1C1C1C"/>
                </a:solidFill>
                <a:latin typeface="Courier New" pitchFamily="49" charset="0"/>
                <a:cs typeface="Courier New" pitchFamily="49" charset="0"/>
              </a:rPr>
              <a:t>(</a:t>
            </a:r>
            <a:r>
              <a:rPr lang="en-US" sz="2800" b="1">
                <a:solidFill>
                  <a:srgbClr val="1C1C1C"/>
                </a:solidFill>
                <a:latin typeface="Courier New" pitchFamily="49" charset="0"/>
                <a:cs typeface="Courier New" pitchFamily="49" charset="0"/>
              </a:rPr>
              <a:t>EOF</a:t>
            </a:r>
            <a:r>
              <a:rPr lang="en-US" sz="2800">
                <a:solidFill>
                  <a:srgbClr val="1C1C1C"/>
                </a:solidFill>
                <a:latin typeface="Courier New" pitchFamily="49" charset="0"/>
                <a:cs typeface="Courier New" pitchFamily="49" charset="0"/>
              </a:rPr>
              <a:t>(archivo))) </a:t>
            </a:r>
            <a:r>
              <a:rPr lang="en-US" sz="2800" b="1">
                <a:solidFill>
                  <a:srgbClr val="1C1C1C"/>
                </a:solidFill>
                <a:latin typeface="Courier New" pitchFamily="49" charset="0"/>
                <a:cs typeface="Courier New" pitchFamily="49" charset="0"/>
              </a:rPr>
              <a:t>then </a:t>
            </a: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a:solidFill>
                  <a:srgbClr val="1C1C1C"/>
                </a:solidFill>
                <a:latin typeface="Courier New" pitchFamily="49" charset="0"/>
                <a:cs typeface="Courier New" pitchFamily="49" charset="0"/>
              </a:rPr>
              <a:t>		</a:t>
            </a:r>
            <a:r>
              <a:rPr lang="es-AR" sz="2800" b="1">
                <a:solidFill>
                  <a:srgbClr val="1C1C1C"/>
                </a:solidFill>
                <a:latin typeface="Courier New" pitchFamily="49" charset="0"/>
                <a:cs typeface="Courier New" pitchFamily="49" charset="0"/>
              </a:rPr>
              <a:t>read </a:t>
            </a:r>
            <a:r>
              <a:rPr lang="es-AR" sz="2800">
                <a:solidFill>
                  <a:srgbClr val="1C1C1C"/>
                </a:solidFill>
                <a:latin typeface="Courier New" pitchFamily="49" charset="0"/>
                <a:cs typeface="Courier New" pitchFamily="49" charset="0"/>
              </a:rPr>
              <a:t>(archivo, dato)</a:t>
            </a: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a:solidFill>
                  <a:srgbClr val="1C1C1C"/>
                </a:solidFill>
                <a:latin typeface="Courier New" pitchFamily="49" charset="0"/>
                <a:cs typeface="Courier New" pitchFamily="49" charset="0"/>
              </a:rPr>
              <a:t>	</a:t>
            </a:r>
            <a:r>
              <a:rPr lang="es-AR" sz="2800" b="1">
                <a:solidFill>
                  <a:srgbClr val="1C1C1C"/>
                </a:solidFill>
                <a:latin typeface="Courier New" pitchFamily="49" charset="0"/>
                <a:cs typeface="Courier New" pitchFamily="49" charset="0"/>
              </a:rPr>
              <a:t>else </a:t>
            </a: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a:solidFill>
                  <a:srgbClr val="1C1C1C"/>
                </a:solidFill>
                <a:latin typeface="Courier New" pitchFamily="49" charset="0"/>
                <a:cs typeface="Courier New" pitchFamily="49" charset="0"/>
              </a:rPr>
              <a:t>		dato.provincia := valor_alto;</a:t>
            </a: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n-US" sz="2800" b="1">
                <a:solidFill>
                  <a:srgbClr val="1C1C1C"/>
                </a:solidFill>
                <a:latin typeface="Courier New" pitchFamily="49" charset="0"/>
                <a:cs typeface="Courier New" pitchFamily="49" charset="0"/>
              </a:rPr>
              <a:t>end</a:t>
            </a:r>
            <a:r>
              <a:rPr lang="en-US" sz="2800">
                <a:solidFill>
                  <a:srgbClr val="1C1C1C"/>
                </a:solidFill>
                <a:latin typeface="Courier New" pitchFamily="49" charset="0"/>
                <a:cs typeface="Courier New" pitchFamily="49" charset="0"/>
              </a:rPr>
              <a:t>;</a:t>
            </a: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endParaRPr lang="es-AR" sz="2800">
              <a:solidFill>
                <a:srgbClr val="262626"/>
              </a:solidFill>
              <a:latin typeface="Courier New" pitchFamily="49" charset="0"/>
              <a:cs typeface="Courier New" pitchFamily="49" charset="0"/>
            </a:endParaRP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endParaRPr lang="es-AR" sz="2800">
              <a:solidFill>
                <a:srgbClr val="262626"/>
              </a:solidFill>
              <a:latin typeface="Courier New" pitchFamily="49" charset="0"/>
              <a:cs typeface="Courier New" pitchFamily="49" charset="0"/>
            </a:endParaRPr>
          </a:p>
          <a:p>
            <a:pPr>
              <a:buClrTx/>
              <a:buFontTx/>
              <a:buNone/>
              <a:tabLst>
                <a:tab pos="712788" algn="l"/>
                <a:tab pos="1436688"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a:solidFill>
                  <a:srgbClr val="262626"/>
                </a:solidFill>
                <a:latin typeface="Courier New" pitchFamily="49" charset="0"/>
                <a:cs typeface="Courier New" pitchFamily="49"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blinds(horizontal)">
                                      <p:cBhvr>
                                        <p:cTn id="7" dur="500"/>
                                        <p:tgtEl>
                                          <p:spTgt spid="10244">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0244">
                                            <p:txEl>
                                              <p:pRg st="1" end="1"/>
                                            </p:txEl>
                                          </p:spTgt>
                                        </p:tgtEl>
                                        <p:attrNameLst>
                                          <p:attrName>style.visibility</p:attrName>
                                        </p:attrNameLst>
                                      </p:cBhvr>
                                      <p:to>
                                        <p:strVal val="visible"/>
                                      </p:to>
                                    </p:set>
                                    <p:animEffect transition="in" filter="blinds(horizontal)">
                                      <p:cBhvr>
                                        <p:cTn id="11" dur="500"/>
                                        <p:tgtEl>
                                          <p:spTgt spid="10244">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0244">
                                            <p:txEl>
                                              <p:pRg st="2" end="2"/>
                                            </p:txEl>
                                          </p:spTgt>
                                        </p:tgtEl>
                                        <p:attrNameLst>
                                          <p:attrName>style.visibility</p:attrName>
                                        </p:attrNameLst>
                                      </p:cBhvr>
                                      <p:to>
                                        <p:strVal val="visible"/>
                                      </p:to>
                                    </p:set>
                                    <p:animEffect transition="in" filter="blinds(horizontal)">
                                      <p:cBhvr>
                                        <p:cTn id="15" dur="500"/>
                                        <p:tgtEl>
                                          <p:spTgt spid="1024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244">
                                            <p:txEl>
                                              <p:pRg st="3" end="3"/>
                                            </p:txEl>
                                          </p:spTgt>
                                        </p:tgtEl>
                                        <p:attrNameLst>
                                          <p:attrName>style.visibility</p:attrName>
                                        </p:attrNameLst>
                                      </p:cBhvr>
                                      <p:to>
                                        <p:strVal val="visible"/>
                                      </p:to>
                                    </p:set>
                                    <p:animEffect transition="in" filter="blinds(horizontal)">
                                      <p:cBhvr>
                                        <p:cTn id="20" dur="500"/>
                                        <p:tgtEl>
                                          <p:spTgt spid="1024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244">
                                            <p:txEl>
                                              <p:pRg st="4" end="4"/>
                                            </p:txEl>
                                          </p:spTgt>
                                        </p:tgtEl>
                                        <p:attrNameLst>
                                          <p:attrName>style.visibility</p:attrName>
                                        </p:attrNameLst>
                                      </p:cBhvr>
                                      <p:to>
                                        <p:strVal val="visible"/>
                                      </p:to>
                                    </p:set>
                                    <p:animEffect transition="in" filter="blinds(horizontal)">
                                      <p:cBhvr>
                                        <p:cTn id="25" dur="500"/>
                                        <p:tgtEl>
                                          <p:spTgt spid="1024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0244">
                                            <p:txEl>
                                              <p:pRg st="6" end="6"/>
                                            </p:txEl>
                                          </p:spTgt>
                                        </p:tgtEl>
                                        <p:attrNameLst>
                                          <p:attrName>style.visibility</p:attrName>
                                        </p:attrNameLst>
                                      </p:cBhvr>
                                      <p:to>
                                        <p:strVal val="visible"/>
                                      </p:to>
                                    </p:set>
                                    <p:animEffect transition="in" filter="blinds(horizontal)">
                                      <p:cBhvr>
                                        <p:cTn id="30" dur="500"/>
                                        <p:tgtEl>
                                          <p:spTgt spid="10244">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0244">
                                            <p:txEl>
                                              <p:pRg st="7" end="7"/>
                                            </p:txEl>
                                          </p:spTgt>
                                        </p:tgtEl>
                                        <p:attrNameLst>
                                          <p:attrName>style.visibility</p:attrName>
                                        </p:attrNameLst>
                                      </p:cBhvr>
                                      <p:to>
                                        <p:strVal val="visible"/>
                                      </p:to>
                                    </p:set>
                                    <p:animEffect transition="in" filter="blinds(horizontal)">
                                      <p:cBhvr>
                                        <p:cTn id="33" dur="500"/>
                                        <p:tgtEl>
                                          <p:spTgt spid="10244">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0244">
                                            <p:txEl>
                                              <p:pRg st="8" end="8"/>
                                            </p:txEl>
                                          </p:spTgt>
                                        </p:tgtEl>
                                        <p:attrNameLst>
                                          <p:attrName>style.visibility</p:attrName>
                                        </p:attrNameLst>
                                      </p:cBhvr>
                                      <p:to>
                                        <p:strVal val="visible"/>
                                      </p:to>
                                    </p:set>
                                    <p:animEffect transition="in" filter="blinds(horizontal)">
                                      <p:cBhvr>
                                        <p:cTn id="36" dur="500"/>
                                        <p:tgtEl>
                                          <p:spTgt spid="10244">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0244">
                                            <p:txEl>
                                              <p:pRg st="9" end="9"/>
                                            </p:txEl>
                                          </p:spTgt>
                                        </p:tgtEl>
                                        <p:attrNameLst>
                                          <p:attrName>style.visibility</p:attrName>
                                        </p:attrNameLst>
                                      </p:cBhvr>
                                      <p:to>
                                        <p:strVal val="visible"/>
                                      </p:to>
                                    </p:set>
                                    <p:animEffect transition="in" filter="blinds(horizontal)">
                                      <p:cBhvr>
                                        <p:cTn id="39" dur="500"/>
                                        <p:tgtEl>
                                          <p:spTgt spid="10244">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0244">
                                            <p:txEl>
                                              <p:pRg st="10" end="10"/>
                                            </p:txEl>
                                          </p:spTgt>
                                        </p:tgtEl>
                                        <p:attrNameLst>
                                          <p:attrName>style.visibility</p:attrName>
                                        </p:attrNameLst>
                                      </p:cBhvr>
                                      <p:to>
                                        <p:strVal val="visible"/>
                                      </p:to>
                                    </p:set>
                                    <p:animEffect transition="in" filter="blinds(horizontal)">
                                      <p:cBhvr>
                                        <p:cTn id="42" dur="500"/>
                                        <p:tgtEl>
                                          <p:spTgt spid="10244">
                                            <p:txEl>
                                              <p:pRg st="10" end="10"/>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0244">
                                            <p:txEl>
                                              <p:pRg st="11" end="11"/>
                                            </p:txEl>
                                          </p:spTgt>
                                        </p:tgtEl>
                                        <p:attrNameLst>
                                          <p:attrName>style.visibility</p:attrName>
                                        </p:attrNameLst>
                                      </p:cBhvr>
                                      <p:to>
                                        <p:strVal val="visible"/>
                                      </p:to>
                                    </p:set>
                                    <p:animEffect transition="in" filter="blinds(horizontal)">
                                      <p:cBhvr>
                                        <p:cTn id="45" dur="500"/>
                                        <p:tgtEl>
                                          <p:spTgt spid="10244">
                                            <p:txEl>
                                              <p:pRg st="11" end="11"/>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0244">
                                            <p:txEl>
                                              <p:pRg st="12" end="12"/>
                                            </p:txEl>
                                          </p:spTgt>
                                        </p:tgtEl>
                                        <p:attrNameLst>
                                          <p:attrName>style.visibility</p:attrName>
                                        </p:attrNameLst>
                                      </p:cBhvr>
                                      <p:to>
                                        <p:strVal val="visible"/>
                                      </p:to>
                                    </p:set>
                                    <p:animEffect transition="in" filter="blinds(horizontal)">
                                      <p:cBhvr>
                                        <p:cTn id="48" dur="500"/>
                                        <p:tgtEl>
                                          <p:spTgt spid="10244">
                                            <p:txEl>
                                              <p:pRg st="12" end="12"/>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10244">
                                            <p:txEl>
                                              <p:pRg st="13" end="13"/>
                                            </p:txEl>
                                          </p:spTgt>
                                        </p:tgtEl>
                                        <p:attrNameLst>
                                          <p:attrName>style.visibility</p:attrName>
                                        </p:attrNameLst>
                                      </p:cBhvr>
                                      <p:to>
                                        <p:strVal val="visible"/>
                                      </p:to>
                                    </p:set>
                                    <p:animEffect transition="in" filter="blinds(horizontal)">
                                      <p:cBhvr>
                                        <p:cTn id="51" dur="500"/>
                                        <p:tgtEl>
                                          <p:spTgt spid="1024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FFFF"/>
            </a:gs>
            <a:gs pos="100000">
              <a:srgbClr val="CEE9F8"/>
            </a:gs>
          </a:gsLst>
          <a:path path="shape">
            <a:fillToRect l="50000" t="50000" r="50000" b="50000"/>
          </a:path>
        </a:gradFill>
        <a:effectLst/>
      </p:bgPr>
    </p:bg>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503238" y="792163"/>
            <a:ext cx="779462" cy="365125"/>
          </a:xfrm>
          <a:prstGeom prst="rect">
            <a:avLst/>
          </a:prstGeom>
          <a:noFill/>
          <a:ln w="9525" cap="flat">
            <a:noFill/>
            <a:round/>
            <a:headEnd/>
            <a:tailEnd/>
          </a:ln>
          <a:effectLst/>
        </p:spPr>
        <p:txBody>
          <a:bodyPr lIns="90000" tIns="45000" rIns="90000" bIns="45000"/>
          <a:lstStyle/>
          <a:p>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8C8F4F6-5609-48FC-966D-4C12E25607E5}" type="slidenum">
              <a:rPr lang="es-AR">
                <a:solidFill>
                  <a:srgbClr val="000000"/>
                </a:solidFill>
                <a:latin typeface="Century Gothic" charset="0"/>
                <a:ea typeface="DejaVu Sans Condensed" charset="0"/>
                <a:cs typeface="DejaVu Sans Condensed" charset="0"/>
              </a:rPr>
              <a:pPr hangingPunct="1">
                <a:lnSpc>
                  <a:spcPct val="10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s-AR">
              <a:solidFill>
                <a:srgbClr val="000000"/>
              </a:solidFill>
              <a:latin typeface="Century Gothic" charset="0"/>
              <a:ea typeface="DejaVu Sans Condensed" charset="0"/>
              <a:cs typeface="DejaVu Sans Condensed" charset="0"/>
            </a:endParaRPr>
          </a:p>
        </p:txBody>
      </p:sp>
      <p:sp>
        <p:nvSpPr>
          <p:cNvPr id="11267" name="Text Box 3"/>
          <p:cNvSpPr txBox="1">
            <a:spLocks noChangeArrowheads="1"/>
          </p:cNvSpPr>
          <p:nvPr/>
        </p:nvSpPr>
        <p:spPr bwMode="auto">
          <a:xfrm>
            <a:off x="2697163" y="1635125"/>
            <a:ext cx="7772400" cy="4495800"/>
          </a:xfrm>
          <a:prstGeom prst="rect">
            <a:avLst/>
          </a:prstGeom>
          <a:noFill/>
          <a:ln w="9525" cap="flat">
            <a:noFill/>
            <a:round/>
            <a:headEnd/>
            <a:tailEnd/>
          </a:ln>
          <a:effectLst/>
        </p:spPr>
        <p:txBody>
          <a:bodyPr wrap="none" anchor="ctr"/>
          <a:lstStyle/>
          <a:p>
            <a:endParaRPr lang="en-US"/>
          </a:p>
        </p:txBody>
      </p:sp>
      <p:sp>
        <p:nvSpPr>
          <p:cNvPr id="11268" name="Text Box 4"/>
          <p:cNvSpPr txBox="1">
            <a:spLocks noChangeArrowheads="1"/>
          </p:cNvSpPr>
          <p:nvPr/>
        </p:nvSpPr>
        <p:spPr bwMode="auto">
          <a:xfrm>
            <a:off x="1881952" y="908051"/>
            <a:ext cx="9429816" cy="5092718"/>
          </a:xfrm>
          <a:prstGeom prst="rect">
            <a:avLst/>
          </a:prstGeom>
          <a:noFill/>
          <a:ln w="9525" cap="flat">
            <a:noFill/>
            <a:round/>
            <a:headEnd/>
            <a:tailEnd/>
          </a:ln>
          <a:effectLst/>
        </p:spPr>
        <p:txBody>
          <a:bodyPr lIns="90000" tIns="45000" rIns="90000" bIns="45000"/>
          <a:lstStyle/>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endParaRPr lang="es-AR" sz="2800" b="1">
              <a:solidFill>
                <a:srgbClr val="262626"/>
              </a:solidFill>
              <a:latin typeface="Courier New" pitchFamily="49" charset="0"/>
              <a:cs typeface="Courier New" pitchFamily="49" charset="0"/>
            </a:endParaRPr>
          </a:p>
          <a:p>
            <a:pPr marL="365125" indent="-239713" hangingPunct="1">
              <a:lnSpc>
                <a:spcPct val="100000"/>
              </a:lnSpc>
              <a:spcBef>
                <a:spcPts val="400"/>
              </a:spcBef>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2800" b="1" i="1">
                <a:solidFill>
                  <a:srgbClr val="0070C0"/>
                </a:solidFill>
                <a:latin typeface="Courier New" pitchFamily="49" charset="0"/>
                <a:cs typeface="Courier New" pitchFamily="49" charset="0"/>
              </a:rPr>
              <a:t>{programa principal}</a:t>
            </a:r>
          </a:p>
          <a:p>
            <a:pPr marL="365125" indent="-239713">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endParaRPr lang="es-AR" sz="2800" b="1" i="1">
              <a:solidFill>
                <a:srgbClr val="262626"/>
              </a:solidFill>
              <a:latin typeface="Courier New" pitchFamily="49" charset="0"/>
              <a:cs typeface="Courier New" pitchFamily="49" charset="0"/>
            </a:endParaRPr>
          </a:p>
          <a:p>
            <a:pPr marL="365125" indent="-239713">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200" b="1">
                <a:solidFill>
                  <a:srgbClr val="262626"/>
                </a:solidFill>
                <a:latin typeface="Courier New" pitchFamily="49" charset="0"/>
                <a:cs typeface="Courier New" pitchFamily="49" charset="0"/>
              </a:rPr>
              <a:t>begin</a:t>
            </a:r>
          </a:p>
          <a:p>
            <a:pPr marL="365125" indent="-239713">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200">
                <a:solidFill>
                  <a:srgbClr val="262626"/>
                </a:solidFill>
                <a:latin typeface="Courier New" pitchFamily="49" charset="0"/>
                <a:cs typeface="Courier New" pitchFamily="49" charset="0"/>
              </a:rPr>
              <a:t>  </a:t>
            </a:r>
            <a:r>
              <a:rPr lang="en-US" sz="3200" b="1">
                <a:solidFill>
                  <a:srgbClr val="000000"/>
                </a:solidFill>
                <a:latin typeface="Courier New" pitchFamily="49" charset="0"/>
                <a:cs typeface="Courier New" pitchFamily="49" charset="0"/>
              </a:rPr>
              <a:t>assign</a:t>
            </a:r>
            <a:r>
              <a:rPr lang="en-US" sz="3200">
                <a:solidFill>
                  <a:srgbClr val="000000"/>
                </a:solidFill>
                <a:latin typeface="Courier New" pitchFamily="49" charset="0"/>
                <a:cs typeface="Courier New" pitchFamily="49" charset="0"/>
              </a:rPr>
              <a:t>(archivo, 'archivo_ventas');</a:t>
            </a:r>
          </a:p>
          <a:p>
            <a:pPr marL="365125" indent="-239713">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n-GB" sz="3200">
                <a:solidFill>
                  <a:srgbClr val="000000"/>
                </a:solidFill>
                <a:latin typeface="Courier New" pitchFamily="49" charset="0"/>
                <a:cs typeface="Courier New" pitchFamily="49" charset="0"/>
              </a:rPr>
              <a:t>  </a:t>
            </a:r>
            <a:r>
              <a:rPr lang="en-US" sz="3200" b="1">
                <a:solidFill>
                  <a:srgbClr val="000000"/>
                </a:solidFill>
                <a:latin typeface="Courier New" pitchFamily="49" charset="0"/>
                <a:cs typeface="Courier New" pitchFamily="49" charset="0"/>
              </a:rPr>
              <a:t>reset</a:t>
            </a:r>
            <a:r>
              <a:rPr lang="en-US" sz="3200">
                <a:solidFill>
                  <a:srgbClr val="000000"/>
                </a:solidFill>
                <a:latin typeface="Courier New" pitchFamily="49" charset="0"/>
                <a:cs typeface="Courier New" pitchFamily="49" charset="0"/>
              </a:rPr>
              <a:t>(archivo);</a:t>
            </a:r>
          </a:p>
          <a:p>
            <a:pPr marL="365125" indent="-239713">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endParaRPr lang="es-AR" sz="3200">
              <a:solidFill>
                <a:srgbClr val="262626"/>
              </a:solidFill>
              <a:latin typeface="Courier New" pitchFamily="49" charset="0"/>
              <a:cs typeface="Courier New" pitchFamily="49" charset="0"/>
            </a:endParaRPr>
          </a:p>
          <a:p>
            <a:pPr marL="365125" indent="-239713">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200">
                <a:solidFill>
                  <a:srgbClr val="262626"/>
                </a:solidFill>
                <a:latin typeface="Courier New" pitchFamily="49" charset="0"/>
                <a:cs typeface="Courier New" pitchFamily="49" charset="0"/>
              </a:rPr>
              <a:t>  </a:t>
            </a:r>
            <a:r>
              <a:rPr lang="en-US" sz="3200">
                <a:solidFill>
                  <a:srgbClr val="000000"/>
                </a:solidFill>
                <a:latin typeface="Courier New" pitchFamily="49" charset="0"/>
                <a:cs typeface="Courier New" pitchFamily="49" charset="0"/>
              </a:rPr>
              <a:t>leer(archivo, reg);</a:t>
            </a:r>
          </a:p>
          <a:p>
            <a:pPr marL="365125" indent="-239713">
              <a:buClrTx/>
              <a:buFontTx/>
              <a:buNone/>
              <a:tabLst>
                <a:tab pos="365125" algn="l"/>
                <a:tab pos="812800" algn="l"/>
                <a:tab pos="1262063" algn="l"/>
                <a:tab pos="1711325" algn="l"/>
                <a:tab pos="2160588" algn="l"/>
                <a:tab pos="2609850" algn="l"/>
                <a:tab pos="3059113" algn="l"/>
                <a:tab pos="3508375" algn="l"/>
                <a:tab pos="3957638" algn="l"/>
                <a:tab pos="4406900" algn="l"/>
                <a:tab pos="4856163" algn="l"/>
                <a:tab pos="5305425" algn="l"/>
                <a:tab pos="5754688" algn="l"/>
                <a:tab pos="6203950" algn="l"/>
                <a:tab pos="6653213" algn="l"/>
                <a:tab pos="7102475" algn="l"/>
                <a:tab pos="7551738" algn="l"/>
                <a:tab pos="8001000" algn="l"/>
                <a:tab pos="8450263" algn="l"/>
                <a:tab pos="8899525" algn="l"/>
                <a:tab pos="9348788" algn="l"/>
                <a:tab pos="9434513" algn="l"/>
                <a:tab pos="9883775" algn="l"/>
              </a:tabLst>
            </a:pPr>
            <a:r>
              <a:rPr lang="es-AR" sz="3200">
                <a:solidFill>
                  <a:srgbClr val="262626"/>
                </a:solidFill>
                <a:latin typeface="Courier New" pitchFamily="49" charset="0"/>
                <a:cs typeface="Courier New" pitchFamily="49" charset="0"/>
              </a:rPr>
              <a:t>  </a:t>
            </a:r>
            <a:r>
              <a:rPr lang="es-AR" sz="3200">
                <a:solidFill>
                  <a:srgbClr val="000000"/>
                </a:solidFill>
                <a:latin typeface="Courier New" pitchFamily="49" charset="0"/>
                <a:cs typeface="Courier New" pitchFamily="49" charset="0"/>
              </a:rPr>
              <a:t>total := 0;</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268">
                                            <p:txEl>
                                              <p:pRg st="1" end="1"/>
                                            </p:txEl>
                                          </p:spTgt>
                                        </p:tgtEl>
                                        <p:attrNameLst>
                                          <p:attrName>style.visibility</p:attrName>
                                        </p:attrNameLst>
                                      </p:cBhvr>
                                      <p:to>
                                        <p:strVal val="visible"/>
                                      </p:to>
                                    </p:set>
                                    <p:animEffect transition="in" filter="blinds(horizontal)">
                                      <p:cBhvr>
                                        <p:cTn id="7" dur="500"/>
                                        <p:tgtEl>
                                          <p:spTgt spid="1126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268">
                                            <p:txEl>
                                              <p:pRg st="3" end="3"/>
                                            </p:txEl>
                                          </p:spTgt>
                                        </p:tgtEl>
                                        <p:attrNameLst>
                                          <p:attrName>style.visibility</p:attrName>
                                        </p:attrNameLst>
                                      </p:cBhvr>
                                      <p:to>
                                        <p:strVal val="visible"/>
                                      </p:to>
                                    </p:set>
                                    <p:animEffect transition="in" filter="blinds(horizontal)">
                                      <p:cBhvr>
                                        <p:cTn id="10" dur="500"/>
                                        <p:tgtEl>
                                          <p:spTgt spid="11268">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68">
                                            <p:txEl>
                                              <p:pRg st="4" end="4"/>
                                            </p:txEl>
                                          </p:spTgt>
                                        </p:tgtEl>
                                        <p:attrNameLst>
                                          <p:attrName>style.visibility</p:attrName>
                                        </p:attrNameLst>
                                      </p:cBhvr>
                                      <p:to>
                                        <p:strVal val="visible"/>
                                      </p:to>
                                    </p:set>
                                    <p:animEffect transition="in" filter="blinds(horizontal)">
                                      <p:cBhvr>
                                        <p:cTn id="15" dur="500"/>
                                        <p:tgtEl>
                                          <p:spTgt spid="11268">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1268">
                                            <p:txEl>
                                              <p:pRg st="5" end="5"/>
                                            </p:txEl>
                                          </p:spTgt>
                                        </p:tgtEl>
                                        <p:attrNameLst>
                                          <p:attrName>style.visibility</p:attrName>
                                        </p:attrNameLst>
                                      </p:cBhvr>
                                      <p:to>
                                        <p:strVal val="visible"/>
                                      </p:to>
                                    </p:set>
                                    <p:animEffect transition="in" filter="blinds(horizontal)">
                                      <p:cBhvr>
                                        <p:cTn id="18" dur="500"/>
                                        <p:tgtEl>
                                          <p:spTgt spid="11268">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268">
                                            <p:txEl>
                                              <p:pRg st="7" end="7"/>
                                            </p:txEl>
                                          </p:spTgt>
                                        </p:tgtEl>
                                        <p:attrNameLst>
                                          <p:attrName>style.visibility</p:attrName>
                                        </p:attrNameLst>
                                      </p:cBhvr>
                                      <p:to>
                                        <p:strVal val="visible"/>
                                      </p:to>
                                    </p:set>
                                    <p:animEffect transition="in" filter="blinds(horizontal)">
                                      <p:cBhvr>
                                        <p:cTn id="23" dur="500"/>
                                        <p:tgtEl>
                                          <p:spTgt spid="11268">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1268">
                                            <p:txEl>
                                              <p:pRg st="8" end="8"/>
                                            </p:txEl>
                                          </p:spTgt>
                                        </p:tgtEl>
                                        <p:attrNameLst>
                                          <p:attrName>style.visibility</p:attrName>
                                        </p:attrNameLst>
                                      </p:cBhvr>
                                      <p:to>
                                        <p:strVal val="visible"/>
                                      </p:to>
                                    </p:set>
                                    <p:animEffect transition="in" filter="blinds(horizontal)">
                                      <p:cBhvr>
                                        <p:cTn id="26" dur="500"/>
                                        <p:tgtEl>
                                          <p:spTgt spid="112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34743</TotalTime>
  <Words>794</Words>
  <Application>Microsoft Office PowerPoint</Application>
  <PresentationFormat>Personalizado</PresentationFormat>
  <Paragraphs>166</Paragraphs>
  <Slides>12</Slides>
  <Notes>12</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12</vt:i4>
      </vt:variant>
    </vt:vector>
  </HeadingPairs>
  <TitlesOfParts>
    <vt:vector size="20" baseType="lpstr">
      <vt:lpstr>Arial</vt:lpstr>
      <vt:lpstr>Calibri</vt:lpstr>
      <vt:lpstr>Century Gothic</vt:lpstr>
      <vt:lpstr>Courier New</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Organización de Datos</dc:title>
  <dc:creator>Noelia</dc:creator>
  <cp:lastModifiedBy>Matías Guaymas</cp:lastModifiedBy>
  <cp:revision>97</cp:revision>
  <cp:lastPrinted>1601-01-01T00:00:00Z</cp:lastPrinted>
  <dcterms:created xsi:type="dcterms:W3CDTF">1601-01-01T00:00:00Z</dcterms:created>
  <dcterms:modified xsi:type="dcterms:W3CDTF">2024-03-30T17:11:38Z</dcterms:modified>
</cp:coreProperties>
</file>