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3588" cy="6858000"/>
  <p:notesSz cx="6858000" cy="9144000"/>
  <p:embeddedFontLst>
    <p:embeddedFont>
      <p:font typeface="Century Gothic" panose="020B0502020202020204"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z0f07JbfyxK1oG8Z1SMxDC6K5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4" d="100"/>
          <a:sy n="94" d="100"/>
        </p:scale>
        <p:origin x="-384"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 name="Google Shape;4;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5;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 name="Google Shape;6;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 name="Google Shape;7;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8;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 name="Google Shape;9;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 name="Google Shape;10;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 name="Google Shape;11;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 name="Google Shape;12;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3;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4;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 name="Google Shape;15;n"/>
          <p:cNvSpPr>
            <a:spLocks noGrp="1" noRot="1" noChangeAspect="1"/>
          </p:cNvSpPr>
          <p:nvPr>
            <p:ph type="sldImg" idx="2"/>
          </p:nvPr>
        </p:nvSpPr>
        <p:spPr>
          <a:xfrm>
            <a:off x="1106488" y="812800"/>
            <a:ext cx="5324475" cy="3987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 name="Google Shape;16;n"/>
          <p:cNvSpPr txBox="1">
            <a:spLocks noGrp="1"/>
          </p:cNvSpPr>
          <p:nvPr>
            <p:ph type="body" idx="1"/>
          </p:nvPr>
        </p:nvSpPr>
        <p:spPr>
          <a:xfrm>
            <a:off x="755650" y="5078413"/>
            <a:ext cx="6027738" cy="479107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n"/>
          <p:cNvSpPr txBox="1"/>
          <p:nvPr/>
        </p:nvSpPr>
        <p:spPr>
          <a:xfrm>
            <a:off x="0" y="0"/>
            <a:ext cx="3268663" cy="522288"/>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 name="Google Shape;18;n"/>
          <p:cNvSpPr txBox="1"/>
          <p:nvPr/>
        </p:nvSpPr>
        <p:spPr>
          <a:xfrm>
            <a:off x="4278313" y="0"/>
            <a:ext cx="3268662" cy="522288"/>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n"/>
          <p:cNvSpPr txBox="1"/>
          <p:nvPr/>
        </p:nvSpPr>
        <p:spPr>
          <a:xfrm>
            <a:off x="0" y="10156825"/>
            <a:ext cx="3268663" cy="522288"/>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n"/>
          <p:cNvSpPr txBox="1">
            <a:spLocks noGrp="1"/>
          </p:cNvSpPr>
          <p:nvPr>
            <p:ph type="sldNum" idx="12"/>
          </p:nvPr>
        </p:nvSpPr>
        <p:spPr>
          <a:xfrm>
            <a:off x="4278313" y="10156825"/>
            <a:ext cx="3260725" cy="5143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‹Nº›</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897782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notes"/>
          <p:cNvSpPr txBox="1">
            <a:spLocks noGrp="1"/>
          </p:cNvSpPr>
          <p:nvPr>
            <p:ph type="sldNum" idx="12"/>
          </p:nvPr>
        </p:nvSpPr>
        <p:spPr>
          <a:xfrm>
            <a:off x="4278313" y="10156825"/>
            <a:ext cx="3260725" cy="5143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a:t>
            </a:fld>
            <a:endParaRPr/>
          </a:p>
        </p:txBody>
      </p:sp>
      <p:sp>
        <p:nvSpPr>
          <p:cNvPr id="229" name="Google Shape;229;p1: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
        <p:nvSpPr>
          <p:cNvPr id="230" name="Google Shape;2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1" name="Google Shape;231;p1:notes"/>
          <p:cNvSpPr txBox="1"/>
          <p:nvPr/>
        </p:nvSpPr>
        <p:spPr>
          <a:xfrm>
            <a:off x="685800" y="4400550"/>
            <a:ext cx="5486400" cy="360045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2" name="Google Shape;232;p1:notes"/>
          <p:cNvSpPr txBox="1"/>
          <p:nvPr/>
        </p:nvSpPr>
        <p:spPr>
          <a:xfrm>
            <a:off x="3884613" y="8685213"/>
            <a:ext cx="2971800" cy="45878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alibri"/>
                <a:ea typeface="Calibri"/>
                <a:cs typeface="Calibri"/>
                <a:sym typeface="Calibri"/>
              </a:rPr>
              <a:t>1</a:t>
            </a:fld>
            <a:endParaRPr sz="1800" b="0" i="0" u="none" strike="noStrike" cap="none">
              <a:solidFill>
                <a:srgbClr val="000000"/>
              </a:solidFill>
              <a:latin typeface="Calibri"/>
              <a:ea typeface="Calibri"/>
              <a:cs typeface="Calibri"/>
              <a:sym typeface="Calibri"/>
            </a:endParaRPr>
          </a:p>
        </p:txBody>
      </p:sp>
      <p:sp>
        <p:nvSpPr>
          <p:cNvPr id="233" name="Google Shape;233;p1:notes"/>
          <p:cNvSpPr txBox="1">
            <a:spLocks noGrp="1"/>
          </p:cNvSpPr>
          <p:nvPr>
            <p:ph type="body" idx="1"/>
          </p:nvPr>
        </p:nvSpPr>
        <p:spPr>
          <a:xfrm>
            <a:off x="755650" y="5078413"/>
            <a:ext cx="6027738" cy="47910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0:notes"/>
          <p:cNvSpPr txBox="1">
            <a:spLocks noGrp="1"/>
          </p:cNvSpPr>
          <p:nvPr>
            <p:ph type="sldNum" idx="12"/>
          </p:nvPr>
        </p:nvSpPr>
        <p:spPr>
          <a:xfrm>
            <a:off x="4278313" y="10156825"/>
            <a:ext cx="3260725" cy="5143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10</a:t>
            </a:fld>
            <a:endParaRPr/>
          </a:p>
        </p:txBody>
      </p:sp>
      <p:sp>
        <p:nvSpPr>
          <p:cNvPr id="323" name="Google Shape;323;p10: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10</a:t>
            </a:fld>
            <a:endParaRPr sz="1400" b="0" i="0" u="none" strike="noStrike" cap="none">
              <a:solidFill>
                <a:srgbClr val="000000"/>
              </a:solidFill>
              <a:latin typeface="Times New Roman"/>
              <a:ea typeface="Times New Roman"/>
              <a:cs typeface="Times New Roman"/>
              <a:sym typeface="Times New Roman"/>
            </a:endParaRPr>
          </a:p>
        </p:txBody>
      </p:sp>
      <p:sp>
        <p:nvSpPr>
          <p:cNvPr id="324" name="Google Shape;324;p10:notes"/>
          <p:cNvSpPr txBox="1">
            <a:spLocks noGrp="1"/>
          </p:cNvSpPr>
          <p:nvPr>
            <p:ph type="body" idx="1"/>
          </p:nvPr>
        </p:nvSpPr>
        <p:spPr>
          <a:xfrm>
            <a:off x="755650" y="5078413"/>
            <a:ext cx="6027738" cy="47910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325" name="Google Shape;325;p10:notes"/>
          <p:cNvSpPr>
            <a:spLocks noGrp="1" noRot="1" noChangeAspect="1"/>
          </p:cNvSpPr>
          <p:nvPr>
            <p:ph type="sldImg" idx="2"/>
          </p:nvPr>
        </p:nvSpPr>
        <p:spPr>
          <a:xfrm>
            <a:off x="223838" y="812800"/>
            <a:ext cx="7089775" cy="3987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1:notes"/>
          <p:cNvSpPr txBox="1">
            <a:spLocks noGrp="1"/>
          </p:cNvSpPr>
          <p:nvPr>
            <p:ph type="sldNum" idx="12"/>
          </p:nvPr>
        </p:nvSpPr>
        <p:spPr>
          <a:xfrm>
            <a:off x="4278313" y="10156825"/>
            <a:ext cx="3260725" cy="5143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11</a:t>
            </a:fld>
            <a:endParaRPr/>
          </a:p>
        </p:txBody>
      </p:sp>
      <p:sp>
        <p:nvSpPr>
          <p:cNvPr id="351" name="Google Shape;351;p11: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Times New Roman"/>
              <a:ea typeface="Times New Roman"/>
              <a:cs typeface="Times New Roman"/>
              <a:sym typeface="Times New Roman"/>
            </a:endParaRPr>
          </a:p>
        </p:txBody>
      </p:sp>
      <p:sp>
        <p:nvSpPr>
          <p:cNvPr id="352" name="Google Shape;352;p11:notes"/>
          <p:cNvSpPr txBox="1">
            <a:spLocks noGrp="1"/>
          </p:cNvSpPr>
          <p:nvPr>
            <p:ph type="body" idx="1"/>
          </p:nvPr>
        </p:nvSpPr>
        <p:spPr>
          <a:xfrm>
            <a:off x="755650" y="5078413"/>
            <a:ext cx="6027738" cy="47910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353" name="Google Shape;353;p11:notes"/>
          <p:cNvSpPr>
            <a:spLocks noGrp="1" noRot="1" noChangeAspect="1"/>
          </p:cNvSpPr>
          <p:nvPr>
            <p:ph type="sldImg" idx="2"/>
          </p:nvPr>
        </p:nvSpPr>
        <p:spPr>
          <a:xfrm>
            <a:off x="223838" y="812800"/>
            <a:ext cx="7089775" cy="3987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sldNum" idx="12"/>
          </p:nvPr>
        </p:nvSpPr>
        <p:spPr>
          <a:xfrm>
            <a:off x="4278313" y="10156825"/>
            <a:ext cx="3260725" cy="5143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2</a:t>
            </a:fld>
            <a:endParaRPr/>
          </a:p>
        </p:txBody>
      </p:sp>
      <p:sp>
        <p:nvSpPr>
          <p:cNvPr id="240" name="Google Shape;240;p2: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a:t>
            </a:fld>
            <a:endParaRPr sz="1400" b="0" i="0" u="none" strike="noStrike" cap="none">
              <a:solidFill>
                <a:srgbClr val="000000"/>
              </a:solidFill>
              <a:latin typeface="Times New Roman"/>
              <a:ea typeface="Times New Roman"/>
              <a:cs typeface="Times New Roman"/>
              <a:sym typeface="Times New Roman"/>
            </a:endParaRPr>
          </a:p>
        </p:txBody>
      </p:sp>
      <p:sp>
        <p:nvSpPr>
          <p:cNvPr id="241" name="Google Shape;2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2" name="Google Shape;242;p2:notes"/>
          <p:cNvSpPr txBox="1"/>
          <p:nvPr/>
        </p:nvSpPr>
        <p:spPr>
          <a:xfrm>
            <a:off x="685800" y="4400550"/>
            <a:ext cx="5486400" cy="360045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3" name="Google Shape;243;p2:notes"/>
          <p:cNvSpPr txBox="1"/>
          <p:nvPr/>
        </p:nvSpPr>
        <p:spPr>
          <a:xfrm>
            <a:off x="3884613" y="8685213"/>
            <a:ext cx="2971800" cy="45878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alibri"/>
                <a:ea typeface="Calibri"/>
                <a:cs typeface="Calibri"/>
                <a:sym typeface="Calibri"/>
              </a:rPr>
              <a:t>2</a:t>
            </a:fld>
            <a:endParaRPr sz="1800" b="0" i="0" u="none" strike="noStrike" cap="none">
              <a:solidFill>
                <a:srgbClr val="000000"/>
              </a:solidFill>
              <a:latin typeface="Calibri"/>
              <a:ea typeface="Calibri"/>
              <a:cs typeface="Calibri"/>
              <a:sym typeface="Calibri"/>
            </a:endParaRPr>
          </a:p>
        </p:txBody>
      </p:sp>
      <p:sp>
        <p:nvSpPr>
          <p:cNvPr id="244" name="Google Shape;244;p2:notes"/>
          <p:cNvSpPr txBox="1">
            <a:spLocks noGrp="1"/>
          </p:cNvSpPr>
          <p:nvPr>
            <p:ph type="body" idx="1"/>
          </p:nvPr>
        </p:nvSpPr>
        <p:spPr>
          <a:xfrm>
            <a:off x="755650" y="5078413"/>
            <a:ext cx="6027738" cy="47910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notes"/>
          <p:cNvSpPr txBox="1">
            <a:spLocks noGrp="1"/>
          </p:cNvSpPr>
          <p:nvPr>
            <p:ph type="sldNum" idx="12"/>
          </p:nvPr>
        </p:nvSpPr>
        <p:spPr>
          <a:xfrm>
            <a:off x="4278313" y="10156825"/>
            <a:ext cx="3260725" cy="5143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3</a:t>
            </a:fld>
            <a:endParaRPr/>
          </a:p>
        </p:txBody>
      </p:sp>
      <p:sp>
        <p:nvSpPr>
          <p:cNvPr id="251" name="Google Shape;251;p3: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3</a:t>
            </a:fld>
            <a:endParaRPr sz="1400" b="0" i="0" u="none" strike="noStrike" cap="none">
              <a:solidFill>
                <a:srgbClr val="000000"/>
              </a:solidFill>
              <a:latin typeface="Times New Roman"/>
              <a:ea typeface="Times New Roman"/>
              <a:cs typeface="Times New Roman"/>
              <a:sym typeface="Times New Roman"/>
            </a:endParaRPr>
          </a:p>
        </p:txBody>
      </p:sp>
      <p:sp>
        <p:nvSpPr>
          <p:cNvPr id="252" name="Google Shape;252;p3:notes"/>
          <p:cNvSpPr txBox="1">
            <a:spLocks noGrp="1"/>
          </p:cNvSpPr>
          <p:nvPr>
            <p:ph type="body" idx="1"/>
          </p:nvPr>
        </p:nvSpPr>
        <p:spPr>
          <a:xfrm>
            <a:off x="755650" y="5078413"/>
            <a:ext cx="6027738" cy="4791075"/>
          </a:xfrm>
          <a:prstGeom prst="rect">
            <a:avLst/>
          </a:prstGeom>
          <a:noFill/>
          <a:ln>
            <a:noFill/>
          </a:ln>
        </p:spPr>
        <p:txBody>
          <a:bodyPr spcFirstLastPara="1" wrap="square" lIns="0" tIns="0" rIns="0" bIns="0" anchor="t" anchorCtr="0">
            <a:noAutofit/>
          </a:bodyPr>
          <a:lstStyle/>
          <a:p>
            <a:pPr marL="0" lvl="0" indent="0" algn="l" rtl="0">
              <a:lnSpc>
                <a:spcPct val="115000"/>
              </a:lnSpc>
              <a:spcBef>
                <a:spcPts val="400"/>
              </a:spcBef>
              <a:spcAft>
                <a:spcPts val="0"/>
              </a:spcAft>
              <a:buClr>
                <a:schemeClr val="dk1"/>
              </a:buClr>
              <a:buSzPts val="1100"/>
              <a:buFont typeface="Arial"/>
              <a:buNone/>
            </a:pPr>
            <a:r>
              <a:rPr lang="es-AR" sz="1100">
                <a:solidFill>
                  <a:schemeClr val="dk1"/>
                </a:solidFill>
                <a:latin typeface="Arial"/>
                <a:ea typeface="Arial"/>
                <a:cs typeface="Arial"/>
                <a:sym typeface="Arial"/>
              </a:rPr>
              <a:t>Existen dos tipos de bajas:</a:t>
            </a:r>
            <a:endParaRPr sz="1100">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sz="1100">
                <a:solidFill>
                  <a:schemeClr val="dk1"/>
                </a:solidFill>
                <a:latin typeface="Arial"/>
                <a:ea typeface="Arial"/>
                <a:cs typeface="Arial"/>
                <a:sym typeface="Arial"/>
              </a:rPr>
              <a:t>-</a:t>
            </a:r>
            <a:r>
              <a:rPr lang="es-AR" sz="1100" b="1">
                <a:solidFill>
                  <a:schemeClr val="dk1"/>
                </a:solidFill>
                <a:latin typeface="Arial"/>
                <a:ea typeface="Arial"/>
                <a:cs typeface="Arial"/>
                <a:sym typeface="Arial"/>
              </a:rPr>
              <a:t>Baja física. </a:t>
            </a:r>
            <a:r>
              <a:rPr lang="es-AR" sz="1100">
                <a:solidFill>
                  <a:schemeClr val="dk1"/>
                </a:solidFill>
                <a:latin typeface="Arial"/>
                <a:ea typeface="Arial"/>
                <a:cs typeface="Arial"/>
                <a:sym typeface="Arial"/>
              </a:rPr>
              <a:t>Consiste en eliminar efectivamente la información del archivo, recuperando el espacio físico de los registros borrados. Consideremos, por ejemplo, que tenemos un archivo formado por 10 números enteros. Después de efectuar la baja de dos números que forman parte del archivo, el mismo queda con un total de 8 elementos.</a:t>
            </a:r>
            <a:endParaRPr sz="1100">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sz="1100">
                <a:solidFill>
                  <a:schemeClr val="dk1"/>
                </a:solidFill>
                <a:latin typeface="Arial"/>
                <a:ea typeface="Arial"/>
                <a:cs typeface="Arial"/>
                <a:sym typeface="Arial"/>
              </a:rPr>
              <a:t>-</a:t>
            </a:r>
            <a:r>
              <a:rPr lang="es-AR" sz="1100" b="1">
                <a:solidFill>
                  <a:schemeClr val="dk1"/>
                </a:solidFill>
                <a:latin typeface="Arial"/>
                <a:ea typeface="Arial"/>
                <a:cs typeface="Arial"/>
                <a:sym typeface="Arial"/>
              </a:rPr>
              <a:t>Baja lógica. </a:t>
            </a:r>
            <a:r>
              <a:rPr lang="es-AR" sz="1100">
                <a:solidFill>
                  <a:schemeClr val="dk1"/>
                </a:solidFill>
                <a:latin typeface="Arial"/>
                <a:ea typeface="Arial"/>
                <a:cs typeface="Arial"/>
                <a:sym typeface="Arial"/>
              </a:rPr>
              <a:t>Consiste en marcar cierta información del archivo como borrada mediante el uso de una marca especial de borrado, pero no se recupera el espacio físico del o de los registro/s borrados.</a:t>
            </a:r>
            <a:endParaRPr sz="1100">
              <a:solidFill>
                <a:schemeClr val="dk1"/>
              </a:solidFill>
              <a:latin typeface="Arial"/>
              <a:ea typeface="Arial"/>
              <a:cs typeface="Arial"/>
              <a:sym typeface="Arial"/>
            </a:endParaRPr>
          </a:p>
          <a:p>
            <a:pPr marL="0" lvl="0" indent="0" algn="l" rtl="0">
              <a:lnSpc>
                <a:spcPct val="100000"/>
              </a:lnSpc>
              <a:spcBef>
                <a:spcPts val="360"/>
              </a:spcBef>
              <a:spcAft>
                <a:spcPts val="0"/>
              </a:spcAft>
              <a:buSzPts val="1400"/>
              <a:buNone/>
            </a:pPr>
            <a:endParaRPr/>
          </a:p>
        </p:txBody>
      </p:sp>
      <p:sp>
        <p:nvSpPr>
          <p:cNvPr id="253" name="Google Shape;253;p3:notes"/>
          <p:cNvSpPr>
            <a:spLocks noGrp="1" noRot="1" noChangeAspect="1"/>
          </p:cNvSpPr>
          <p:nvPr>
            <p:ph type="sldImg" idx="2"/>
          </p:nvPr>
        </p:nvSpPr>
        <p:spPr>
          <a:xfrm>
            <a:off x="223838" y="812800"/>
            <a:ext cx="7089775" cy="3987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notes"/>
          <p:cNvSpPr txBox="1">
            <a:spLocks noGrp="1"/>
          </p:cNvSpPr>
          <p:nvPr>
            <p:ph type="sldNum" idx="12"/>
          </p:nvPr>
        </p:nvSpPr>
        <p:spPr>
          <a:xfrm>
            <a:off x="4278313" y="10156825"/>
            <a:ext cx="3260725" cy="5143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4</a:t>
            </a:fld>
            <a:endParaRPr/>
          </a:p>
        </p:txBody>
      </p:sp>
      <p:sp>
        <p:nvSpPr>
          <p:cNvPr id="261" name="Google Shape;261;p4: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4</a:t>
            </a:fld>
            <a:endParaRPr sz="1400" b="0" i="0" u="none" strike="noStrike" cap="none">
              <a:solidFill>
                <a:srgbClr val="000000"/>
              </a:solidFill>
              <a:latin typeface="Times New Roman"/>
              <a:ea typeface="Times New Roman"/>
              <a:cs typeface="Times New Roman"/>
              <a:sym typeface="Times New Roman"/>
            </a:endParaRPr>
          </a:p>
        </p:txBody>
      </p:sp>
      <p:sp>
        <p:nvSpPr>
          <p:cNvPr id="262" name="Google Shape;262;p4:notes"/>
          <p:cNvSpPr txBox="1">
            <a:spLocks noGrp="1"/>
          </p:cNvSpPr>
          <p:nvPr>
            <p:ph type="body" idx="1"/>
          </p:nvPr>
        </p:nvSpPr>
        <p:spPr>
          <a:xfrm>
            <a:off x="755650" y="5078413"/>
            <a:ext cx="6027738" cy="47910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63" name="Google Shape;263;p4:notes"/>
          <p:cNvSpPr>
            <a:spLocks noGrp="1" noRot="1" noChangeAspect="1"/>
          </p:cNvSpPr>
          <p:nvPr>
            <p:ph type="sldImg" idx="2"/>
          </p:nvPr>
        </p:nvSpPr>
        <p:spPr>
          <a:xfrm>
            <a:off x="223838" y="812800"/>
            <a:ext cx="7089775" cy="3987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5:notes"/>
          <p:cNvSpPr txBox="1">
            <a:spLocks noGrp="1"/>
          </p:cNvSpPr>
          <p:nvPr>
            <p:ph type="sldNum" idx="12"/>
          </p:nvPr>
        </p:nvSpPr>
        <p:spPr>
          <a:xfrm>
            <a:off x="4278313" y="10156825"/>
            <a:ext cx="3260725" cy="5143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5</a:t>
            </a:fld>
            <a:endParaRPr/>
          </a:p>
        </p:txBody>
      </p:sp>
      <p:sp>
        <p:nvSpPr>
          <p:cNvPr id="271" name="Google Shape;271;p5: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5</a:t>
            </a:fld>
            <a:endParaRPr sz="1400" b="0" i="0" u="none" strike="noStrike" cap="none">
              <a:solidFill>
                <a:srgbClr val="000000"/>
              </a:solidFill>
              <a:latin typeface="Times New Roman"/>
              <a:ea typeface="Times New Roman"/>
              <a:cs typeface="Times New Roman"/>
              <a:sym typeface="Times New Roman"/>
            </a:endParaRPr>
          </a:p>
        </p:txBody>
      </p:sp>
      <p:sp>
        <p:nvSpPr>
          <p:cNvPr id="272" name="Google Shape;272;p5:notes"/>
          <p:cNvSpPr txBox="1">
            <a:spLocks noGrp="1"/>
          </p:cNvSpPr>
          <p:nvPr>
            <p:ph type="body" idx="1"/>
          </p:nvPr>
        </p:nvSpPr>
        <p:spPr>
          <a:xfrm>
            <a:off x="755650" y="5078413"/>
            <a:ext cx="6027738" cy="47910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73" name="Google Shape;273;p5:notes"/>
          <p:cNvSpPr>
            <a:spLocks noGrp="1" noRot="1" noChangeAspect="1"/>
          </p:cNvSpPr>
          <p:nvPr>
            <p:ph type="sldImg" idx="2"/>
          </p:nvPr>
        </p:nvSpPr>
        <p:spPr>
          <a:xfrm>
            <a:off x="223838" y="812800"/>
            <a:ext cx="7089775" cy="3987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6:notes"/>
          <p:cNvSpPr txBox="1">
            <a:spLocks noGrp="1"/>
          </p:cNvSpPr>
          <p:nvPr>
            <p:ph type="sldNum" idx="12"/>
          </p:nvPr>
        </p:nvSpPr>
        <p:spPr>
          <a:xfrm>
            <a:off x="4278313" y="10156825"/>
            <a:ext cx="3260725" cy="5143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6</a:t>
            </a:fld>
            <a:endParaRPr/>
          </a:p>
        </p:txBody>
      </p:sp>
      <p:sp>
        <p:nvSpPr>
          <p:cNvPr id="283" name="Google Shape;283;p6: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6</a:t>
            </a:fld>
            <a:endParaRPr sz="1400" b="0" i="0" u="none" strike="noStrike" cap="none">
              <a:solidFill>
                <a:srgbClr val="000000"/>
              </a:solidFill>
              <a:latin typeface="Times New Roman"/>
              <a:ea typeface="Times New Roman"/>
              <a:cs typeface="Times New Roman"/>
              <a:sym typeface="Times New Roman"/>
            </a:endParaRPr>
          </a:p>
        </p:txBody>
      </p:sp>
      <p:sp>
        <p:nvSpPr>
          <p:cNvPr id="284" name="Google Shape;284;p6:notes"/>
          <p:cNvSpPr txBox="1">
            <a:spLocks noGrp="1"/>
          </p:cNvSpPr>
          <p:nvPr>
            <p:ph type="body" idx="1"/>
          </p:nvPr>
        </p:nvSpPr>
        <p:spPr>
          <a:xfrm>
            <a:off x="755650" y="5078413"/>
            <a:ext cx="6027738" cy="47910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85" name="Google Shape;285;p6:notes"/>
          <p:cNvSpPr>
            <a:spLocks noGrp="1" noRot="1" noChangeAspect="1"/>
          </p:cNvSpPr>
          <p:nvPr>
            <p:ph type="sldImg" idx="2"/>
          </p:nvPr>
        </p:nvSpPr>
        <p:spPr>
          <a:xfrm>
            <a:off x="223838" y="812800"/>
            <a:ext cx="7089775" cy="3987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7:notes"/>
          <p:cNvSpPr txBox="1">
            <a:spLocks noGrp="1"/>
          </p:cNvSpPr>
          <p:nvPr>
            <p:ph type="sldNum" idx="12"/>
          </p:nvPr>
        </p:nvSpPr>
        <p:spPr>
          <a:xfrm>
            <a:off x="4278313" y="10156825"/>
            <a:ext cx="3260725" cy="5143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7</a:t>
            </a:fld>
            <a:endParaRPr/>
          </a:p>
        </p:txBody>
      </p:sp>
      <p:sp>
        <p:nvSpPr>
          <p:cNvPr id="293" name="Google Shape;293;p7: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7</a:t>
            </a:fld>
            <a:endParaRPr sz="1400" b="0" i="0" u="none" strike="noStrike" cap="none">
              <a:solidFill>
                <a:srgbClr val="000000"/>
              </a:solidFill>
              <a:latin typeface="Times New Roman"/>
              <a:ea typeface="Times New Roman"/>
              <a:cs typeface="Times New Roman"/>
              <a:sym typeface="Times New Roman"/>
            </a:endParaRPr>
          </a:p>
        </p:txBody>
      </p:sp>
      <p:sp>
        <p:nvSpPr>
          <p:cNvPr id="294" name="Google Shape;294;p7:notes"/>
          <p:cNvSpPr txBox="1">
            <a:spLocks noGrp="1"/>
          </p:cNvSpPr>
          <p:nvPr>
            <p:ph type="body" idx="1"/>
          </p:nvPr>
        </p:nvSpPr>
        <p:spPr>
          <a:xfrm>
            <a:off x="755650" y="5078413"/>
            <a:ext cx="6027738" cy="47910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95" name="Google Shape;295;p7:notes"/>
          <p:cNvSpPr>
            <a:spLocks noGrp="1" noRot="1" noChangeAspect="1"/>
          </p:cNvSpPr>
          <p:nvPr>
            <p:ph type="sldImg" idx="2"/>
          </p:nvPr>
        </p:nvSpPr>
        <p:spPr>
          <a:xfrm>
            <a:off x="223838" y="812800"/>
            <a:ext cx="7089775" cy="3987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8:notes"/>
          <p:cNvSpPr txBox="1">
            <a:spLocks noGrp="1"/>
          </p:cNvSpPr>
          <p:nvPr>
            <p:ph type="sldNum" idx="12"/>
          </p:nvPr>
        </p:nvSpPr>
        <p:spPr>
          <a:xfrm>
            <a:off x="4278313" y="10156825"/>
            <a:ext cx="3260725" cy="5143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8</a:t>
            </a:fld>
            <a:endParaRPr/>
          </a:p>
        </p:txBody>
      </p:sp>
      <p:sp>
        <p:nvSpPr>
          <p:cNvPr id="302" name="Google Shape;302;p8: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Times New Roman"/>
              <a:ea typeface="Times New Roman"/>
              <a:cs typeface="Times New Roman"/>
              <a:sym typeface="Times New Roman"/>
            </a:endParaRPr>
          </a:p>
        </p:txBody>
      </p:sp>
      <p:sp>
        <p:nvSpPr>
          <p:cNvPr id="303" name="Google Shape;303;p8:notes"/>
          <p:cNvSpPr txBox="1">
            <a:spLocks noGrp="1"/>
          </p:cNvSpPr>
          <p:nvPr>
            <p:ph type="body" idx="1"/>
          </p:nvPr>
        </p:nvSpPr>
        <p:spPr>
          <a:xfrm>
            <a:off x="755650" y="5078413"/>
            <a:ext cx="6027738" cy="47910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304" name="Google Shape;304;p8:notes"/>
          <p:cNvSpPr>
            <a:spLocks noGrp="1" noRot="1" noChangeAspect="1"/>
          </p:cNvSpPr>
          <p:nvPr>
            <p:ph type="sldImg" idx="2"/>
          </p:nvPr>
        </p:nvSpPr>
        <p:spPr>
          <a:xfrm>
            <a:off x="223838" y="812800"/>
            <a:ext cx="7089775" cy="3987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9:notes"/>
          <p:cNvSpPr txBox="1">
            <a:spLocks noGrp="1"/>
          </p:cNvSpPr>
          <p:nvPr>
            <p:ph type="sldNum" idx="12"/>
          </p:nvPr>
        </p:nvSpPr>
        <p:spPr>
          <a:xfrm>
            <a:off x="4278313" y="10156825"/>
            <a:ext cx="3260725" cy="5143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9</a:t>
            </a:fld>
            <a:endParaRPr/>
          </a:p>
        </p:txBody>
      </p:sp>
      <p:sp>
        <p:nvSpPr>
          <p:cNvPr id="312" name="Google Shape;312;p9: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Times New Roman"/>
              <a:ea typeface="Times New Roman"/>
              <a:cs typeface="Times New Roman"/>
              <a:sym typeface="Times New Roman"/>
            </a:endParaRPr>
          </a:p>
        </p:txBody>
      </p:sp>
      <p:sp>
        <p:nvSpPr>
          <p:cNvPr id="313" name="Google Shape;313;p9:notes"/>
          <p:cNvSpPr txBox="1">
            <a:spLocks noGrp="1"/>
          </p:cNvSpPr>
          <p:nvPr>
            <p:ph type="body" idx="1"/>
          </p:nvPr>
        </p:nvSpPr>
        <p:spPr>
          <a:xfrm>
            <a:off x="755650" y="5078413"/>
            <a:ext cx="6027738" cy="47910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314" name="Google Shape;314;p9:notes"/>
          <p:cNvSpPr>
            <a:spLocks noGrp="1" noRot="1" noChangeAspect="1"/>
          </p:cNvSpPr>
          <p:nvPr>
            <p:ph type="sldImg" idx="2"/>
          </p:nvPr>
        </p:nvSpPr>
        <p:spPr>
          <a:xfrm>
            <a:off x="223838" y="812800"/>
            <a:ext cx="7089775" cy="3987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3"/>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531813" y="4529138"/>
            <a:ext cx="758825" cy="34448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L="0" marR="0" lvl="1"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2pPr>
            <a:lvl3pPr marL="0" marR="0" lvl="2"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3pPr>
            <a:lvl4pPr marL="0" marR="0" lvl="3"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4pPr>
            <a:lvl5pPr marL="0" marR="0" lvl="4"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5pPr>
            <a:lvl6pPr marL="0" marR="0" lvl="5"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6pPr>
            <a:lvl7pPr marL="0" marR="0" lvl="6"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7pPr>
            <a:lvl8pPr marL="0" marR="0" lvl="7"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8pPr>
            <a:lvl9pPr marL="0" marR="0" lvl="8"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2589213" y="2514600"/>
            <a:ext cx="8894762" cy="22415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14" name="Google Shape;114;p24"/>
          <p:cNvSpPr txBox="1">
            <a:spLocks noGrp="1"/>
          </p:cNvSpPr>
          <p:nvPr>
            <p:ph type="body" idx="1"/>
          </p:nvPr>
        </p:nvSpPr>
        <p:spPr>
          <a:xfrm rot="5400000">
            <a:off x="3833019" y="-1618456"/>
            <a:ext cx="4505325" cy="10952163"/>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a:lvl1pPr>
            <a:lvl2pPr marL="914400" lvl="1" indent="-228600" algn="l">
              <a:lnSpc>
                <a:spcPct val="98000"/>
              </a:lnSpc>
              <a:spcBef>
                <a:spcPts val="1425"/>
              </a:spcBef>
              <a:spcAft>
                <a:spcPts val="0"/>
              </a:spcAft>
              <a:buSzPts val="1400"/>
              <a:buNone/>
              <a:defRPr/>
            </a:lvl2pPr>
            <a:lvl3pPr marL="1371600" lvl="2" indent="-228600" algn="l">
              <a:lnSpc>
                <a:spcPct val="98000"/>
              </a:lnSpc>
              <a:spcBef>
                <a:spcPts val="1138"/>
              </a:spcBef>
              <a:spcAft>
                <a:spcPts val="0"/>
              </a:spcAft>
              <a:buSzPts val="1400"/>
              <a:buNone/>
              <a:defRPr/>
            </a:lvl3pPr>
            <a:lvl4pPr marL="1828800" lvl="3" indent="-228600" algn="l">
              <a:lnSpc>
                <a:spcPct val="98000"/>
              </a:lnSpc>
              <a:spcBef>
                <a:spcPts val="850"/>
              </a:spcBef>
              <a:spcAft>
                <a:spcPts val="0"/>
              </a:spcAft>
              <a:buSzPts val="1400"/>
              <a:buNone/>
              <a:defRPr/>
            </a:lvl4pPr>
            <a:lvl5pPr marL="2286000" lvl="4" indent="-228600" algn="l">
              <a:lnSpc>
                <a:spcPct val="98000"/>
              </a:lnSpc>
              <a:spcBef>
                <a:spcPts val="575"/>
              </a:spcBef>
              <a:spcAft>
                <a:spcPts val="0"/>
              </a:spcAft>
              <a:buSzPts val="1400"/>
              <a:buNone/>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15" name="Google Shape;115;p24"/>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4"/>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4"/>
          <p:cNvSpPr txBox="1">
            <a:spLocks noGrp="1"/>
          </p:cNvSpPr>
          <p:nvPr>
            <p:ph type="sldNum" idx="12"/>
          </p:nvPr>
        </p:nvSpPr>
        <p:spPr>
          <a:xfrm>
            <a:off x="531813" y="4529138"/>
            <a:ext cx="758825" cy="34448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L="0" marR="0" lvl="1"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2pPr>
            <a:lvl3pPr marL="0" marR="0" lvl="2"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3pPr>
            <a:lvl4pPr marL="0" marR="0" lvl="3"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4pPr>
            <a:lvl5pPr marL="0" marR="0" lvl="4"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5pPr>
            <a:lvl6pPr marL="0" marR="0" lvl="5"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6pPr>
            <a:lvl7pPr marL="0" marR="0" lvl="6"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7pPr>
            <a:lvl8pPr marL="0" marR="0" lvl="7"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8pPr>
            <a:lvl9pPr marL="0" marR="0" lvl="8"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7940676" y="2489200"/>
            <a:ext cx="4505325" cy="27368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20" name="Google Shape;120;p25"/>
          <p:cNvSpPr txBox="1">
            <a:spLocks noGrp="1"/>
          </p:cNvSpPr>
          <p:nvPr>
            <p:ph type="body" idx="1"/>
          </p:nvPr>
        </p:nvSpPr>
        <p:spPr>
          <a:xfrm rot="5400000">
            <a:off x="2388394" y="-173831"/>
            <a:ext cx="4505325" cy="8062913"/>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a:lvl1pPr>
            <a:lvl2pPr marL="914400" lvl="1" indent="-228600" algn="l">
              <a:lnSpc>
                <a:spcPct val="98000"/>
              </a:lnSpc>
              <a:spcBef>
                <a:spcPts val="1425"/>
              </a:spcBef>
              <a:spcAft>
                <a:spcPts val="0"/>
              </a:spcAft>
              <a:buSzPts val="1400"/>
              <a:buNone/>
              <a:defRPr/>
            </a:lvl2pPr>
            <a:lvl3pPr marL="1371600" lvl="2" indent="-228600" algn="l">
              <a:lnSpc>
                <a:spcPct val="98000"/>
              </a:lnSpc>
              <a:spcBef>
                <a:spcPts val="1138"/>
              </a:spcBef>
              <a:spcAft>
                <a:spcPts val="0"/>
              </a:spcAft>
              <a:buSzPts val="1400"/>
              <a:buNone/>
              <a:defRPr/>
            </a:lvl3pPr>
            <a:lvl4pPr marL="1828800" lvl="3" indent="-228600" algn="l">
              <a:lnSpc>
                <a:spcPct val="98000"/>
              </a:lnSpc>
              <a:spcBef>
                <a:spcPts val="850"/>
              </a:spcBef>
              <a:spcAft>
                <a:spcPts val="0"/>
              </a:spcAft>
              <a:buSzPts val="1400"/>
              <a:buNone/>
              <a:defRPr/>
            </a:lvl4pPr>
            <a:lvl5pPr marL="2286000" lvl="4" indent="-228600" algn="l">
              <a:lnSpc>
                <a:spcPct val="98000"/>
              </a:lnSpc>
              <a:spcBef>
                <a:spcPts val="575"/>
              </a:spcBef>
              <a:spcAft>
                <a:spcPts val="0"/>
              </a:spcAft>
              <a:buSzPts val="1400"/>
              <a:buNone/>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21" name="Google Shape;121;p25"/>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5"/>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5"/>
          <p:cNvSpPr txBox="1">
            <a:spLocks noGrp="1"/>
          </p:cNvSpPr>
          <p:nvPr>
            <p:ph type="sldNum" idx="12"/>
          </p:nvPr>
        </p:nvSpPr>
        <p:spPr>
          <a:xfrm>
            <a:off x="531813" y="4529138"/>
            <a:ext cx="758825" cy="34448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L="0" marR="0" lvl="1"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2pPr>
            <a:lvl3pPr marL="0" marR="0" lvl="2"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3pPr>
            <a:lvl4pPr marL="0" marR="0" lvl="3"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4pPr>
            <a:lvl5pPr marL="0" marR="0" lvl="4"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5pPr>
            <a:lvl6pPr marL="0" marR="0" lvl="5"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6pPr>
            <a:lvl7pPr marL="0" marR="0" lvl="6"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7pPr>
            <a:lvl8pPr marL="0" marR="0" lvl="7"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8pPr>
            <a:lvl9pPr marL="0" marR="0" lvl="8"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5"/>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15"/>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5"/>
          <p:cNvSpPr txBox="1">
            <a:spLocks noGrp="1"/>
          </p:cNvSpPr>
          <p:nvPr>
            <p:ph type="sldNum" idx="12"/>
          </p:nvPr>
        </p:nvSpPr>
        <p:spPr>
          <a:xfrm>
            <a:off x="531813" y="787400"/>
            <a:ext cx="758825" cy="34448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2"/>
        <p:cNvGrpSpPr/>
        <p:nvPr/>
      </p:nvGrpSpPr>
      <p:grpSpPr>
        <a:xfrm>
          <a:off x="0" y="0"/>
          <a:ext cx="0" cy="0"/>
          <a:chOff x="0" y="0"/>
          <a:chExt cx="0" cy="0"/>
        </a:xfrm>
      </p:grpSpPr>
      <p:sp>
        <p:nvSpPr>
          <p:cNvPr id="163" name="Google Shape;163;p26"/>
          <p:cNvSpPr txBox="1">
            <a:spLocks noGrp="1"/>
          </p:cNvSpPr>
          <p:nvPr>
            <p:ph type="ctrTitle"/>
          </p:nvPr>
        </p:nvSpPr>
        <p:spPr>
          <a:xfrm>
            <a:off x="914400" y="2130425"/>
            <a:ext cx="10364788" cy="147002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64" name="Google Shape;164;p26"/>
          <p:cNvSpPr txBox="1">
            <a:spLocks noGrp="1"/>
          </p:cNvSpPr>
          <p:nvPr>
            <p:ph type="subTitle" idx="1"/>
          </p:nvPr>
        </p:nvSpPr>
        <p:spPr>
          <a:xfrm>
            <a:off x="1828800" y="3886200"/>
            <a:ext cx="8535988" cy="1752600"/>
          </a:xfrm>
          <a:prstGeom prst="rect">
            <a:avLst/>
          </a:prstGeom>
          <a:noFill/>
          <a:ln>
            <a:noFill/>
          </a:ln>
        </p:spPr>
        <p:txBody>
          <a:bodyPr spcFirstLastPara="1" wrap="square" lIns="90000" tIns="45000" rIns="90000" bIns="45000" anchor="t" anchorCtr="0">
            <a:noAutofit/>
          </a:bodyPr>
          <a:lstStyle>
            <a:lvl1pPr lvl="0" algn="ctr">
              <a:lnSpc>
                <a:spcPct val="98000"/>
              </a:lnSpc>
              <a:spcBef>
                <a:spcPts val="0"/>
              </a:spcBef>
              <a:spcAft>
                <a:spcPts val="0"/>
              </a:spcAft>
              <a:buSzPts val="18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a:endParaRPr/>
          </a:p>
        </p:txBody>
      </p:sp>
      <p:sp>
        <p:nvSpPr>
          <p:cNvPr id="165" name="Google Shape;165;p26"/>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6"/>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26"/>
          <p:cNvSpPr txBox="1">
            <a:spLocks noGrp="1"/>
          </p:cNvSpPr>
          <p:nvPr>
            <p:ph type="sldNum" idx="12"/>
          </p:nvPr>
        </p:nvSpPr>
        <p:spPr>
          <a:xfrm>
            <a:off x="531813" y="787400"/>
            <a:ext cx="758825" cy="34448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2592388" y="623888"/>
            <a:ext cx="8891587" cy="12604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70" name="Google Shape;170;p27"/>
          <p:cNvSpPr txBox="1">
            <a:spLocks noGrp="1"/>
          </p:cNvSpPr>
          <p:nvPr>
            <p:ph type="body" idx="1"/>
          </p:nvPr>
        </p:nvSpPr>
        <p:spPr>
          <a:xfrm>
            <a:off x="2589213" y="2133600"/>
            <a:ext cx="8894762" cy="3756025"/>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a:lvl1pPr>
            <a:lvl2pPr marL="914400" lvl="1" indent="-228600" algn="l">
              <a:lnSpc>
                <a:spcPct val="98000"/>
              </a:lnSpc>
              <a:spcBef>
                <a:spcPts val="1425"/>
              </a:spcBef>
              <a:spcAft>
                <a:spcPts val="0"/>
              </a:spcAft>
              <a:buSzPts val="1400"/>
              <a:buNone/>
              <a:defRPr/>
            </a:lvl2pPr>
            <a:lvl3pPr marL="1371600" lvl="2" indent="-228600" algn="l">
              <a:lnSpc>
                <a:spcPct val="98000"/>
              </a:lnSpc>
              <a:spcBef>
                <a:spcPts val="1138"/>
              </a:spcBef>
              <a:spcAft>
                <a:spcPts val="0"/>
              </a:spcAft>
              <a:buSzPts val="1400"/>
              <a:buNone/>
              <a:defRPr/>
            </a:lvl3pPr>
            <a:lvl4pPr marL="1828800" lvl="3" indent="-228600" algn="l">
              <a:lnSpc>
                <a:spcPct val="98000"/>
              </a:lnSpc>
              <a:spcBef>
                <a:spcPts val="850"/>
              </a:spcBef>
              <a:spcAft>
                <a:spcPts val="0"/>
              </a:spcAft>
              <a:buSzPts val="1400"/>
              <a:buNone/>
              <a:defRPr/>
            </a:lvl4pPr>
            <a:lvl5pPr marL="2286000" lvl="4" indent="-228600" algn="l">
              <a:lnSpc>
                <a:spcPct val="98000"/>
              </a:lnSpc>
              <a:spcBef>
                <a:spcPts val="575"/>
              </a:spcBef>
              <a:spcAft>
                <a:spcPts val="0"/>
              </a:spcAft>
              <a:buSzPts val="1400"/>
              <a:buNone/>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71" name="Google Shape;171;p27"/>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27"/>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27"/>
          <p:cNvSpPr txBox="1">
            <a:spLocks noGrp="1"/>
          </p:cNvSpPr>
          <p:nvPr>
            <p:ph type="sldNum" idx="12"/>
          </p:nvPr>
        </p:nvSpPr>
        <p:spPr>
          <a:xfrm>
            <a:off x="531813" y="787400"/>
            <a:ext cx="758825" cy="34448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963613" y="4406900"/>
            <a:ext cx="10364787" cy="13620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sz="4000" b="1"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76" name="Google Shape;176;p28"/>
          <p:cNvSpPr txBox="1">
            <a:spLocks noGrp="1"/>
          </p:cNvSpPr>
          <p:nvPr>
            <p:ph type="body" idx="1"/>
          </p:nvPr>
        </p:nvSpPr>
        <p:spPr>
          <a:xfrm>
            <a:off x="963613" y="2906713"/>
            <a:ext cx="10364787" cy="1500187"/>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000"/>
              <a:buNone/>
              <a:defRPr sz="2000"/>
            </a:lvl1pPr>
            <a:lvl2pPr marL="914400" lvl="1" indent="-228600" algn="l">
              <a:lnSpc>
                <a:spcPct val="98000"/>
              </a:lnSpc>
              <a:spcBef>
                <a:spcPts val="1425"/>
              </a:spcBef>
              <a:spcAft>
                <a:spcPts val="0"/>
              </a:spcAft>
              <a:buSzPts val="1800"/>
              <a:buNone/>
              <a:defRPr sz="1800"/>
            </a:lvl2pPr>
            <a:lvl3pPr marL="1371600" lvl="2" indent="-228600" algn="l">
              <a:lnSpc>
                <a:spcPct val="98000"/>
              </a:lnSpc>
              <a:spcBef>
                <a:spcPts val="1138"/>
              </a:spcBef>
              <a:spcAft>
                <a:spcPts val="0"/>
              </a:spcAft>
              <a:buSzPts val="1600"/>
              <a:buNone/>
              <a:defRPr sz="1600"/>
            </a:lvl3pPr>
            <a:lvl4pPr marL="1828800" lvl="3" indent="-228600" algn="l">
              <a:lnSpc>
                <a:spcPct val="98000"/>
              </a:lnSpc>
              <a:spcBef>
                <a:spcPts val="850"/>
              </a:spcBef>
              <a:spcAft>
                <a:spcPts val="0"/>
              </a:spcAft>
              <a:buSzPts val="1400"/>
              <a:buNone/>
              <a:defRPr sz="1400"/>
            </a:lvl4pPr>
            <a:lvl5pPr marL="2286000" lvl="4" indent="-228600" algn="l">
              <a:lnSpc>
                <a:spcPct val="98000"/>
              </a:lnSpc>
              <a:spcBef>
                <a:spcPts val="575"/>
              </a:spcBef>
              <a:spcAft>
                <a:spcPts val="0"/>
              </a:spcAft>
              <a:buSzPts val="1400"/>
              <a:buNone/>
              <a:defRPr sz="1400"/>
            </a:lvl5pPr>
            <a:lvl6pPr marL="2743200" lvl="5" indent="-228600" algn="l">
              <a:lnSpc>
                <a:spcPct val="98000"/>
              </a:lnSpc>
              <a:spcBef>
                <a:spcPts val="288"/>
              </a:spcBef>
              <a:spcAft>
                <a:spcPts val="0"/>
              </a:spcAft>
              <a:buSzPts val="1400"/>
              <a:buNone/>
              <a:defRPr sz="1400"/>
            </a:lvl6pPr>
            <a:lvl7pPr marL="3200400" lvl="6" indent="-228600" algn="l">
              <a:lnSpc>
                <a:spcPct val="98000"/>
              </a:lnSpc>
              <a:spcBef>
                <a:spcPts val="288"/>
              </a:spcBef>
              <a:spcAft>
                <a:spcPts val="0"/>
              </a:spcAft>
              <a:buSzPts val="1400"/>
              <a:buNone/>
              <a:defRPr sz="1400"/>
            </a:lvl7pPr>
            <a:lvl8pPr marL="3657600" lvl="7" indent="-228600" algn="l">
              <a:lnSpc>
                <a:spcPct val="98000"/>
              </a:lnSpc>
              <a:spcBef>
                <a:spcPts val="288"/>
              </a:spcBef>
              <a:spcAft>
                <a:spcPts val="0"/>
              </a:spcAft>
              <a:buSzPts val="1400"/>
              <a:buNone/>
              <a:defRPr sz="1400"/>
            </a:lvl8pPr>
            <a:lvl9pPr marL="4114800" lvl="8" indent="-228600" algn="l">
              <a:lnSpc>
                <a:spcPct val="98000"/>
              </a:lnSpc>
              <a:spcBef>
                <a:spcPts val="288"/>
              </a:spcBef>
              <a:spcAft>
                <a:spcPts val="288"/>
              </a:spcAft>
              <a:buSzPts val="1400"/>
              <a:buNone/>
              <a:defRPr sz="1400"/>
            </a:lvl9pPr>
          </a:lstStyle>
          <a:p>
            <a:endParaRPr/>
          </a:p>
        </p:txBody>
      </p:sp>
      <p:sp>
        <p:nvSpPr>
          <p:cNvPr id="177" name="Google Shape;177;p28"/>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28"/>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28"/>
          <p:cNvSpPr txBox="1">
            <a:spLocks noGrp="1"/>
          </p:cNvSpPr>
          <p:nvPr>
            <p:ph type="sldNum" idx="12"/>
          </p:nvPr>
        </p:nvSpPr>
        <p:spPr>
          <a:xfrm>
            <a:off x="531813" y="787400"/>
            <a:ext cx="758825" cy="34448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2592388" y="623888"/>
            <a:ext cx="8891587" cy="12604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82" name="Google Shape;182;p29"/>
          <p:cNvSpPr txBox="1">
            <a:spLocks noGrp="1"/>
          </p:cNvSpPr>
          <p:nvPr>
            <p:ph type="body" idx="1"/>
          </p:nvPr>
        </p:nvSpPr>
        <p:spPr>
          <a:xfrm>
            <a:off x="2589213" y="2133600"/>
            <a:ext cx="4370387" cy="3756025"/>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2800"/>
            </a:lvl1pPr>
            <a:lvl2pPr marL="914400" lvl="1" indent="-228600" algn="l">
              <a:lnSpc>
                <a:spcPct val="98000"/>
              </a:lnSpc>
              <a:spcBef>
                <a:spcPts val="1425"/>
              </a:spcBef>
              <a:spcAft>
                <a:spcPts val="0"/>
              </a:spcAft>
              <a:buSzPts val="1400"/>
              <a:buNone/>
              <a:defRPr sz="2400"/>
            </a:lvl2pPr>
            <a:lvl3pPr marL="1371600" lvl="2" indent="-228600" algn="l">
              <a:lnSpc>
                <a:spcPct val="98000"/>
              </a:lnSpc>
              <a:spcBef>
                <a:spcPts val="1138"/>
              </a:spcBef>
              <a:spcAft>
                <a:spcPts val="0"/>
              </a:spcAft>
              <a:buSzPts val="1400"/>
              <a:buNone/>
              <a:defRPr sz="2000"/>
            </a:lvl3pPr>
            <a:lvl4pPr marL="1828800" lvl="3" indent="-228600" algn="l">
              <a:lnSpc>
                <a:spcPct val="98000"/>
              </a:lnSpc>
              <a:spcBef>
                <a:spcPts val="850"/>
              </a:spcBef>
              <a:spcAft>
                <a:spcPts val="0"/>
              </a:spcAft>
              <a:buSzPts val="1400"/>
              <a:buNone/>
              <a:defRPr sz="1800"/>
            </a:lvl4pPr>
            <a:lvl5pPr marL="2286000" lvl="4" indent="-228600" algn="l">
              <a:lnSpc>
                <a:spcPct val="98000"/>
              </a:lnSpc>
              <a:spcBef>
                <a:spcPts val="575"/>
              </a:spcBef>
              <a:spcAft>
                <a:spcPts val="0"/>
              </a:spcAft>
              <a:buSzPts val="1400"/>
              <a:buNone/>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183" name="Google Shape;183;p29"/>
          <p:cNvSpPr txBox="1">
            <a:spLocks noGrp="1"/>
          </p:cNvSpPr>
          <p:nvPr>
            <p:ph type="body" idx="2"/>
          </p:nvPr>
        </p:nvSpPr>
        <p:spPr>
          <a:xfrm>
            <a:off x="7112000" y="2133600"/>
            <a:ext cx="4371975" cy="3756025"/>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2800"/>
            </a:lvl1pPr>
            <a:lvl2pPr marL="914400" lvl="1" indent="-228600" algn="l">
              <a:lnSpc>
                <a:spcPct val="98000"/>
              </a:lnSpc>
              <a:spcBef>
                <a:spcPts val="1425"/>
              </a:spcBef>
              <a:spcAft>
                <a:spcPts val="0"/>
              </a:spcAft>
              <a:buSzPts val="1400"/>
              <a:buNone/>
              <a:defRPr sz="2400"/>
            </a:lvl2pPr>
            <a:lvl3pPr marL="1371600" lvl="2" indent="-228600" algn="l">
              <a:lnSpc>
                <a:spcPct val="98000"/>
              </a:lnSpc>
              <a:spcBef>
                <a:spcPts val="1138"/>
              </a:spcBef>
              <a:spcAft>
                <a:spcPts val="0"/>
              </a:spcAft>
              <a:buSzPts val="1400"/>
              <a:buNone/>
              <a:defRPr sz="2000"/>
            </a:lvl3pPr>
            <a:lvl4pPr marL="1828800" lvl="3" indent="-228600" algn="l">
              <a:lnSpc>
                <a:spcPct val="98000"/>
              </a:lnSpc>
              <a:spcBef>
                <a:spcPts val="850"/>
              </a:spcBef>
              <a:spcAft>
                <a:spcPts val="0"/>
              </a:spcAft>
              <a:buSzPts val="1400"/>
              <a:buNone/>
              <a:defRPr sz="1800"/>
            </a:lvl4pPr>
            <a:lvl5pPr marL="2286000" lvl="4" indent="-228600" algn="l">
              <a:lnSpc>
                <a:spcPct val="98000"/>
              </a:lnSpc>
              <a:spcBef>
                <a:spcPts val="575"/>
              </a:spcBef>
              <a:spcAft>
                <a:spcPts val="0"/>
              </a:spcAft>
              <a:buSzPts val="1400"/>
              <a:buNone/>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184" name="Google Shape;184;p29"/>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29"/>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29"/>
          <p:cNvSpPr txBox="1">
            <a:spLocks noGrp="1"/>
          </p:cNvSpPr>
          <p:nvPr>
            <p:ph type="sldNum" idx="12"/>
          </p:nvPr>
        </p:nvSpPr>
        <p:spPr>
          <a:xfrm>
            <a:off x="531813" y="787400"/>
            <a:ext cx="758825" cy="34448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609600" y="274638"/>
            <a:ext cx="10974388" cy="1143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89" name="Google Shape;189;p30"/>
          <p:cNvSpPr txBox="1">
            <a:spLocks noGrp="1"/>
          </p:cNvSpPr>
          <p:nvPr>
            <p:ph type="body" idx="1"/>
          </p:nvPr>
        </p:nvSpPr>
        <p:spPr>
          <a:xfrm>
            <a:off x="609600" y="1535113"/>
            <a:ext cx="5387975" cy="639762"/>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190" name="Google Shape;190;p30"/>
          <p:cNvSpPr txBox="1">
            <a:spLocks noGrp="1"/>
          </p:cNvSpPr>
          <p:nvPr>
            <p:ph type="body" idx="2"/>
          </p:nvPr>
        </p:nvSpPr>
        <p:spPr>
          <a:xfrm>
            <a:off x="609600" y="2174875"/>
            <a:ext cx="5387975" cy="3951288"/>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2400"/>
            </a:lvl1pPr>
            <a:lvl2pPr marL="914400" lvl="1" indent="-228600" algn="l">
              <a:lnSpc>
                <a:spcPct val="98000"/>
              </a:lnSpc>
              <a:spcBef>
                <a:spcPts val="1425"/>
              </a:spcBef>
              <a:spcAft>
                <a:spcPts val="0"/>
              </a:spcAft>
              <a:buSzPts val="1400"/>
              <a:buNone/>
              <a:defRPr sz="2000"/>
            </a:lvl2pPr>
            <a:lvl3pPr marL="1371600" lvl="2" indent="-228600" algn="l">
              <a:lnSpc>
                <a:spcPct val="98000"/>
              </a:lnSpc>
              <a:spcBef>
                <a:spcPts val="1138"/>
              </a:spcBef>
              <a:spcAft>
                <a:spcPts val="0"/>
              </a:spcAft>
              <a:buSzPts val="1400"/>
              <a:buNone/>
              <a:defRPr sz="1800"/>
            </a:lvl3pPr>
            <a:lvl4pPr marL="1828800" lvl="3" indent="-228600" algn="l">
              <a:lnSpc>
                <a:spcPct val="98000"/>
              </a:lnSpc>
              <a:spcBef>
                <a:spcPts val="850"/>
              </a:spcBef>
              <a:spcAft>
                <a:spcPts val="0"/>
              </a:spcAft>
              <a:buSzPts val="1400"/>
              <a:buNone/>
              <a:defRPr sz="1600"/>
            </a:lvl4pPr>
            <a:lvl5pPr marL="2286000" lvl="4" indent="-228600" algn="l">
              <a:lnSpc>
                <a:spcPct val="98000"/>
              </a:lnSpc>
              <a:spcBef>
                <a:spcPts val="575"/>
              </a:spcBef>
              <a:spcAft>
                <a:spcPts val="0"/>
              </a:spcAft>
              <a:buSzPts val="1400"/>
              <a:buNone/>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191" name="Google Shape;191;p30"/>
          <p:cNvSpPr txBox="1">
            <a:spLocks noGrp="1"/>
          </p:cNvSpPr>
          <p:nvPr>
            <p:ph type="body" idx="3"/>
          </p:nvPr>
        </p:nvSpPr>
        <p:spPr>
          <a:xfrm>
            <a:off x="6194425" y="1535113"/>
            <a:ext cx="5389563" cy="639762"/>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192" name="Google Shape;192;p30"/>
          <p:cNvSpPr txBox="1">
            <a:spLocks noGrp="1"/>
          </p:cNvSpPr>
          <p:nvPr>
            <p:ph type="body" idx="4"/>
          </p:nvPr>
        </p:nvSpPr>
        <p:spPr>
          <a:xfrm>
            <a:off x="6194425" y="2174875"/>
            <a:ext cx="5389563" cy="3951288"/>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2400"/>
            </a:lvl1pPr>
            <a:lvl2pPr marL="914400" lvl="1" indent="-228600" algn="l">
              <a:lnSpc>
                <a:spcPct val="98000"/>
              </a:lnSpc>
              <a:spcBef>
                <a:spcPts val="1425"/>
              </a:spcBef>
              <a:spcAft>
                <a:spcPts val="0"/>
              </a:spcAft>
              <a:buSzPts val="1400"/>
              <a:buNone/>
              <a:defRPr sz="2000"/>
            </a:lvl2pPr>
            <a:lvl3pPr marL="1371600" lvl="2" indent="-228600" algn="l">
              <a:lnSpc>
                <a:spcPct val="98000"/>
              </a:lnSpc>
              <a:spcBef>
                <a:spcPts val="1138"/>
              </a:spcBef>
              <a:spcAft>
                <a:spcPts val="0"/>
              </a:spcAft>
              <a:buSzPts val="1400"/>
              <a:buNone/>
              <a:defRPr sz="1800"/>
            </a:lvl3pPr>
            <a:lvl4pPr marL="1828800" lvl="3" indent="-228600" algn="l">
              <a:lnSpc>
                <a:spcPct val="98000"/>
              </a:lnSpc>
              <a:spcBef>
                <a:spcPts val="850"/>
              </a:spcBef>
              <a:spcAft>
                <a:spcPts val="0"/>
              </a:spcAft>
              <a:buSzPts val="1400"/>
              <a:buNone/>
              <a:defRPr sz="1600"/>
            </a:lvl4pPr>
            <a:lvl5pPr marL="2286000" lvl="4" indent="-228600" algn="l">
              <a:lnSpc>
                <a:spcPct val="98000"/>
              </a:lnSpc>
              <a:spcBef>
                <a:spcPts val="575"/>
              </a:spcBef>
              <a:spcAft>
                <a:spcPts val="0"/>
              </a:spcAft>
              <a:buSzPts val="1400"/>
              <a:buNone/>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193" name="Google Shape;193;p30"/>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0"/>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0"/>
          <p:cNvSpPr txBox="1">
            <a:spLocks noGrp="1"/>
          </p:cNvSpPr>
          <p:nvPr>
            <p:ph type="sldNum" idx="12"/>
          </p:nvPr>
        </p:nvSpPr>
        <p:spPr>
          <a:xfrm>
            <a:off x="531813" y="787400"/>
            <a:ext cx="758825" cy="34448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2592388" y="623888"/>
            <a:ext cx="8891587" cy="12604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98" name="Google Shape;198;p31"/>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1"/>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31"/>
          <p:cNvSpPr txBox="1">
            <a:spLocks noGrp="1"/>
          </p:cNvSpPr>
          <p:nvPr>
            <p:ph type="sldNum" idx="12"/>
          </p:nvPr>
        </p:nvSpPr>
        <p:spPr>
          <a:xfrm>
            <a:off x="531813" y="787400"/>
            <a:ext cx="758825" cy="34448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609600" y="273050"/>
            <a:ext cx="4011613" cy="11620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03" name="Google Shape;203;p32"/>
          <p:cNvSpPr txBox="1">
            <a:spLocks noGrp="1"/>
          </p:cNvSpPr>
          <p:nvPr>
            <p:ph type="body" idx="1"/>
          </p:nvPr>
        </p:nvSpPr>
        <p:spPr>
          <a:xfrm>
            <a:off x="4767263" y="273050"/>
            <a:ext cx="6816725" cy="5853113"/>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3200"/>
            </a:lvl1pPr>
            <a:lvl2pPr marL="914400" lvl="1" indent="-228600" algn="l">
              <a:lnSpc>
                <a:spcPct val="98000"/>
              </a:lnSpc>
              <a:spcBef>
                <a:spcPts val="1425"/>
              </a:spcBef>
              <a:spcAft>
                <a:spcPts val="0"/>
              </a:spcAft>
              <a:buSzPts val="1400"/>
              <a:buNone/>
              <a:defRPr sz="2800"/>
            </a:lvl2pPr>
            <a:lvl3pPr marL="1371600" lvl="2" indent="-228600" algn="l">
              <a:lnSpc>
                <a:spcPct val="98000"/>
              </a:lnSpc>
              <a:spcBef>
                <a:spcPts val="1138"/>
              </a:spcBef>
              <a:spcAft>
                <a:spcPts val="0"/>
              </a:spcAft>
              <a:buSzPts val="1400"/>
              <a:buNone/>
              <a:defRPr sz="2400"/>
            </a:lvl3pPr>
            <a:lvl4pPr marL="1828800" lvl="3" indent="-228600" algn="l">
              <a:lnSpc>
                <a:spcPct val="98000"/>
              </a:lnSpc>
              <a:spcBef>
                <a:spcPts val="850"/>
              </a:spcBef>
              <a:spcAft>
                <a:spcPts val="0"/>
              </a:spcAft>
              <a:buSzPts val="1400"/>
              <a:buNone/>
              <a:defRPr sz="2000"/>
            </a:lvl4pPr>
            <a:lvl5pPr marL="2286000" lvl="4" indent="-228600" algn="l">
              <a:lnSpc>
                <a:spcPct val="98000"/>
              </a:lnSpc>
              <a:spcBef>
                <a:spcPts val="575"/>
              </a:spcBef>
              <a:spcAft>
                <a:spcPts val="0"/>
              </a:spcAft>
              <a:buSzPts val="1400"/>
              <a:buNone/>
              <a:defRPr sz="2000"/>
            </a:lvl5pPr>
            <a:lvl6pPr marL="2743200" lvl="5" indent="-228600" algn="l">
              <a:lnSpc>
                <a:spcPct val="98000"/>
              </a:lnSpc>
              <a:spcBef>
                <a:spcPts val="288"/>
              </a:spcBef>
              <a:spcAft>
                <a:spcPts val="0"/>
              </a:spcAft>
              <a:buSzPts val="1400"/>
              <a:buNone/>
              <a:defRPr sz="2000"/>
            </a:lvl6pPr>
            <a:lvl7pPr marL="3200400" lvl="6" indent="-228600" algn="l">
              <a:lnSpc>
                <a:spcPct val="98000"/>
              </a:lnSpc>
              <a:spcBef>
                <a:spcPts val="288"/>
              </a:spcBef>
              <a:spcAft>
                <a:spcPts val="0"/>
              </a:spcAft>
              <a:buSzPts val="1400"/>
              <a:buNone/>
              <a:defRPr sz="2000"/>
            </a:lvl7pPr>
            <a:lvl8pPr marL="3657600" lvl="7" indent="-228600" algn="l">
              <a:lnSpc>
                <a:spcPct val="98000"/>
              </a:lnSpc>
              <a:spcBef>
                <a:spcPts val="288"/>
              </a:spcBef>
              <a:spcAft>
                <a:spcPts val="0"/>
              </a:spcAft>
              <a:buSzPts val="1400"/>
              <a:buNone/>
              <a:defRPr sz="2000"/>
            </a:lvl8pPr>
            <a:lvl9pPr marL="4114800" lvl="8" indent="-228600" algn="l">
              <a:lnSpc>
                <a:spcPct val="98000"/>
              </a:lnSpc>
              <a:spcBef>
                <a:spcPts val="288"/>
              </a:spcBef>
              <a:spcAft>
                <a:spcPts val="288"/>
              </a:spcAft>
              <a:buSzPts val="1400"/>
              <a:buNone/>
              <a:defRPr sz="2000"/>
            </a:lvl9pPr>
          </a:lstStyle>
          <a:p>
            <a:endParaRPr/>
          </a:p>
        </p:txBody>
      </p:sp>
      <p:sp>
        <p:nvSpPr>
          <p:cNvPr id="204" name="Google Shape;204;p32"/>
          <p:cNvSpPr txBox="1">
            <a:spLocks noGrp="1"/>
          </p:cNvSpPr>
          <p:nvPr>
            <p:ph type="body" idx="2"/>
          </p:nvPr>
        </p:nvSpPr>
        <p:spPr>
          <a:xfrm>
            <a:off x="609600" y="1435100"/>
            <a:ext cx="4011613" cy="4691063"/>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205" name="Google Shape;205;p32"/>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32"/>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32"/>
          <p:cNvSpPr txBox="1">
            <a:spLocks noGrp="1"/>
          </p:cNvSpPr>
          <p:nvPr>
            <p:ph type="sldNum" idx="12"/>
          </p:nvPr>
        </p:nvSpPr>
        <p:spPr>
          <a:xfrm>
            <a:off x="531813" y="787400"/>
            <a:ext cx="758825" cy="34448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6"/>
          <p:cNvSpPr txBox="1">
            <a:spLocks noGrp="1"/>
          </p:cNvSpPr>
          <p:nvPr>
            <p:ph type="ctrTitle"/>
          </p:nvPr>
        </p:nvSpPr>
        <p:spPr>
          <a:xfrm>
            <a:off x="914400" y="2130425"/>
            <a:ext cx="10364788" cy="147002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61" name="Google Shape;61;p16"/>
          <p:cNvSpPr txBox="1">
            <a:spLocks noGrp="1"/>
          </p:cNvSpPr>
          <p:nvPr>
            <p:ph type="subTitle" idx="1"/>
          </p:nvPr>
        </p:nvSpPr>
        <p:spPr>
          <a:xfrm>
            <a:off x="1828800" y="3886200"/>
            <a:ext cx="8535988" cy="1752600"/>
          </a:xfrm>
          <a:prstGeom prst="rect">
            <a:avLst/>
          </a:prstGeom>
          <a:noFill/>
          <a:ln>
            <a:noFill/>
          </a:ln>
        </p:spPr>
        <p:txBody>
          <a:bodyPr spcFirstLastPara="1" wrap="square" lIns="0" tIns="4675" rIns="0" bIns="0" anchor="t" anchorCtr="0">
            <a:noAutofit/>
          </a:bodyPr>
          <a:lstStyle>
            <a:lvl1pPr lvl="0" algn="ctr">
              <a:lnSpc>
                <a:spcPct val="98000"/>
              </a:lnSpc>
              <a:spcBef>
                <a:spcPts val="0"/>
              </a:spcBef>
              <a:spcAft>
                <a:spcPts val="0"/>
              </a:spcAft>
              <a:buSzPts val="18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a:endParaRPr/>
          </a:p>
        </p:txBody>
      </p:sp>
      <p:sp>
        <p:nvSpPr>
          <p:cNvPr id="62" name="Google Shape;62;p16"/>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531813" y="4529138"/>
            <a:ext cx="758825" cy="34448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L="0" marR="0" lvl="1"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2pPr>
            <a:lvl3pPr marL="0" marR="0" lvl="2"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3pPr>
            <a:lvl4pPr marL="0" marR="0" lvl="3"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4pPr>
            <a:lvl5pPr marL="0" marR="0" lvl="4"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5pPr>
            <a:lvl6pPr marL="0" marR="0" lvl="5"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6pPr>
            <a:lvl7pPr marL="0" marR="0" lvl="6"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7pPr>
            <a:lvl8pPr marL="0" marR="0" lvl="7"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8pPr>
            <a:lvl9pPr marL="0" marR="0" lvl="8"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2390775" y="4800600"/>
            <a:ext cx="7315200" cy="566738"/>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10" name="Google Shape;210;p33"/>
          <p:cNvSpPr>
            <a:spLocks noGrp="1"/>
          </p:cNvSpPr>
          <p:nvPr>
            <p:ph type="pic" idx="2"/>
          </p:nvPr>
        </p:nvSpPr>
        <p:spPr>
          <a:xfrm>
            <a:off x="2390775" y="612775"/>
            <a:ext cx="7315200" cy="4114800"/>
          </a:xfrm>
          <a:prstGeom prst="rect">
            <a:avLst/>
          </a:prstGeom>
          <a:noFill/>
          <a:ln>
            <a:noFill/>
          </a:ln>
        </p:spPr>
      </p:sp>
      <p:sp>
        <p:nvSpPr>
          <p:cNvPr id="211" name="Google Shape;211;p33"/>
          <p:cNvSpPr txBox="1">
            <a:spLocks noGrp="1"/>
          </p:cNvSpPr>
          <p:nvPr>
            <p:ph type="body" idx="1"/>
          </p:nvPr>
        </p:nvSpPr>
        <p:spPr>
          <a:xfrm>
            <a:off x="2390775" y="5367338"/>
            <a:ext cx="7315200" cy="804862"/>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212" name="Google Shape;212;p33"/>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33"/>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33"/>
          <p:cNvSpPr txBox="1">
            <a:spLocks noGrp="1"/>
          </p:cNvSpPr>
          <p:nvPr>
            <p:ph type="sldNum" idx="12"/>
          </p:nvPr>
        </p:nvSpPr>
        <p:spPr>
          <a:xfrm>
            <a:off x="531813" y="787400"/>
            <a:ext cx="758825" cy="34448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2592388" y="623888"/>
            <a:ext cx="8891587" cy="12604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17" name="Google Shape;217;p34"/>
          <p:cNvSpPr txBox="1">
            <a:spLocks noGrp="1"/>
          </p:cNvSpPr>
          <p:nvPr>
            <p:ph type="body" idx="1"/>
          </p:nvPr>
        </p:nvSpPr>
        <p:spPr>
          <a:xfrm rot="5400000">
            <a:off x="5158582" y="-435768"/>
            <a:ext cx="3756025" cy="8894762"/>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a:lvl1pPr>
            <a:lvl2pPr marL="914400" lvl="1" indent="-228600" algn="l">
              <a:lnSpc>
                <a:spcPct val="98000"/>
              </a:lnSpc>
              <a:spcBef>
                <a:spcPts val="1425"/>
              </a:spcBef>
              <a:spcAft>
                <a:spcPts val="0"/>
              </a:spcAft>
              <a:buSzPts val="1400"/>
              <a:buNone/>
              <a:defRPr/>
            </a:lvl2pPr>
            <a:lvl3pPr marL="1371600" lvl="2" indent="-228600" algn="l">
              <a:lnSpc>
                <a:spcPct val="98000"/>
              </a:lnSpc>
              <a:spcBef>
                <a:spcPts val="1138"/>
              </a:spcBef>
              <a:spcAft>
                <a:spcPts val="0"/>
              </a:spcAft>
              <a:buSzPts val="1400"/>
              <a:buNone/>
              <a:defRPr/>
            </a:lvl3pPr>
            <a:lvl4pPr marL="1828800" lvl="3" indent="-228600" algn="l">
              <a:lnSpc>
                <a:spcPct val="98000"/>
              </a:lnSpc>
              <a:spcBef>
                <a:spcPts val="850"/>
              </a:spcBef>
              <a:spcAft>
                <a:spcPts val="0"/>
              </a:spcAft>
              <a:buSzPts val="1400"/>
              <a:buNone/>
              <a:defRPr/>
            </a:lvl4pPr>
            <a:lvl5pPr marL="2286000" lvl="4" indent="-228600" algn="l">
              <a:lnSpc>
                <a:spcPct val="98000"/>
              </a:lnSpc>
              <a:spcBef>
                <a:spcPts val="575"/>
              </a:spcBef>
              <a:spcAft>
                <a:spcPts val="0"/>
              </a:spcAft>
              <a:buSzPts val="1400"/>
              <a:buNone/>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218" name="Google Shape;218;p34"/>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34"/>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34"/>
          <p:cNvSpPr txBox="1">
            <a:spLocks noGrp="1"/>
          </p:cNvSpPr>
          <p:nvPr>
            <p:ph type="sldNum" idx="12"/>
          </p:nvPr>
        </p:nvSpPr>
        <p:spPr>
          <a:xfrm>
            <a:off x="531813" y="787400"/>
            <a:ext cx="758825" cy="34448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rot="5400000">
            <a:off x="7739857" y="2145507"/>
            <a:ext cx="5265737" cy="22225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23" name="Google Shape;223;p35"/>
          <p:cNvSpPr txBox="1">
            <a:spLocks noGrp="1"/>
          </p:cNvSpPr>
          <p:nvPr>
            <p:ph type="body" idx="1"/>
          </p:nvPr>
        </p:nvSpPr>
        <p:spPr>
          <a:xfrm rot="5400000">
            <a:off x="3216276" y="-3175"/>
            <a:ext cx="5265737" cy="6519862"/>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a:lvl1pPr>
            <a:lvl2pPr marL="914400" lvl="1" indent="-228600" algn="l">
              <a:lnSpc>
                <a:spcPct val="98000"/>
              </a:lnSpc>
              <a:spcBef>
                <a:spcPts val="1425"/>
              </a:spcBef>
              <a:spcAft>
                <a:spcPts val="0"/>
              </a:spcAft>
              <a:buSzPts val="1400"/>
              <a:buNone/>
              <a:defRPr/>
            </a:lvl2pPr>
            <a:lvl3pPr marL="1371600" lvl="2" indent="-228600" algn="l">
              <a:lnSpc>
                <a:spcPct val="98000"/>
              </a:lnSpc>
              <a:spcBef>
                <a:spcPts val="1138"/>
              </a:spcBef>
              <a:spcAft>
                <a:spcPts val="0"/>
              </a:spcAft>
              <a:buSzPts val="1400"/>
              <a:buNone/>
              <a:defRPr/>
            </a:lvl3pPr>
            <a:lvl4pPr marL="1828800" lvl="3" indent="-228600" algn="l">
              <a:lnSpc>
                <a:spcPct val="98000"/>
              </a:lnSpc>
              <a:spcBef>
                <a:spcPts val="850"/>
              </a:spcBef>
              <a:spcAft>
                <a:spcPts val="0"/>
              </a:spcAft>
              <a:buSzPts val="1400"/>
              <a:buNone/>
              <a:defRPr/>
            </a:lvl4pPr>
            <a:lvl5pPr marL="2286000" lvl="4" indent="-228600" algn="l">
              <a:lnSpc>
                <a:spcPct val="98000"/>
              </a:lnSpc>
              <a:spcBef>
                <a:spcPts val="575"/>
              </a:spcBef>
              <a:spcAft>
                <a:spcPts val="0"/>
              </a:spcAft>
              <a:buSzPts val="1400"/>
              <a:buNone/>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224" name="Google Shape;224;p35"/>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35"/>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35"/>
          <p:cNvSpPr txBox="1">
            <a:spLocks noGrp="1"/>
          </p:cNvSpPr>
          <p:nvPr>
            <p:ph type="sldNum" idx="12"/>
          </p:nvPr>
        </p:nvSpPr>
        <p:spPr>
          <a:xfrm>
            <a:off x="531813" y="787400"/>
            <a:ext cx="758825" cy="34448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2589213" y="2514600"/>
            <a:ext cx="8894762" cy="22415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67" name="Google Shape;67;p17"/>
          <p:cNvSpPr txBox="1">
            <a:spLocks noGrp="1"/>
          </p:cNvSpPr>
          <p:nvPr>
            <p:ph type="body" idx="1"/>
          </p:nvPr>
        </p:nvSpPr>
        <p:spPr>
          <a:xfrm>
            <a:off x="609600" y="1604963"/>
            <a:ext cx="10952163" cy="4505325"/>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a:lvl1pPr>
            <a:lvl2pPr marL="914400" lvl="1" indent="-228600" algn="l">
              <a:lnSpc>
                <a:spcPct val="98000"/>
              </a:lnSpc>
              <a:spcBef>
                <a:spcPts val="1425"/>
              </a:spcBef>
              <a:spcAft>
                <a:spcPts val="0"/>
              </a:spcAft>
              <a:buSzPts val="1400"/>
              <a:buNone/>
              <a:defRPr/>
            </a:lvl2pPr>
            <a:lvl3pPr marL="1371600" lvl="2" indent="-228600" algn="l">
              <a:lnSpc>
                <a:spcPct val="98000"/>
              </a:lnSpc>
              <a:spcBef>
                <a:spcPts val="1138"/>
              </a:spcBef>
              <a:spcAft>
                <a:spcPts val="0"/>
              </a:spcAft>
              <a:buSzPts val="1400"/>
              <a:buNone/>
              <a:defRPr/>
            </a:lvl3pPr>
            <a:lvl4pPr marL="1828800" lvl="3" indent="-228600" algn="l">
              <a:lnSpc>
                <a:spcPct val="98000"/>
              </a:lnSpc>
              <a:spcBef>
                <a:spcPts val="850"/>
              </a:spcBef>
              <a:spcAft>
                <a:spcPts val="0"/>
              </a:spcAft>
              <a:buSzPts val="1400"/>
              <a:buNone/>
              <a:defRPr/>
            </a:lvl4pPr>
            <a:lvl5pPr marL="2286000" lvl="4" indent="-228600" algn="l">
              <a:lnSpc>
                <a:spcPct val="98000"/>
              </a:lnSpc>
              <a:spcBef>
                <a:spcPts val="575"/>
              </a:spcBef>
              <a:spcAft>
                <a:spcPts val="0"/>
              </a:spcAft>
              <a:buSzPts val="1400"/>
              <a:buNone/>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68" name="Google Shape;68;p17"/>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7"/>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7"/>
          <p:cNvSpPr txBox="1">
            <a:spLocks noGrp="1"/>
          </p:cNvSpPr>
          <p:nvPr>
            <p:ph type="sldNum" idx="12"/>
          </p:nvPr>
        </p:nvSpPr>
        <p:spPr>
          <a:xfrm>
            <a:off x="531813" y="4529138"/>
            <a:ext cx="758825" cy="34448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L="0" marR="0" lvl="1"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2pPr>
            <a:lvl3pPr marL="0" marR="0" lvl="2"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3pPr>
            <a:lvl4pPr marL="0" marR="0" lvl="3"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4pPr>
            <a:lvl5pPr marL="0" marR="0" lvl="4"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5pPr>
            <a:lvl6pPr marL="0" marR="0" lvl="5"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6pPr>
            <a:lvl7pPr marL="0" marR="0" lvl="6"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7pPr>
            <a:lvl8pPr marL="0" marR="0" lvl="7"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8pPr>
            <a:lvl9pPr marL="0" marR="0" lvl="8"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963613" y="4406900"/>
            <a:ext cx="10364787" cy="13620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sz="4000" b="1"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73" name="Google Shape;73;p18"/>
          <p:cNvSpPr txBox="1">
            <a:spLocks noGrp="1"/>
          </p:cNvSpPr>
          <p:nvPr>
            <p:ph type="body" idx="1"/>
          </p:nvPr>
        </p:nvSpPr>
        <p:spPr>
          <a:xfrm>
            <a:off x="963613" y="2906713"/>
            <a:ext cx="10364787" cy="1500187"/>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000"/>
              <a:buNone/>
              <a:defRPr sz="2000"/>
            </a:lvl1pPr>
            <a:lvl2pPr marL="914400" lvl="1" indent="-228600" algn="l">
              <a:lnSpc>
                <a:spcPct val="98000"/>
              </a:lnSpc>
              <a:spcBef>
                <a:spcPts val="1425"/>
              </a:spcBef>
              <a:spcAft>
                <a:spcPts val="0"/>
              </a:spcAft>
              <a:buSzPts val="1800"/>
              <a:buNone/>
              <a:defRPr sz="1800"/>
            </a:lvl2pPr>
            <a:lvl3pPr marL="1371600" lvl="2" indent="-228600" algn="l">
              <a:lnSpc>
                <a:spcPct val="98000"/>
              </a:lnSpc>
              <a:spcBef>
                <a:spcPts val="1138"/>
              </a:spcBef>
              <a:spcAft>
                <a:spcPts val="0"/>
              </a:spcAft>
              <a:buSzPts val="1600"/>
              <a:buNone/>
              <a:defRPr sz="1600"/>
            </a:lvl3pPr>
            <a:lvl4pPr marL="1828800" lvl="3" indent="-228600" algn="l">
              <a:lnSpc>
                <a:spcPct val="98000"/>
              </a:lnSpc>
              <a:spcBef>
                <a:spcPts val="850"/>
              </a:spcBef>
              <a:spcAft>
                <a:spcPts val="0"/>
              </a:spcAft>
              <a:buSzPts val="1400"/>
              <a:buNone/>
              <a:defRPr sz="1400"/>
            </a:lvl4pPr>
            <a:lvl5pPr marL="2286000" lvl="4" indent="-228600" algn="l">
              <a:lnSpc>
                <a:spcPct val="98000"/>
              </a:lnSpc>
              <a:spcBef>
                <a:spcPts val="575"/>
              </a:spcBef>
              <a:spcAft>
                <a:spcPts val="0"/>
              </a:spcAft>
              <a:buSzPts val="1400"/>
              <a:buNone/>
              <a:defRPr sz="1400"/>
            </a:lvl5pPr>
            <a:lvl6pPr marL="2743200" lvl="5" indent="-228600" algn="l">
              <a:lnSpc>
                <a:spcPct val="98000"/>
              </a:lnSpc>
              <a:spcBef>
                <a:spcPts val="288"/>
              </a:spcBef>
              <a:spcAft>
                <a:spcPts val="0"/>
              </a:spcAft>
              <a:buSzPts val="1400"/>
              <a:buNone/>
              <a:defRPr sz="1400"/>
            </a:lvl6pPr>
            <a:lvl7pPr marL="3200400" lvl="6" indent="-228600" algn="l">
              <a:lnSpc>
                <a:spcPct val="98000"/>
              </a:lnSpc>
              <a:spcBef>
                <a:spcPts val="288"/>
              </a:spcBef>
              <a:spcAft>
                <a:spcPts val="0"/>
              </a:spcAft>
              <a:buSzPts val="1400"/>
              <a:buNone/>
              <a:defRPr sz="1400"/>
            </a:lvl7pPr>
            <a:lvl8pPr marL="3657600" lvl="7" indent="-228600" algn="l">
              <a:lnSpc>
                <a:spcPct val="98000"/>
              </a:lnSpc>
              <a:spcBef>
                <a:spcPts val="288"/>
              </a:spcBef>
              <a:spcAft>
                <a:spcPts val="0"/>
              </a:spcAft>
              <a:buSzPts val="1400"/>
              <a:buNone/>
              <a:defRPr sz="1400"/>
            </a:lvl8pPr>
            <a:lvl9pPr marL="4114800" lvl="8" indent="-228600" algn="l">
              <a:lnSpc>
                <a:spcPct val="98000"/>
              </a:lnSpc>
              <a:spcBef>
                <a:spcPts val="288"/>
              </a:spcBef>
              <a:spcAft>
                <a:spcPts val="288"/>
              </a:spcAft>
              <a:buSzPts val="1400"/>
              <a:buNone/>
              <a:defRPr sz="1400"/>
            </a:lvl9pPr>
          </a:lstStyle>
          <a:p>
            <a:endParaRPr/>
          </a:p>
        </p:txBody>
      </p:sp>
      <p:sp>
        <p:nvSpPr>
          <p:cNvPr id="74" name="Google Shape;74;p18"/>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8"/>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txBox="1">
            <a:spLocks noGrp="1"/>
          </p:cNvSpPr>
          <p:nvPr>
            <p:ph type="sldNum" idx="12"/>
          </p:nvPr>
        </p:nvSpPr>
        <p:spPr>
          <a:xfrm>
            <a:off x="531813" y="4529138"/>
            <a:ext cx="758825" cy="34448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L="0" marR="0" lvl="1"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2pPr>
            <a:lvl3pPr marL="0" marR="0" lvl="2"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3pPr>
            <a:lvl4pPr marL="0" marR="0" lvl="3"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4pPr>
            <a:lvl5pPr marL="0" marR="0" lvl="4"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5pPr>
            <a:lvl6pPr marL="0" marR="0" lvl="5"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6pPr>
            <a:lvl7pPr marL="0" marR="0" lvl="6"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7pPr>
            <a:lvl8pPr marL="0" marR="0" lvl="7"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8pPr>
            <a:lvl9pPr marL="0" marR="0" lvl="8"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2589213" y="2514600"/>
            <a:ext cx="8894762" cy="22415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79" name="Google Shape;79;p19"/>
          <p:cNvSpPr txBox="1">
            <a:spLocks noGrp="1"/>
          </p:cNvSpPr>
          <p:nvPr>
            <p:ph type="body" idx="1"/>
          </p:nvPr>
        </p:nvSpPr>
        <p:spPr>
          <a:xfrm>
            <a:off x="609600" y="1604963"/>
            <a:ext cx="5399088" cy="4505325"/>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2800"/>
            </a:lvl1pPr>
            <a:lvl2pPr marL="914400" lvl="1" indent="-228600" algn="l">
              <a:lnSpc>
                <a:spcPct val="98000"/>
              </a:lnSpc>
              <a:spcBef>
                <a:spcPts val="1425"/>
              </a:spcBef>
              <a:spcAft>
                <a:spcPts val="0"/>
              </a:spcAft>
              <a:buSzPts val="1400"/>
              <a:buNone/>
              <a:defRPr sz="2400"/>
            </a:lvl2pPr>
            <a:lvl3pPr marL="1371600" lvl="2" indent="-228600" algn="l">
              <a:lnSpc>
                <a:spcPct val="98000"/>
              </a:lnSpc>
              <a:spcBef>
                <a:spcPts val="1138"/>
              </a:spcBef>
              <a:spcAft>
                <a:spcPts val="0"/>
              </a:spcAft>
              <a:buSzPts val="1400"/>
              <a:buNone/>
              <a:defRPr sz="2000"/>
            </a:lvl3pPr>
            <a:lvl4pPr marL="1828800" lvl="3" indent="-228600" algn="l">
              <a:lnSpc>
                <a:spcPct val="98000"/>
              </a:lnSpc>
              <a:spcBef>
                <a:spcPts val="850"/>
              </a:spcBef>
              <a:spcAft>
                <a:spcPts val="0"/>
              </a:spcAft>
              <a:buSzPts val="1400"/>
              <a:buNone/>
              <a:defRPr sz="1800"/>
            </a:lvl4pPr>
            <a:lvl5pPr marL="2286000" lvl="4" indent="-228600" algn="l">
              <a:lnSpc>
                <a:spcPct val="98000"/>
              </a:lnSpc>
              <a:spcBef>
                <a:spcPts val="575"/>
              </a:spcBef>
              <a:spcAft>
                <a:spcPts val="0"/>
              </a:spcAft>
              <a:buSzPts val="1400"/>
              <a:buNone/>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80" name="Google Shape;80;p19"/>
          <p:cNvSpPr txBox="1">
            <a:spLocks noGrp="1"/>
          </p:cNvSpPr>
          <p:nvPr>
            <p:ph type="body" idx="2"/>
          </p:nvPr>
        </p:nvSpPr>
        <p:spPr>
          <a:xfrm>
            <a:off x="6161088" y="1604963"/>
            <a:ext cx="5400675" cy="4505325"/>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2800"/>
            </a:lvl1pPr>
            <a:lvl2pPr marL="914400" lvl="1" indent="-228600" algn="l">
              <a:lnSpc>
                <a:spcPct val="98000"/>
              </a:lnSpc>
              <a:spcBef>
                <a:spcPts val="1425"/>
              </a:spcBef>
              <a:spcAft>
                <a:spcPts val="0"/>
              </a:spcAft>
              <a:buSzPts val="1400"/>
              <a:buNone/>
              <a:defRPr sz="2400"/>
            </a:lvl2pPr>
            <a:lvl3pPr marL="1371600" lvl="2" indent="-228600" algn="l">
              <a:lnSpc>
                <a:spcPct val="98000"/>
              </a:lnSpc>
              <a:spcBef>
                <a:spcPts val="1138"/>
              </a:spcBef>
              <a:spcAft>
                <a:spcPts val="0"/>
              </a:spcAft>
              <a:buSzPts val="1400"/>
              <a:buNone/>
              <a:defRPr sz="2000"/>
            </a:lvl3pPr>
            <a:lvl4pPr marL="1828800" lvl="3" indent="-228600" algn="l">
              <a:lnSpc>
                <a:spcPct val="98000"/>
              </a:lnSpc>
              <a:spcBef>
                <a:spcPts val="850"/>
              </a:spcBef>
              <a:spcAft>
                <a:spcPts val="0"/>
              </a:spcAft>
              <a:buSzPts val="1400"/>
              <a:buNone/>
              <a:defRPr sz="1800"/>
            </a:lvl4pPr>
            <a:lvl5pPr marL="2286000" lvl="4" indent="-228600" algn="l">
              <a:lnSpc>
                <a:spcPct val="98000"/>
              </a:lnSpc>
              <a:spcBef>
                <a:spcPts val="575"/>
              </a:spcBef>
              <a:spcAft>
                <a:spcPts val="0"/>
              </a:spcAft>
              <a:buSzPts val="1400"/>
              <a:buNone/>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81" name="Google Shape;81;p19"/>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531813" y="4529138"/>
            <a:ext cx="758825" cy="34448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L="0" marR="0" lvl="1"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2pPr>
            <a:lvl3pPr marL="0" marR="0" lvl="2"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3pPr>
            <a:lvl4pPr marL="0" marR="0" lvl="3"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4pPr>
            <a:lvl5pPr marL="0" marR="0" lvl="4"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5pPr>
            <a:lvl6pPr marL="0" marR="0" lvl="5"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6pPr>
            <a:lvl7pPr marL="0" marR="0" lvl="6"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7pPr>
            <a:lvl8pPr marL="0" marR="0" lvl="7"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8pPr>
            <a:lvl9pPr marL="0" marR="0" lvl="8"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609600" y="274638"/>
            <a:ext cx="10974388" cy="114300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86" name="Google Shape;86;p20"/>
          <p:cNvSpPr txBox="1">
            <a:spLocks noGrp="1"/>
          </p:cNvSpPr>
          <p:nvPr>
            <p:ph type="body" idx="1"/>
          </p:nvPr>
        </p:nvSpPr>
        <p:spPr>
          <a:xfrm>
            <a:off x="609600" y="1535113"/>
            <a:ext cx="5387975" cy="639762"/>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87" name="Google Shape;87;p20"/>
          <p:cNvSpPr txBox="1">
            <a:spLocks noGrp="1"/>
          </p:cNvSpPr>
          <p:nvPr>
            <p:ph type="body" idx="2"/>
          </p:nvPr>
        </p:nvSpPr>
        <p:spPr>
          <a:xfrm>
            <a:off x="609600" y="2174875"/>
            <a:ext cx="5387975" cy="3951288"/>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2400"/>
            </a:lvl1pPr>
            <a:lvl2pPr marL="914400" lvl="1" indent="-228600" algn="l">
              <a:lnSpc>
                <a:spcPct val="98000"/>
              </a:lnSpc>
              <a:spcBef>
                <a:spcPts val="1425"/>
              </a:spcBef>
              <a:spcAft>
                <a:spcPts val="0"/>
              </a:spcAft>
              <a:buSzPts val="1400"/>
              <a:buNone/>
              <a:defRPr sz="2000"/>
            </a:lvl2pPr>
            <a:lvl3pPr marL="1371600" lvl="2" indent="-228600" algn="l">
              <a:lnSpc>
                <a:spcPct val="98000"/>
              </a:lnSpc>
              <a:spcBef>
                <a:spcPts val="1138"/>
              </a:spcBef>
              <a:spcAft>
                <a:spcPts val="0"/>
              </a:spcAft>
              <a:buSzPts val="1400"/>
              <a:buNone/>
              <a:defRPr sz="1800"/>
            </a:lvl3pPr>
            <a:lvl4pPr marL="1828800" lvl="3" indent="-228600" algn="l">
              <a:lnSpc>
                <a:spcPct val="98000"/>
              </a:lnSpc>
              <a:spcBef>
                <a:spcPts val="850"/>
              </a:spcBef>
              <a:spcAft>
                <a:spcPts val="0"/>
              </a:spcAft>
              <a:buSzPts val="1400"/>
              <a:buNone/>
              <a:defRPr sz="1600"/>
            </a:lvl4pPr>
            <a:lvl5pPr marL="2286000" lvl="4" indent="-228600" algn="l">
              <a:lnSpc>
                <a:spcPct val="98000"/>
              </a:lnSpc>
              <a:spcBef>
                <a:spcPts val="575"/>
              </a:spcBef>
              <a:spcAft>
                <a:spcPts val="0"/>
              </a:spcAft>
              <a:buSzPts val="1400"/>
              <a:buNone/>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88" name="Google Shape;88;p20"/>
          <p:cNvSpPr txBox="1">
            <a:spLocks noGrp="1"/>
          </p:cNvSpPr>
          <p:nvPr>
            <p:ph type="body" idx="3"/>
          </p:nvPr>
        </p:nvSpPr>
        <p:spPr>
          <a:xfrm>
            <a:off x="6194425" y="1535113"/>
            <a:ext cx="5389563" cy="639762"/>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89" name="Google Shape;89;p20"/>
          <p:cNvSpPr txBox="1">
            <a:spLocks noGrp="1"/>
          </p:cNvSpPr>
          <p:nvPr>
            <p:ph type="body" idx="4"/>
          </p:nvPr>
        </p:nvSpPr>
        <p:spPr>
          <a:xfrm>
            <a:off x="6194425" y="2174875"/>
            <a:ext cx="5389563" cy="3951288"/>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2400"/>
            </a:lvl1pPr>
            <a:lvl2pPr marL="914400" lvl="1" indent="-228600" algn="l">
              <a:lnSpc>
                <a:spcPct val="98000"/>
              </a:lnSpc>
              <a:spcBef>
                <a:spcPts val="1425"/>
              </a:spcBef>
              <a:spcAft>
                <a:spcPts val="0"/>
              </a:spcAft>
              <a:buSzPts val="1400"/>
              <a:buNone/>
              <a:defRPr sz="2000"/>
            </a:lvl2pPr>
            <a:lvl3pPr marL="1371600" lvl="2" indent="-228600" algn="l">
              <a:lnSpc>
                <a:spcPct val="98000"/>
              </a:lnSpc>
              <a:spcBef>
                <a:spcPts val="1138"/>
              </a:spcBef>
              <a:spcAft>
                <a:spcPts val="0"/>
              </a:spcAft>
              <a:buSzPts val="1400"/>
              <a:buNone/>
              <a:defRPr sz="1800"/>
            </a:lvl3pPr>
            <a:lvl4pPr marL="1828800" lvl="3" indent="-228600" algn="l">
              <a:lnSpc>
                <a:spcPct val="98000"/>
              </a:lnSpc>
              <a:spcBef>
                <a:spcPts val="850"/>
              </a:spcBef>
              <a:spcAft>
                <a:spcPts val="0"/>
              </a:spcAft>
              <a:buSzPts val="1400"/>
              <a:buNone/>
              <a:defRPr sz="1600"/>
            </a:lvl4pPr>
            <a:lvl5pPr marL="2286000" lvl="4" indent="-228600" algn="l">
              <a:lnSpc>
                <a:spcPct val="98000"/>
              </a:lnSpc>
              <a:spcBef>
                <a:spcPts val="575"/>
              </a:spcBef>
              <a:spcAft>
                <a:spcPts val="0"/>
              </a:spcAft>
              <a:buSzPts val="1400"/>
              <a:buNone/>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90" name="Google Shape;90;p20"/>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0"/>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0"/>
          <p:cNvSpPr txBox="1">
            <a:spLocks noGrp="1"/>
          </p:cNvSpPr>
          <p:nvPr>
            <p:ph type="sldNum" idx="12"/>
          </p:nvPr>
        </p:nvSpPr>
        <p:spPr>
          <a:xfrm>
            <a:off x="531813" y="4529138"/>
            <a:ext cx="758825" cy="34448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L="0" marR="0" lvl="1"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2pPr>
            <a:lvl3pPr marL="0" marR="0" lvl="2"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3pPr>
            <a:lvl4pPr marL="0" marR="0" lvl="3"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4pPr>
            <a:lvl5pPr marL="0" marR="0" lvl="4"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5pPr>
            <a:lvl6pPr marL="0" marR="0" lvl="5"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6pPr>
            <a:lvl7pPr marL="0" marR="0" lvl="6"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7pPr>
            <a:lvl8pPr marL="0" marR="0" lvl="7"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8pPr>
            <a:lvl9pPr marL="0" marR="0" lvl="8"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2589213" y="2514600"/>
            <a:ext cx="8894762" cy="22415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95" name="Google Shape;95;p21"/>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1"/>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1"/>
          <p:cNvSpPr txBox="1">
            <a:spLocks noGrp="1"/>
          </p:cNvSpPr>
          <p:nvPr>
            <p:ph type="sldNum" idx="12"/>
          </p:nvPr>
        </p:nvSpPr>
        <p:spPr>
          <a:xfrm>
            <a:off x="531813" y="4529138"/>
            <a:ext cx="758825" cy="34448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L="0" marR="0" lvl="1"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2pPr>
            <a:lvl3pPr marL="0" marR="0" lvl="2"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3pPr>
            <a:lvl4pPr marL="0" marR="0" lvl="3"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4pPr>
            <a:lvl5pPr marL="0" marR="0" lvl="4"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5pPr>
            <a:lvl6pPr marL="0" marR="0" lvl="5"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6pPr>
            <a:lvl7pPr marL="0" marR="0" lvl="6"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7pPr>
            <a:lvl8pPr marL="0" marR="0" lvl="7"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8pPr>
            <a:lvl9pPr marL="0" marR="0" lvl="8"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09600" y="273050"/>
            <a:ext cx="4011613" cy="11620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00" name="Google Shape;100;p22"/>
          <p:cNvSpPr txBox="1">
            <a:spLocks noGrp="1"/>
          </p:cNvSpPr>
          <p:nvPr>
            <p:ph type="body" idx="1"/>
          </p:nvPr>
        </p:nvSpPr>
        <p:spPr>
          <a:xfrm>
            <a:off x="4767263" y="273050"/>
            <a:ext cx="6816725" cy="5853113"/>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3200"/>
            </a:lvl1pPr>
            <a:lvl2pPr marL="914400" lvl="1" indent="-228600" algn="l">
              <a:lnSpc>
                <a:spcPct val="98000"/>
              </a:lnSpc>
              <a:spcBef>
                <a:spcPts val="1425"/>
              </a:spcBef>
              <a:spcAft>
                <a:spcPts val="0"/>
              </a:spcAft>
              <a:buSzPts val="1400"/>
              <a:buNone/>
              <a:defRPr sz="2800"/>
            </a:lvl2pPr>
            <a:lvl3pPr marL="1371600" lvl="2" indent="-228600" algn="l">
              <a:lnSpc>
                <a:spcPct val="98000"/>
              </a:lnSpc>
              <a:spcBef>
                <a:spcPts val="1138"/>
              </a:spcBef>
              <a:spcAft>
                <a:spcPts val="0"/>
              </a:spcAft>
              <a:buSzPts val="1400"/>
              <a:buNone/>
              <a:defRPr sz="2400"/>
            </a:lvl3pPr>
            <a:lvl4pPr marL="1828800" lvl="3" indent="-228600" algn="l">
              <a:lnSpc>
                <a:spcPct val="98000"/>
              </a:lnSpc>
              <a:spcBef>
                <a:spcPts val="850"/>
              </a:spcBef>
              <a:spcAft>
                <a:spcPts val="0"/>
              </a:spcAft>
              <a:buSzPts val="1400"/>
              <a:buNone/>
              <a:defRPr sz="2000"/>
            </a:lvl4pPr>
            <a:lvl5pPr marL="2286000" lvl="4" indent="-228600" algn="l">
              <a:lnSpc>
                <a:spcPct val="98000"/>
              </a:lnSpc>
              <a:spcBef>
                <a:spcPts val="575"/>
              </a:spcBef>
              <a:spcAft>
                <a:spcPts val="0"/>
              </a:spcAft>
              <a:buSzPts val="1400"/>
              <a:buNone/>
              <a:defRPr sz="2000"/>
            </a:lvl5pPr>
            <a:lvl6pPr marL="2743200" lvl="5" indent="-228600" algn="l">
              <a:lnSpc>
                <a:spcPct val="98000"/>
              </a:lnSpc>
              <a:spcBef>
                <a:spcPts val="288"/>
              </a:spcBef>
              <a:spcAft>
                <a:spcPts val="0"/>
              </a:spcAft>
              <a:buSzPts val="1400"/>
              <a:buNone/>
              <a:defRPr sz="2000"/>
            </a:lvl6pPr>
            <a:lvl7pPr marL="3200400" lvl="6" indent="-228600" algn="l">
              <a:lnSpc>
                <a:spcPct val="98000"/>
              </a:lnSpc>
              <a:spcBef>
                <a:spcPts val="288"/>
              </a:spcBef>
              <a:spcAft>
                <a:spcPts val="0"/>
              </a:spcAft>
              <a:buSzPts val="1400"/>
              <a:buNone/>
              <a:defRPr sz="2000"/>
            </a:lvl7pPr>
            <a:lvl8pPr marL="3657600" lvl="7" indent="-228600" algn="l">
              <a:lnSpc>
                <a:spcPct val="98000"/>
              </a:lnSpc>
              <a:spcBef>
                <a:spcPts val="288"/>
              </a:spcBef>
              <a:spcAft>
                <a:spcPts val="0"/>
              </a:spcAft>
              <a:buSzPts val="1400"/>
              <a:buNone/>
              <a:defRPr sz="2000"/>
            </a:lvl8pPr>
            <a:lvl9pPr marL="4114800" lvl="8" indent="-228600" algn="l">
              <a:lnSpc>
                <a:spcPct val="98000"/>
              </a:lnSpc>
              <a:spcBef>
                <a:spcPts val="288"/>
              </a:spcBef>
              <a:spcAft>
                <a:spcPts val="288"/>
              </a:spcAft>
              <a:buSzPts val="1400"/>
              <a:buNone/>
              <a:defRPr sz="2000"/>
            </a:lvl9pPr>
          </a:lstStyle>
          <a:p>
            <a:endParaRPr/>
          </a:p>
        </p:txBody>
      </p:sp>
      <p:sp>
        <p:nvSpPr>
          <p:cNvPr id="101" name="Google Shape;101;p22"/>
          <p:cNvSpPr txBox="1">
            <a:spLocks noGrp="1"/>
          </p:cNvSpPr>
          <p:nvPr>
            <p:ph type="body" idx="2"/>
          </p:nvPr>
        </p:nvSpPr>
        <p:spPr>
          <a:xfrm>
            <a:off x="609600" y="1435100"/>
            <a:ext cx="4011613" cy="4691063"/>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102" name="Google Shape;102;p22"/>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2"/>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2"/>
          <p:cNvSpPr txBox="1">
            <a:spLocks noGrp="1"/>
          </p:cNvSpPr>
          <p:nvPr>
            <p:ph type="sldNum" idx="12"/>
          </p:nvPr>
        </p:nvSpPr>
        <p:spPr>
          <a:xfrm>
            <a:off x="531813" y="4529138"/>
            <a:ext cx="758825" cy="34448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L="0" marR="0" lvl="1"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2pPr>
            <a:lvl3pPr marL="0" marR="0" lvl="2"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3pPr>
            <a:lvl4pPr marL="0" marR="0" lvl="3"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4pPr>
            <a:lvl5pPr marL="0" marR="0" lvl="4"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5pPr>
            <a:lvl6pPr marL="0" marR="0" lvl="5"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6pPr>
            <a:lvl7pPr marL="0" marR="0" lvl="6"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7pPr>
            <a:lvl8pPr marL="0" marR="0" lvl="7"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8pPr>
            <a:lvl9pPr marL="0" marR="0" lvl="8"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2390775" y="4800600"/>
            <a:ext cx="7315200" cy="566738"/>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07" name="Google Shape;107;p23"/>
          <p:cNvSpPr>
            <a:spLocks noGrp="1"/>
          </p:cNvSpPr>
          <p:nvPr>
            <p:ph type="pic" idx="2"/>
          </p:nvPr>
        </p:nvSpPr>
        <p:spPr>
          <a:xfrm>
            <a:off x="2390775" y="612775"/>
            <a:ext cx="7315200" cy="4114800"/>
          </a:xfrm>
          <a:prstGeom prst="rect">
            <a:avLst/>
          </a:prstGeom>
          <a:noFill/>
          <a:ln>
            <a:noFill/>
          </a:ln>
        </p:spPr>
      </p:sp>
      <p:sp>
        <p:nvSpPr>
          <p:cNvPr id="108" name="Google Shape;108;p23"/>
          <p:cNvSpPr txBox="1">
            <a:spLocks noGrp="1"/>
          </p:cNvSpPr>
          <p:nvPr>
            <p:ph type="body" idx="1"/>
          </p:nvPr>
        </p:nvSpPr>
        <p:spPr>
          <a:xfrm>
            <a:off x="2390775" y="5367338"/>
            <a:ext cx="7315200" cy="804862"/>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109" name="Google Shape;109;p23"/>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3"/>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3"/>
          <p:cNvSpPr txBox="1">
            <a:spLocks noGrp="1"/>
          </p:cNvSpPr>
          <p:nvPr>
            <p:ph type="sldNum" idx="12"/>
          </p:nvPr>
        </p:nvSpPr>
        <p:spPr>
          <a:xfrm>
            <a:off x="531813" y="4529138"/>
            <a:ext cx="758825" cy="34448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L="0" marR="0" lvl="1"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2pPr>
            <a:lvl3pPr marL="0" marR="0" lvl="2"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3pPr>
            <a:lvl4pPr marL="0" marR="0" lvl="3"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4pPr>
            <a:lvl5pPr marL="0" marR="0" lvl="4"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5pPr>
            <a:lvl6pPr marL="0" marR="0" lvl="5"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6pPr>
            <a:lvl7pPr marL="0" marR="0" lvl="6"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7pPr>
            <a:lvl8pPr marL="0" marR="0" lvl="7"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8pPr>
            <a:lvl9pPr marL="0" marR="0" lvl="8" indent="0" algn="l">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1"/>
        <p:cNvGrpSpPr/>
        <p:nvPr/>
      </p:nvGrpSpPr>
      <p:grpSpPr>
        <a:xfrm>
          <a:off x="0" y="0"/>
          <a:ext cx="0" cy="0"/>
          <a:chOff x="0" y="0"/>
          <a:chExt cx="0" cy="0"/>
        </a:xfrm>
      </p:grpSpPr>
      <p:grpSp>
        <p:nvGrpSpPr>
          <p:cNvPr id="22" name="Google Shape;22;p12"/>
          <p:cNvGrpSpPr/>
          <p:nvPr/>
        </p:nvGrpSpPr>
        <p:grpSpPr>
          <a:xfrm>
            <a:off x="0" y="228600"/>
            <a:ext cx="2830513" cy="6618288"/>
            <a:chOff x="0" y="144"/>
            <a:chExt cx="1783" cy="4169"/>
          </a:xfrm>
        </p:grpSpPr>
        <p:sp>
          <p:nvSpPr>
            <p:cNvPr id="23" name="Google Shape;23;p12"/>
            <p:cNvSpPr/>
            <p:nvPr/>
          </p:nvSpPr>
          <p:spPr>
            <a:xfrm>
              <a:off x="0" y="1622"/>
              <a:ext cx="50" cy="381"/>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 name="Google Shape;24;p12"/>
            <p:cNvSpPr/>
            <p:nvPr/>
          </p:nvSpPr>
          <p:spPr>
            <a:xfrm>
              <a:off x="81" y="1988"/>
              <a:ext cx="394" cy="1450"/>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 name="Google Shape;25;p12"/>
            <p:cNvSpPr/>
            <p:nvPr/>
          </p:nvSpPr>
          <p:spPr>
            <a:xfrm>
              <a:off x="508" y="3431"/>
              <a:ext cx="371" cy="88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12"/>
            <p:cNvSpPr/>
            <p:nvPr/>
          </p:nvSpPr>
          <p:spPr>
            <a:xfrm>
              <a:off x="605" y="4097"/>
              <a:ext cx="95" cy="216"/>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12"/>
            <p:cNvSpPr/>
            <p:nvPr/>
          </p:nvSpPr>
          <p:spPr>
            <a:xfrm>
              <a:off x="63" y="2016"/>
              <a:ext cx="504" cy="2084"/>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 name="Google Shape;28;p12"/>
            <p:cNvSpPr/>
            <p:nvPr/>
          </p:nvSpPr>
          <p:spPr>
            <a:xfrm>
              <a:off x="14" y="144"/>
              <a:ext cx="54" cy="1831"/>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 name="Google Shape;29;p12"/>
            <p:cNvSpPr/>
            <p:nvPr/>
          </p:nvSpPr>
          <p:spPr>
            <a:xfrm>
              <a:off x="49" y="1855"/>
              <a:ext cx="36" cy="29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 name="Google Shape;30;p12"/>
            <p:cNvSpPr/>
            <p:nvPr/>
          </p:nvSpPr>
          <p:spPr>
            <a:xfrm>
              <a:off x="485" y="3451"/>
              <a:ext cx="107" cy="632"/>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 name="Google Shape;31;p12"/>
            <p:cNvSpPr/>
            <p:nvPr/>
          </p:nvSpPr>
          <p:spPr>
            <a:xfrm>
              <a:off x="488" y="881"/>
              <a:ext cx="1295" cy="2537"/>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 name="Google Shape;32;p12"/>
            <p:cNvSpPr/>
            <p:nvPr/>
          </p:nvSpPr>
          <p:spPr>
            <a:xfrm>
              <a:off x="581" y="4113"/>
              <a:ext cx="89" cy="199"/>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33;p12"/>
            <p:cNvSpPr/>
            <p:nvPr/>
          </p:nvSpPr>
          <p:spPr>
            <a:xfrm>
              <a:off x="485" y="3376"/>
              <a:ext cx="10" cy="126"/>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12"/>
            <p:cNvSpPr/>
            <p:nvPr/>
          </p:nvSpPr>
          <p:spPr>
            <a:xfrm>
              <a:off x="535" y="3934"/>
              <a:ext cx="137" cy="379"/>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5" name="Google Shape;35;p12"/>
          <p:cNvGrpSpPr/>
          <p:nvPr/>
        </p:nvGrpSpPr>
        <p:grpSpPr>
          <a:xfrm>
            <a:off x="26988" y="0"/>
            <a:ext cx="2335212" cy="6832600"/>
            <a:chOff x="17" y="0"/>
            <a:chExt cx="1471" cy="4304"/>
          </a:xfrm>
        </p:grpSpPr>
        <p:sp>
          <p:nvSpPr>
            <p:cNvPr id="36" name="Google Shape;36;p12"/>
            <p:cNvSpPr/>
            <p:nvPr/>
          </p:nvSpPr>
          <p:spPr>
            <a:xfrm>
              <a:off x="17" y="0"/>
              <a:ext cx="298" cy="2759"/>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 name="Google Shape;37;p12"/>
            <p:cNvSpPr/>
            <p:nvPr/>
          </p:nvSpPr>
          <p:spPr>
            <a:xfrm>
              <a:off x="347" y="2719"/>
              <a:ext cx="253" cy="98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 name="Google Shape;38;p12"/>
            <p:cNvSpPr/>
            <p:nvPr/>
          </p:nvSpPr>
          <p:spPr>
            <a:xfrm>
              <a:off x="634" y="3693"/>
              <a:ext cx="258" cy="611"/>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 name="Google Shape;39;p12"/>
            <p:cNvSpPr/>
            <p:nvPr/>
          </p:nvSpPr>
          <p:spPr>
            <a:xfrm>
              <a:off x="329" y="2749"/>
              <a:ext cx="334" cy="1395"/>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40;p12"/>
            <p:cNvSpPr/>
            <p:nvPr/>
          </p:nvSpPr>
          <p:spPr>
            <a:xfrm>
              <a:off x="295" y="812"/>
              <a:ext cx="97" cy="1894"/>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12"/>
            <p:cNvSpPr/>
            <p:nvPr/>
          </p:nvSpPr>
          <p:spPr>
            <a:xfrm>
              <a:off x="700" y="4139"/>
              <a:ext cx="71" cy="164"/>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 name="Google Shape;42;p12"/>
            <p:cNvSpPr/>
            <p:nvPr/>
          </p:nvSpPr>
          <p:spPr>
            <a:xfrm>
              <a:off x="317" y="2587"/>
              <a:ext cx="39" cy="309"/>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 name="Google Shape;43;p12"/>
            <p:cNvSpPr/>
            <p:nvPr/>
          </p:nvSpPr>
          <p:spPr>
            <a:xfrm>
              <a:off x="613" y="1982"/>
              <a:ext cx="875" cy="1698"/>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 name="Google Shape;44;p12"/>
            <p:cNvSpPr/>
            <p:nvPr/>
          </p:nvSpPr>
          <p:spPr>
            <a:xfrm>
              <a:off x="676" y="4158"/>
              <a:ext cx="63" cy="146"/>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 name="Google Shape;45;p12"/>
            <p:cNvSpPr/>
            <p:nvPr/>
          </p:nvSpPr>
          <p:spPr>
            <a:xfrm>
              <a:off x="613" y="3715"/>
              <a:ext cx="74" cy="412"/>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 name="Google Shape;46;p12"/>
            <p:cNvSpPr/>
            <p:nvPr/>
          </p:nvSpPr>
          <p:spPr>
            <a:xfrm>
              <a:off x="613" y="3636"/>
              <a:ext cx="11" cy="130"/>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 name="Google Shape;47;p12"/>
            <p:cNvSpPr/>
            <p:nvPr/>
          </p:nvSpPr>
          <p:spPr>
            <a:xfrm>
              <a:off x="634" y="3983"/>
              <a:ext cx="119" cy="32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48" name="Google Shape;48;p12"/>
          <p:cNvSpPr/>
          <p:nvPr/>
        </p:nvSpPr>
        <p:spPr>
          <a:xfrm>
            <a:off x="0" y="0"/>
            <a:ext cx="182563" cy="6858000"/>
          </a:xfrm>
          <a:prstGeom prst="rect">
            <a:avLst/>
          </a:pr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 name="Google Shape;49;p12"/>
          <p:cNvSpPr txBox="1">
            <a:spLocks noGrp="1"/>
          </p:cNvSpPr>
          <p:nvPr>
            <p:ph type="title"/>
          </p:nvPr>
        </p:nvSpPr>
        <p:spPr>
          <a:xfrm>
            <a:off x="2589213" y="2514600"/>
            <a:ext cx="8894762" cy="2241550"/>
          </a:xfrm>
          <a:prstGeom prst="rect">
            <a:avLst/>
          </a:prstGeom>
          <a:noFill/>
          <a:ln>
            <a:noFill/>
          </a:ln>
        </p:spPr>
        <p:txBody>
          <a:bodyPr spcFirstLastPara="1" wrap="square" lIns="90000" tIns="45000" rIns="90000" bIns="45000" anchor="b" anchorCtr="0">
            <a:noAutofit/>
          </a:bodyPr>
          <a:lstStyle>
            <a:lvl1pPr marR="0" lvl="0"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1pPr>
            <a:lvl2pPr marR="0" lvl="1"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2pPr>
            <a:lvl3pPr marR="0" lvl="2"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3pPr>
            <a:lvl4pPr marR="0" lvl="3"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4pPr>
            <a:lvl5pPr marR="0" lvl="4"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5pPr>
            <a:lvl6pPr marR="0" lvl="5"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6pPr>
            <a:lvl7pPr marR="0" lvl="6"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7pPr>
            <a:lvl8pPr marR="0" lvl="7"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8pPr>
            <a:lvl9pPr marR="0" lvl="8"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50" name="Google Shape;50;p12"/>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marR="0" lvl="0" algn="l" rtl="0">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51" name="Google Shape;51;p12"/>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marR="0" lvl="0" algn="l" rtl="0">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52" name="Google Shape;52;p12"/>
          <p:cNvSpPr/>
          <p:nvPr/>
        </p:nvSpPr>
        <p:spPr>
          <a:xfrm>
            <a:off x="0" y="4324350"/>
            <a:ext cx="1744663" cy="777875"/>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 name="Google Shape;53;p12"/>
          <p:cNvSpPr txBox="1">
            <a:spLocks noGrp="1"/>
          </p:cNvSpPr>
          <p:nvPr>
            <p:ph type="sldNum" idx="12"/>
          </p:nvPr>
        </p:nvSpPr>
        <p:spPr>
          <a:xfrm>
            <a:off x="531813" y="4529138"/>
            <a:ext cx="758825" cy="344487"/>
          </a:xfrm>
          <a:prstGeom prst="rect">
            <a:avLst/>
          </a:prstGeom>
          <a:noFill/>
          <a:ln>
            <a:noFill/>
          </a:ln>
        </p:spPr>
        <p:txBody>
          <a:bodyPr spcFirstLastPara="1" wrap="square" lIns="90000" tIns="45000" rIns="90000" bIns="45000" anchor="t" anchorCtr="0">
            <a:noAutofit/>
          </a:bodyPr>
          <a:lstStyle>
            <a:lvl1pPr marL="0" marR="0" lvl="0" indent="0" algn="l" rtl="0">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1pPr>
            <a:lvl2pPr marL="0" marR="0" lvl="1" indent="0" algn="l" rtl="0">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2pPr>
            <a:lvl3pPr marL="0" marR="0" lvl="2" indent="0" algn="l" rtl="0">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3pPr>
            <a:lvl4pPr marL="0" marR="0" lvl="3" indent="0" algn="l" rtl="0">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4pPr>
            <a:lvl5pPr marL="0" marR="0" lvl="4" indent="0" algn="l" rtl="0">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5pPr>
            <a:lvl6pPr marL="0" marR="0" lvl="5" indent="0" algn="l" rtl="0">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6pPr>
            <a:lvl7pPr marL="0" marR="0" lvl="6" indent="0" algn="l" rtl="0">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7pPr>
            <a:lvl8pPr marL="0" marR="0" lvl="7" indent="0" algn="l" rtl="0">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8pPr>
            <a:lvl9pPr marL="0" marR="0" lvl="8" indent="0" algn="l" rtl="0">
              <a:lnSpc>
                <a:spcPct val="93000"/>
              </a:lnSpc>
              <a:spcBef>
                <a:spcPts val="0"/>
              </a:spcBef>
              <a:spcAft>
                <a:spcPts val="0"/>
              </a:spcAft>
              <a:buClr>
                <a:srgbClr val="FFFFFF"/>
              </a:buClr>
              <a:buSzPts val="1800"/>
              <a:buFont typeface="Times New Roman"/>
              <a:buNone/>
              <a:defRPr sz="1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
        <p:nvSpPr>
          <p:cNvPr id="54" name="Google Shape;54;p12"/>
          <p:cNvSpPr txBox="1">
            <a:spLocks noGrp="1"/>
          </p:cNvSpPr>
          <p:nvPr>
            <p:ph type="body" idx="1"/>
          </p:nvPr>
        </p:nvSpPr>
        <p:spPr>
          <a:xfrm>
            <a:off x="609600" y="1604963"/>
            <a:ext cx="10952163" cy="4505325"/>
          </a:xfrm>
          <a:prstGeom prst="rect">
            <a:avLst/>
          </a:prstGeom>
          <a:noFill/>
          <a:ln>
            <a:noFill/>
          </a:ln>
        </p:spPr>
        <p:txBody>
          <a:bodyPr spcFirstLastPara="1" wrap="square" lIns="0" tIns="4675" rIns="0" bIns="0" anchor="t" anchorCtr="0">
            <a:noAutofit/>
          </a:bodyPr>
          <a:lstStyle>
            <a:lvl1pPr marL="457200" marR="0" lvl="0" indent="-228600" algn="l" rtl="0">
              <a:lnSpc>
                <a:spcPct val="98000"/>
              </a:lnSpc>
              <a:spcBef>
                <a:spcPts val="0"/>
              </a:spcBef>
              <a:spcAft>
                <a:spcPts val="0"/>
              </a:spcAft>
              <a:buClr>
                <a:srgbClr val="000000"/>
              </a:buClr>
              <a:buSzPts val="1400"/>
              <a:buFont typeface="Arial"/>
              <a:buNone/>
              <a:defRPr sz="1800" b="0" i="0" u="none" strike="noStrike" cap="none">
                <a:solidFill>
                  <a:srgbClr val="404040"/>
                </a:solidFill>
                <a:latin typeface="Century Gothic"/>
                <a:ea typeface="Century Gothic"/>
                <a:cs typeface="Century Gothic"/>
                <a:sym typeface="Century Gothic"/>
              </a:defRPr>
            </a:lvl1pPr>
            <a:lvl2pPr marL="914400" marR="0" lvl="1" indent="-228600" algn="l" rtl="0">
              <a:lnSpc>
                <a:spcPct val="98000"/>
              </a:lnSpc>
              <a:spcBef>
                <a:spcPts val="1425"/>
              </a:spcBef>
              <a:spcAft>
                <a:spcPts val="0"/>
              </a:spcAft>
              <a:buClr>
                <a:srgbClr val="000000"/>
              </a:buClr>
              <a:buSzPts val="1400"/>
              <a:buFont typeface="Arial"/>
              <a:buNone/>
              <a:defRPr sz="1400" b="0" i="0" u="none" strike="noStrike" cap="none">
                <a:solidFill>
                  <a:srgbClr val="404040"/>
                </a:solidFill>
                <a:latin typeface="Century Gothic"/>
                <a:ea typeface="Century Gothic"/>
                <a:cs typeface="Century Gothic"/>
                <a:sym typeface="Century Gothic"/>
              </a:defRPr>
            </a:lvl2pPr>
            <a:lvl3pPr marL="1371600" marR="0" lvl="2" indent="-228600" algn="l" rtl="0">
              <a:lnSpc>
                <a:spcPct val="98000"/>
              </a:lnSpc>
              <a:spcBef>
                <a:spcPts val="1138"/>
              </a:spcBef>
              <a:spcAft>
                <a:spcPts val="0"/>
              </a:spcAft>
              <a:buClr>
                <a:srgbClr val="000000"/>
              </a:buClr>
              <a:buSzPts val="1400"/>
              <a:buFont typeface="Arial"/>
              <a:buNone/>
              <a:defRPr sz="1200" b="0" i="0" u="none" strike="noStrike" cap="none">
                <a:solidFill>
                  <a:srgbClr val="404040"/>
                </a:solidFill>
                <a:latin typeface="Century Gothic"/>
                <a:ea typeface="Century Gothic"/>
                <a:cs typeface="Century Gothic"/>
                <a:sym typeface="Century Gothic"/>
              </a:defRPr>
            </a:lvl3pPr>
            <a:lvl4pPr marL="1828800" marR="0" lvl="3" indent="-228600" algn="l" rtl="0">
              <a:lnSpc>
                <a:spcPct val="98000"/>
              </a:lnSpc>
              <a:spcBef>
                <a:spcPts val="850"/>
              </a:spcBef>
              <a:spcAft>
                <a:spcPts val="0"/>
              </a:spcAft>
              <a:buClr>
                <a:srgbClr val="000000"/>
              </a:buClr>
              <a:buSzPts val="1400"/>
              <a:buFont typeface="Arial"/>
              <a:buNone/>
              <a:defRPr sz="1200" b="0" i="0" u="none" strike="noStrike" cap="none">
                <a:solidFill>
                  <a:srgbClr val="404040"/>
                </a:solidFill>
                <a:latin typeface="Century Gothic"/>
                <a:ea typeface="Century Gothic"/>
                <a:cs typeface="Century Gothic"/>
                <a:sym typeface="Century Gothic"/>
              </a:defRPr>
            </a:lvl4pPr>
            <a:lvl5pPr marL="2286000" marR="0" lvl="4" indent="-228600" algn="l" rtl="0">
              <a:lnSpc>
                <a:spcPct val="98000"/>
              </a:lnSpc>
              <a:spcBef>
                <a:spcPts val="575"/>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5pPr>
            <a:lvl6pPr marL="2743200" marR="0" lvl="5"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rtl="0">
              <a:lnSpc>
                <a:spcPct val="98000"/>
              </a:lnSpc>
              <a:spcBef>
                <a:spcPts val="288"/>
              </a:spcBef>
              <a:spcAft>
                <a:spcPts val="288"/>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124"/>
        <p:cNvGrpSpPr/>
        <p:nvPr/>
      </p:nvGrpSpPr>
      <p:grpSpPr>
        <a:xfrm>
          <a:off x="0" y="0"/>
          <a:ext cx="0" cy="0"/>
          <a:chOff x="0" y="0"/>
          <a:chExt cx="0" cy="0"/>
        </a:xfrm>
      </p:grpSpPr>
      <p:grpSp>
        <p:nvGrpSpPr>
          <p:cNvPr id="125" name="Google Shape;125;p14"/>
          <p:cNvGrpSpPr/>
          <p:nvPr/>
        </p:nvGrpSpPr>
        <p:grpSpPr>
          <a:xfrm>
            <a:off x="0" y="228600"/>
            <a:ext cx="2830513" cy="6618288"/>
            <a:chOff x="0" y="144"/>
            <a:chExt cx="1783" cy="4169"/>
          </a:xfrm>
        </p:grpSpPr>
        <p:sp>
          <p:nvSpPr>
            <p:cNvPr id="126" name="Google Shape;126;p14"/>
            <p:cNvSpPr/>
            <p:nvPr/>
          </p:nvSpPr>
          <p:spPr>
            <a:xfrm>
              <a:off x="0" y="1622"/>
              <a:ext cx="50" cy="381"/>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7" name="Google Shape;127;p14"/>
            <p:cNvSpPr/>
            <p:nvPr/>
          </p:nvSpPr>
          <p:spPr>
            <a:xfrm>
              <a:off x="81" y="1988"/>
              <a:ext cx="394" cy="1450"/>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14"/>
            <p:cNvSpPr/>
            <p:nvPr/>
          </p:nvSpPr>
          <p:spPr>
            <a:xfrm>
              <a:off x="508" y="3431"/>
              <a:ext cx="371" cy="88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9" name="Google Shape;129;p14"/>
            <p:cNvSpPr/>
            <p:nvPr/>
          </p:nvSpPr>
          <p:spPr>
            <a:xfrm>
              <a:off x="605" y="4097"/>
              <a:ext cx="95" cy="216"/>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0" name="Google Shape;130;p14"/>
            <p:cNvSpPr/>
            <p:nvPr/>
          </p:nvSpPr>
          <p:spPr>
            <a:xfrm>
              <a:off x="63" y="2016"/>
              <a:ext cx="504" cy="2084"/>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1" name="Google Shape;131;p14"/>
            <p:cNvSpPr/>
            <p:nvPr/>
          </p:nvSpPr>
          <p:spPr>
            <a:xfrm>
              <a:off x="14" y="144"/>
              <a:ext cx="54" cy="1831"/>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 name="Google Shape;132;p14"/>
            <p:cNvSpPr/>
            <p:nvPr/>
          </p:nvSpPr>
          <p:spPr>
            <a:xfrm>
              <a:off x="49" y="1855"/>
              <a:ext cx="36" cy="29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3" name="Google Shape;133;p14"/>
            <p:cNvSpPr/>
            <p:nvPr/>
          </p:nvSpPr>
          <p:spPr>
            <a:xfrm>
              <a:off x="485" y="3451"/>
              <a:ext cx="107" cy="632"/>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4" name="Google Shape;134;p14"/>
            <p:cNvSpPr/>
            <p:nvPr/>
          </p:nvSpPr>
          <p:spPr>
            <a:xfrm>
              <a:off x="488" y="881"/>
              <a:ext cx="1295" cy="2537"/>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 name="Google Shape;135;p14"/>
            <p:cNvSpPr/>
            <p:nvPr/>
          </p:nvSpPr>
          <p:spPr>
            <a:xfrm>
              <a:off x="581" y="4113"/>
              <a:ext cx="89" cy="199"/>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 name="Google Shape;136;p14"/>
            <p:cNvSpPr/>
            <p:nvPr/>
          </p:nvSpPr>
          <p:spPr>
            <a:xfrm>
              <a:off x="485" y="3376"/>
              <a:ext cx="10" cy="126"/>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7" name="Google Shape;137;p14"/>
            <p:cNvSpPr/>
            <p:nvPr/>
          </p:nvSpPr>
          <p:spPr>
            <a:xfrm>
              <a:off x="535" y="3934"/>
              <a:ext cx="137" cy="379"/>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38" name="Google Shape;138;p14"/>
          <p:cNvGrpSpPr/>
          <p:nvPr/>
        </p:nvGrpSpPr>
        <p:grpSpPr>
          <a:xfrm>
            <a:off x="26988" y="0"/>
            <a:ext cx="2335212" cy="6832600"/>
            <a:chOff x="17" y="0"/>
            <a:chExt cx="1471" cy="4304"/>
          </a:xfrm>
        </p:grpSpPr>
        <p:sp>
          <p:nvSpPr>
            <p:cNvPr id="139" name="Google Shape;139;p14"/>
            <p:cNvSpPr/>
            <p:nvPr/>
          </p:nvSpPr>
          <p:spPr>
            <a:xfrm>
              <a:off x="17" y="0"/>
              <a:ext cx="298" cy="2759"/>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0" name="Google Shape;140;p14"/>
            <p:cNvSpPr/>
            <p:nvPr/>
          </p:nvSpPr>
          <p:spPr>
            <a:xfrm>
              <a:off x="347" y="2719"/>
              <a:ext cx="253" cy="98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1" name="Google Shape;141;p14"/>
            <p:cNvSpPr/>
            <p:nvPr/>
          </p:nvSpPr>
          <p:spPr>
            <a:xfrm>
              <a:off x="634" y="3693"/>
              <a:ext cx="258" cy="611"/>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2" name="Google Shape;142;p14"/>
            <p:cNvSpPr/>
            <p:nvPr/>
          </p:nvSpPr>
          <p:spPr>
            <a:xfrm>
              <a:off x="329" y="2749"/>
              <a:ext cx="334" cy="1395"/>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 name="Google Shape;143;p14"/>
            <p:cNvSpPr/>
            <p:nvPr/>
          </p:nvSpPr>
          <p:spPr>
            <a:xfrm>
              <a:off x="295" y="812"/>
              <a:ext cx="97" cy="1894"/>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4" name="Google Shape;144;p14"/>
            <p:cNvSpPr/>
            <p:nvPr/>
          </p:nvSpPr>
          <p:spPr>
            <a:xfrm>
              <a:off x="700" y="4139"/>
              <a:ext cx="71" cy="164"/>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5" name="Google Shape;145;p14"/>
            <p:cNvSpPr/>
            <p:nvPr/>
          </p:nvSpPr>
          <p:spPr>
            <a:xfrm>
              <a:off x="317" y="2587"/>
              <a:ext cx="39" cy="309"/>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6" name="Google Shape;146;p14"/>
            <p:cNvSpPr/>
            <p:nvPr/>
          </p:nvSpPr>
          <p:spPr>
            <a:xfrm>
              <a:off x="613" y="1982"/>
              <a:ext cx="875" cy="1698"/>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7" name="Google Shape;147;p14"/>
            <p:cNvSpPr/>
            <p:nvPr/>
          </p:nvSpPr>
          <p:spPr>
            <a:xfrm>
              <a:off x="676" y="4158"/>
              <a:ext cx="63" cy="146"/>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8" name="Google Shape;148;p14"/>
            <p:cNvSpPr/>
            <p:nvPr/>
          </p:nvSpPr>
          <p:spPr>
            <a:xfrm>
              <a:off x="613" y="3715"/>
              <a:ext cx="74" cy="412"/>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 name="Google Shape;149;p14"/>
            <p:cNvSpPr/>
            <p:nvPr/>
          </p:nvSpPr>
          <p:spPr>
            <a:xfrm>
              <a:off x="613" y="3636"/>
              <a:ext cx="11" cy="130"/>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0" name="Google Shape;150;p14"/>
            <p:cNvSpPr/>
            <p:nvPr/>
          </p:nvSpPr>
          <p:spPr>
            <a:xfrm>
              <a:off x="634" y="3983"/>
              <a:ext cx="119" cy="32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51" name="Google Shape;151;p14"/>
          <p:cNvSpPr/>
          <p:nvPr/>
        </p:nvSpPr>
        <p:spPr>
          <a:xfrm>
            <a:off x="0" y="0"/>
            <a:ext cx="182563" cy="6858000"/>
          </a:xfrm>
          <a:prstGeom prst="rect">
            <a:avLst/>
          </a:pr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2" name="Google Shape;152;p14"/>
          <p:cNvSpPr txBox="1">
            <a:spLocks noGrp="1"/>
          </p:cNvSpPr>
          <p:nvPr>
            <p:ph type="title"/>
          </p:nvPr>
        </p:nvSpPr>
        <p:spPr>
          <a:xfrm>
            <a:off x="2592388" y="623888"/>
            <a:ext cx="8891587" cy="1260475"/>
          </a:xfrm>
          <a:prstGeom prst="rect">
            <a:avLst/>
          </a:prstGeom>
          <a:noFill/>
          <a:ln>
            <a:noFill/>
          </a:ln>
        </p:spPr>
        <p:txBody>
          <a:bodyPr spcFirstLastPara="1" wrap="square" lIns="90000" tIns="45000" rIns="90000" bIns="45000" anchor="t" anchorCtr="0">
            <a:noAutofit/>
          </a:bodyPr>
          <a:lstStyle>
            <a:lvl1pPr marR="0" lvl="0"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1pPr>
            <a:lvl2pPr marR="0" lvl="1"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2pPr>
            <a:lvl3pPr marR="0" lvl="2"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3pPr>
            <a:lvl4pPr marR="0" lvl="3"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4pPr>
            <a:lvl5pPr marR="0" lvl="4"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5pPr>
            <a:lvl6pPr marR="0" lvl="5"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6pPr>
            <a:lvl7pPr marR="0" lvl="6"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7pPr>
            <a:lvl8pPr marR="0" lvl="7"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8pPr>
            <a:lvl9pPr marR="0" lvl="8"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153" name="Google Shape;153;p14"/>
          <p:cNvSpPr txBox="1">
            <a:spLocks noGrp="1"/>
          </p:cNvSpPr>
          <p:nvPr>
            <p:ph type="body" idx="1"/>
          </p:nvPr>
        </p:nvSpPr>
        <p:spPr>
          <a:xfrm>
            <a:off x="2589213" y="2133600"/>
            <a:ext cx="8894762" cy="3756025"/>
          </a:xfrm>
          <a:prstGeom prst="rect">
            <a:avLst/>
          </a:prstGeom>
          <a:noFill/>
          <a:ln>
            <a:noFill/>
          </a:ln>
        </p:spPr>
        <p:txBody>
          <a:bodyPr spcFirstLastPara="1" wrap="square" lIns="90000" tIns="45000" rIns="90000" bIns="45000" anchor="t" anchorCtr="0">
            <a:noAutofit/>
          </a:bodyPr>
          <a:lstStyle>
            <a:lvl1pPr marL="457200" marR="0" lvl="0" indent="-228600" algn="l" rtl="0">
              <a:lnSpc>
                <a:spcPct val="98000"/>
              </a:lnSpc>
              <a:spcBef>
                <a:spcPts val="0"/>
              </a:spcBef>
              <a:spcAft>
                <a:spcPts val="0"/>
              </a:spcAft>
              <a:buClr>
                <a:srgbClr val="000000"/>
              </a:buClr>
              <a:buSzPts val="1400"/>
              <a:buFont typeface="Arial"/>
              <a:buNone/>
              <a:defRPr sz="1800" b="0" i="0" u="none" strike="noStrike" cap="none">
                <a:solidFill>
                  <a:srgbClr val="404040"/>
                </a:solidFill>
                <a:latin typeface="Century Gothic"/>
                <a:ea typeface="Century Gothic"/>
                <a:cs typeface="Century Gothic"/>
                <a:sym typeface="Century Gothic"/>
              </a:defRPr>
            </a:lvl1pPr>
            <a:lvl2pPr marL="914400" marR="0" lvl="1" indent="-228600" algn="l" rtl="0">
              <a:lnSpc>
                <a:spcPct val="98000"/>
              </a:lnSpc>
              <a:spcBef>
                <a:spcPts val="1425"/>
              </a:spcBef>
              <a:spcAft>
                <a:spcPts val="0"/>
              </a:spcAft>
              <a:buClr>
                <a:srgbClr val="000000"/>
              </a:buClr>
              <a:buSzPts val="1400"/>
              <a:buFont typeface="Arial"/>
              <a:buNone/>
              <a:defRPr sz="1400" b="0" i="0" u="none" strike="noStrike" cap="none">
                <a:solidFill>
                  <a:srgbClr val="404040"/>
                </a:solidFill>
                <a:latin typeface="Century Gothic"/>
                <a:ea typeface="Century Gothic"/>
                <a:cs typeface="Century Gothic"/>
                <a:sym typeface="Century Gothic"/>
              </a:defRPr>
            </a:lvl2pPr>
            <a:lvl3pPr marL="1371600" marR="0" lvl="2" indent="-228600" algn="l" rtl="0">
              <a:lnSpc>
                <a:spcPct val="98000"/>
              </a:lnSpc>
              <a:spcBef>
                <a:spcPts val="1138"/>
              </a:spcBef>
              <a:spcAft>
                <a:spcPts val="0"/>
              </a:spcAft>
              <a:buClr>
                <a:srgbClr val="000000"/>
              </a:buClr>
              <a:buSzPts val="1400"/>
              <a:buFont typeface="Arial"/>
              <a:buNone/>
              <a:defRPr sz="1200" b="0" i="0" u="none" strike="noStrike" cap="none">
                <a:solidFill>
                  <a:srgbClr val="404040"/>
                </a:solidFill>
                <a:latin typeface="Century Gothic"/>
                <a:ea typeface="Century Gothic"/>
                <a:cs typeface="Century Gothic"/>
                <a:sym typeface="Century Gothic"/>
              </a:defRPr>
            </a:lvl3pPr>
            <a:lvl4pPr marL="1828800" marR="0" lvl="3" indent="-228600" algn="l" rtl="0">
              <a:lnSpc>
                <a:spcPct val="98000"/>
              </a:lnSpc>
              <a:spcBef>
                <a:spcPts val="850"/>
              </a:spcBef>
              <a:spcAft>
                <a:spcPts val="0"/>
              </a:spcAft>
              <a:buClr>
                <a:srgbClr val="000000"/>
              </a:buClr>
              <a:buSzPts val="1400"/>
              <a:buFont typeface="Arial"/>
              <a:buNone/>
              <a:defRPr sz="1200" b="0" i="0" u="none" strike="noStrike" cap="none">
                <a:solidFill>
                  <a:srgbClr val="404040"/>
                </a:solidFill>
                <a:latin typeface="Century Gothic"/>
                <a:ea typeface="Century Gothic"/>
                <a:cs typeface="Century Gothic"/>
                <a:sym typeface="Century Gothic"/>
              </a:defRPr>
            </a:lvl4pPr>
            <a:lvl5pPr marL="2286000" marR="0" lvl="4" indent="-228600" algn="l" rtl="0">
              <a:lnSpc>
                <a:spcPct val="98000"/>
              </a:lnSpc>
              <a:spcBef>
                <a:spcPts val="575"/>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5pPr>
            <a:lvl6pPr marL="2743200" marR="0" lvl="5"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rtl="0">
              <a:lnSpc>
                <a:spcPct val="98000"/>
              </a:lnSpc>
              <a:spcBef>
                <a:spcPts val="288"/>
              </a:spcBef>
              <a:spcAft>
                <a:spcPts val="288"/>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9pPr>
          </a:lstStyle>
          <a:p>
            <a:endParaRPr/>
          </a:p>
        </p:txBody>
      </p:sp>
      <p:sp>
        <p:nvSpPr>
          <p:cNvPr id="154" name="Google Shape;154;p14"/>
          <p:cNvSpPr txBox="1">
            <a:spLocks noGrp="1"/>
          </p:cNvSpPr>
          <p:nvPr>
            <p:ph type="dt" idx="10"/>
          </p:nvPr>
        </p:nvSpPr>
        <p:spPr>
          <a:xfrm>
            <a:off x="10361613" y="6130925"/>
            <a:ext cx="1125537" cy="349250"/>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5" name="Google Shape;155;p14"/>
          <p:cNvSpPr txBox="1">
            <a:spLocks noGrp="1"/>
          </p:cNvSpPr>
          <p:nvPr>
            <p:ph type="ftr" idx="11"/>
          </p:nvPr>
        </p:nvSpPr>
        <p:spPr>
          <a:xfrm>
            <a:off x="2589213" y="6135688"/>
            <a:ext cx="7599362" cy="344487"/>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6" name="Google Shape;156;p14"/>
          <p:cNvSpPr/>
          <p:nvPr/>
        </p:nvSpPr>
        <p:spPr>
          <a:xfrm rot="10800000" flipH="1">
            <a:off x="-4763" y="712788"/>
            <a:ext cx="1589088" cy="506412"/>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7" name="Google Shape;157;p14"/>
          <p:cNvSpPr txBox="1">
            <a:spLocks noGrp="1"/>
          </p:cNvSpPr>
          <p:nvPr>
            <p:ph type="sldNum" idx="12"/>
          </p:nvPr>
        </p:nvSpPr>
        <p:spPr>
          <a:xfrm>
            <a:off x="531813" y="787400"/>
            <a:ext cx="758825" cy="344488"/>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
          <p:cNvSpPr txBox="1"/>
          <p:nvPr/>
        </p:nvSpPr>
        <p:spPr>
          <a:xfrm>
            <a:off x="2453456" y="952498"/>
            <a:ext cx="8915400" cy="22621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Times New Roman"/>
              <a:buNone/>
            </a:pPr>
            <a:r>
              <a:rPr lang="es-AR" sz="3600" b="0" i="0" u="none" strike="noStrike" cap="none">
                <a:solidFill>
                  <a:srgbClr val="262626"/>
                </a:solidFill>
                <a:latin typeface="Century Gothic"/>
                <a:ea typeface="Century Gothic"/>
                <a:cs typeface="Century Gothic"/>
                <a:sym typeface="Century Gothic"/>
              </a:rPr>
              <a:t>Fundamentos de Organización de Datos</a:t>
            </a:r>
            <a:endParaRPr sz="1400" b="0" i="0" u="none" strike="noStrike" cap="none">
              <a:solidFill>
                <a:srgbClr val="000000"/>
              </a:solidFill>
              <a:latin typeface="Arial"/>
              <a:ea typeface="Arial"/>
              <a:cs typeface="Arial"/>
              <a:sym typeface="Arial"/>
            </a:endParaRPr>
          </a:p>
        </p:txBody>
      </p:sp>
      <p:sp>
        <p:nvSpPr>
          <p:cNvPr id="236" name="Google Shape;236;p1"/>
          <p:cNvSpPr txBox="1"/>
          <p:nvPr/>
        </p:nvSpPr>
        <p:spPr>
          <a:xfrm>
            <a:off x="431800" y="4535488"/>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a:t>
            </a:fld>
            <a:endParaRPr sz="1800" b="0" i="0" u="none" strike="noStrike" cap="none">
              <a:solidFill>
                <a:srgbClr val="000000"/>
              </a:solidFill>
              <a:latin typeface="Century Gothic"/>
              <a:ea typeface="Century Gothic"/>
              <a:cs typeface="Century Gothic"/>
              <a:sym typeface="Century Gothic"/>
            </a:endParaRPr>
          </a:p>
        </p:txBody>
      </p:sp>
      <p:sp>
        <p:nvSpPr>
          <p:cNvPr id="237" name="Google Shape;237;p1"/>
          <p:cNvSpPr txBox="1"/>
          <p:nvPr/>
        </p:nvSpPr>
        <p:spPr>
          <a:xfrm>
            <a:off x="2453456" y="2714620"/>
            <a:ext cx="8915400" cy="371477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AR" sz="3200" b="0" i="1" u="none" strike="noStrike" cap="none">
                <a:solidFill>
                  <a:srgbClr val="262626"/>
                </a:solidFill>
                <a:latin typeface="Century Gothic"/>
                <a:ea typeface="Century Gothic"/>
                <a:cs typeface="Century Gothic"/>
                <a:sym typeface="Century Gothic"/>
              </a:rPr>
              <a:t>Archivos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s-AR" sz="2800" b="0" i="1" u="none" strike="noStrike" cap="none">
                <a:solidFill>
                  <a:srgbClr val="7F7F7F"/>
                </a:solidFill>
                <a:latin typeface="Century Gothic"/>
                <a:ea typeface="Century Gothic"/>
                <a:cs typeface="Century Gothic"/>
                <a:sym typeface="Century Gothic"/>
              </a:rPr>
              <a:t>Bajas</a:t>
            </a:r>
            <a:endParaRPr sz="2400" b="0" i="1" u="none" strike="noStrike" cap="none">
              <a:solidFill>
                <a:srgbClr val="7F7F7F"/>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26"/>
        <p:cNvGrpSpPr/>
        <p:nvPr/>
      </p:nvGrpSpPr>
      <p:grpSpPr>
        <a:xfrm>
          <a:off x="0" y="0"/>
          <a:ext cx="0" cy="0"/>
          <a:chOff x="0" y="0"/>
          <a:chExt cx="0" cy="0"/>
        </a:xfrm>
      </p:grpSpPr>
      <p:sp>
        <p:nvSpPr>
          <p:cNvPr id="327" name="Google Shape;327;p10"/>
          <p:cNvSpPr txBox="1"/>
          <p:nvPr/>
        </p:nvSpPr>
        <p:spPr>
          <a:xfrm>
            <a:off x="1737554" y="147624"/>
            <a:ext cx="9359900" cy="1281112"/>
          </a:xfrm>
          <a:prstGeom prst="rect">
            <a:avLst/>
          </a:prstGeom>
          <a:noFill/>
          <a:ln>
            <a:noFill/>
          </a:ln>
        </p:spPr>
        <p:txBody>
          <a:bodyPr spcFirstLastPara="1" wrap="square" lIns="0" tIns="11150" rIns="0" bIns="0" anchor="ctr" anchorCtr="0">
            <a:noAutofit/>
          </a:bodyPr>
          <a:lstStyle/>
          <a:p>
            <a:pPr marL="0" marR="0" lvl="0" indent="0" algn="l" rtl="0">
              <a:lnSpc>
                <a:spcPct val="93000"/>
              </a:lnSpc>
              <a:spcBef>
                <a:spcPts val="0"/>
              </a:spcBef>
              <a:spcAft>
                <a:spcPts val="0"/>
              </a:spcAft>
              <a:buClr>
                <a:srgbClr val="262626"/>
              </a:buClr>
              <a:buSzPts val="4000"/>
              <a:buFont typeface="Times New Roman"/>
              <a:buNone/>
            </a:pPr>
            <a:r>
              <a:rPr lang="es-AR" sz="4000" b="0" i="0" u="none" strike="noStrike" cap="none">
                <a:solidFill>
                  <a:srgbClr val="262626"/>
                </a:solidFill>
                <a:latin typeface="Century Gothic"/>
                <a:ea typeface="Century Gothic"/>
                <a:cs typeface="Century Gothic"/>
                <a:sym typeface="Century Gothic"/>
              </a:rPr>
              <a:t>Ejemplo Reasignación de espacio</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7F7F7F"/>
              </a:buClr>
              <a:buSzPts val="3200"/>
              <a:buFont typeface="Times New Roman"/>
              <a:buNone/>
            </a:pPr>
            <a:r>
              <a:rPr lang="es-AR" sz="3200" b="0" i="0" u="none" strike="noStrike" cap="none">
                <a:solidFill>
                  <a:srgbClr val="7F7F7F"/>
                </a:solidFill>
                <a:latin typeface="Century Gothic"/>
                <a:ea typeface="Century Gothic"/>
                <a:cs typeface="Century Gothic"/>
                <a:sym typeface="Century Gothic"/>
              </a:rPr>
              <a:t>Marca de eliminado</a:t>
            </a:r>
            <a:endParaRPr sz="3200" b="0" i="0" u="none" strike="noStrike" cap="none">
              <a:solidFill>
                <a:srgbClr val="7F7F7F"/>
              </a:solidFill>
              <a:latin typeface="Century Gothic"/>
              <a:ea typeface="Century Gothic"/>
              <a:cs typeface="Century Gothic"/>
              <a:sym typeface="Century Gothic"/>
            </a:endParaRPr>
          </a:p>
        </p:txBody>
      </p:sp>
      <p:sp>
        <p:nvSpPr>
          <p:cNvPr id="328" name="Google Shape;328;p10"/>
          <p:cNvSpPr txBox="1"/>
          <p:nvPr/>
        </p:nvSpPr>
        <p:spPr>
          <a:xfrm>
            <a:off x="503238" y="792163"/>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10</a:t>
            </a:fld>
            <a:endParaRPr sz="1800" b="0" i="0" u="none" strike="noStrike" cap="none">
              <a:solidFill>
                <a:srgbClr val="000000"/>
              </a:solidFill>
              <a:latin typeface="Century Gothic"/>
              <a:ea typeface="Century Gothic"/>
              <a:cs typeface="Century Gothic"/>
              <a:sym typeface="Century Gothic"/>
            </a:endParaRPr>
          </a:p>
        </p:txBody>
      </p:sp>
      <p:grpSp>
        <p:nvGrpSpPr>
          <p:cNvPr id="329" name="Google Shape;329;p10"/>
          <p:cNvGrpSpPr/>
          <p:nvPr/>
        </p:nvGrpSpPr>
        <p:grpSpPr>
          <a:xfrm>
            <a:off x="2024828" y="2285198"/>
            <a:ext cx="8215370" cy="1000926"/>
            <a:chOff x="2024828" y="2285198"/>
            <a:chExt cx="8215370" cy="1000926"/>
          </a:xfrm>
        </p:grpSpPr>
        <p:sp>
          <p:nvSpPr>
            <p:cNvPr id="330" name="Google Shape;330;p10"/>
            <p:cNvSpPr/>
            <p:nvPr/>
          </p:nvSpPr>
          <p:spPr>
            <a:xfrm>
              <a:off x="2024828" y="2285198"/>
              <a:ext cx="8215370" cy="1000132"/>
            </a:xfrm>
            <a:prstGeom prst="rect">
              <a:avLst/>
            </a:prstGeom>
            <a:solidFill>
              <a:srgbClr val="CBEDDE"/>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cxnSp>
          <p:nvCxnSpPr>
            <p:cNvPr id="331" name="Google Shape;331;p10"/>
            <p:cNvCxnSpPr/>
            <p:nvPr/>
          </p:nvCxnSpPr>
          <p:spPr>
            <a:xfrm rot="5400000">
              <a:off x="2453456" y="2785264"/>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32" name="Google Shape;332;p10"/>
            <p:cNvCxnSpPr/>
            <p:nvPr/>
          </p:nvCxnSpPr>
          <p:spPr>
            <a:xfrm rot="5400000">
              <a:off x="3382944"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33" name="Google Shape;333;p10"/>
            <p:cNvCxnSpPr/>
            <p:nvPr/>
          </p:nvCxnSpPr>
          <p:spPr>
            <a:xfrm rot="5400000">
              <a:off x="4311638"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34" name="Google Shape;334;p10"/>
            <p:cNvCxnSpPr/>
            <p:nvPr/>
          </p:nvCxnSpPr>
          <p:spPr>
            <a:xfrm rot="5400000">
              <a:off x="5240332"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35" name="Google Shape;335;p10"/>
            <p:cNvCxnSpPr/>
            <p:nvPr/>
          </p:nvCxnSpPr>
          <p:spPr>
            <a:xfrm rot="5400000">
              <a:off x="6167438"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36" name="Google Shape;336;p10"/>
            <p:cNvCxnSpPr/>
            <p:nvPr/>
          </p:nvCxnSpPr>
          <p:spPr>
            <a:xfrm rot="5400000">
              <a:off x="7097720"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37" name="Google Shape;337;p10"/>
            <p:cNvCxnSpPr/>
            <p:nvPr/>
          </p:nvCxnSpPr>
          <p:spPr>
            <a:xfrm rot="5400000">
              <a:off x="8026414"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38" name="Google Shape;338;p10"/>
            <p:cNvCxnSpPr/>
            <p:nvPr/>
          </p:nvCxnSpPr>
          <p:spPr>
            <a:xfrm rot="5400000">
              <a:off x="8883670"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grpSp>
      <p:sp>
        <p:nvSpPr>
          <p:cNvPr id="339" name="Google Shape;339;p10"/>
          <p:cNvSpPr txBox="1"/>
          <p:nvPr/>
        </p:nvSpPr>
        <p:spPr>
          <a:xfrm>
            <a:off x="1953390" y="1714488"/>
            <a:ext cx="3134191" cy="435825"/>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2400"/>
              <a:buFont typeface="Arial"/>
              <a:buNone/>
            </a:pPr>
            <a:r>
              <a:rPr lang="es-AR" sz="2400" b="0" i="0" u="none" strike="noStrike" cap="none">
                <a:solidFill>
                  <a:schemeClr val="dk1"/>
                </a:solidFill>
                <a:latin typeface="Century Gothic"/>
                <a:ea typeface="Century Gothic"/>
                <a:cs typeface="Century Gothic"/>
                <a:sym typeface="Century Gothic"/>
              </a:rPr>
              <a:t>Archivos de enteros</a:t>
            </a:r>
            <a:endParaRPr sz="2400" b="0" i="0" u="none" strike="noStrike" cap="none">
              <a:solidFill>
                <a:schemeClr val="dk1"/>
              </a:solidFill>
              <a:latin typeface="Century Gothic"/>
              <a:ea typeface="Century Gothic"/>
              <a:cs typeface="Century Gothic"/>
              <a:sym typeface="Century Gothic"/>
            </a:endParaRPr>
          </a:p>
        </p:txBody>
      </p:sp>
      <p:sp>
        <p:nvSpPr>
          <p:cNvPr id="340" name="Google Shape;340;p10"/>
          <p:cNvSpPr txBox="1"/>
          <p:nvPr/>
        </p:nvSpPr>
        <p:spPr>
          <a:xfrm>
            <a:off x="2248222" y="3350365"/>
            <a:ext cx="7992000" cy="550238"/>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b="0" i="0" u="none" strike="noStrike" cap="none" dirty="0">
                <a:solidFill>
                  <a:schemeClr val="dk1"/>
                </a:solidFill>
                <a:latin typeface="Century Gothic"/>
                <a:ea typeface="Century Gothic"/>
                <a:cs typeface="Century Gothic"/>
                <a:sym typeface="Century Gothic"/>
              </a:rPr>
              <a:t>0	</a:t>
            </a:r>
            <a:r>
              <a:rPr lang="es-AR" sz="3200" b="0" i="0" u="none" strike="noStrike" cap="none" dirty="0" smtClean="0">
                <a:solidFill>
                  <a:schemeClr val="dk1"/>
                </a:solidFill>
                <a:latin typeface="Century Gothic"/>
                <a:ea typeface="Century Gothic"/>
                <a:cs typeface="Century Gothic"/>
                <a:sym typeface="Century Gothic"/>
              </a:rPr>
              <a:t>1</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2</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3</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4</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5</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6      7</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8</a:t>
            </a:r>
            <a:endParaRPr sz="3200" b="0" i="0" u="none" strike="noStrike" cap="none" dirty="0">
              <a:solidFill>
                <a:schemeClr val="dk1"/>
              </a:solidFill>
              <a:latin typeface="Century Gothic"/>
              <a:ea typeface="Century Gothic"/>
              <a:cs typeface="Century Gothic"/>
              <a:sym typeface="Century Gothic"/>
            </a:endParaRPr>
          </a:p>
        </p:txBody>
      </p:sp>
      <p:sp>
        <p:nvSpPr>
          <p:cNvPr id="341" name="Google Shape;341;p10"/>
          <p:cNvSpPr txBox="1"/>
          <p:nvPr/>
        </p:nvSpPr>
        <p:spPr>
          <a:xfrm>
            <a:off x="2667770" y="4929198"/>
            <a:ext cx="1500198" cy="1466171"/>
          </a:xfrm>
          <a:prstGeom prst="rect">
            <a:avLst/>
          </a:prstGeom>
          <a:noFill/>
          <a:ln>
            <a:noFill/>
          </a:ln>
        </p:spPr>
        <p:txBody>
          <a:bodyPr spcFirstLastPara="1" wrap="square" lIns="91425" tIns="45700" rIns="91425" bIns="45700" anchor="t" anchorCtr="0">
            <a:spAutoFit/>
          </a:bodyPr>
          <a:lstStyle/>
          <a:p>
            <a:pPr marL="0" marR="0" lvl="0" indent="-203200" algn="l" rtl="0">
              <a:lnSpc>
                <a:spcPct val="93000"/>
              </a:lnSpc>
              <a:spcBef>
                <a:spcPts val="0"/>
              </a:spcBef>
              <a:spcAft>
                <a:spcPts val="0"/>
              </a:spcAft>
              <a:buClr>
                <a:srgbClr val="000000"/>
              </a:buClr>
              <a:buSzPts val="3200"/>
              <a:buFont typeface="Arial"/>
              <a:buChar char="•"/>
            </a:pPr>
            <a:r>
              <a:rPr lang="es-AR" sz="3200" b="0" i="0" u="none" strike="noStrike" cap="none">
                <a:solidFill>
                  <a:schemeClr val="dk1"/>
                </a:solidFill>
                <a:latin typeface="Century Gothic"/>
                <a:ea typeface="Century Gothic"/>
                <a:cs typeface="Century Gothic"/>
                <a:sym typeface="Century Gothic"/>
              </a:rPr>
              <a:t> 116</a:t>
            </a:r>
            <a:endParaRPr sz="1400" b="0" i="0" u="none" strike="noStrike" cap="none">
              <a:solidFill>
                <a:srgbClr val="000000"/>
              </a:solidFill>
              <a:latin typeface="Arial"/>
              <a:ea typeface="Arial"/>
              <a:cs typeface="Arial"/>
              <a:sym typeface="Arial"/>
            </a:endParaRPr>
          </a:p>
          <a:p>
            <a:pPr marL="0" marR="0" lvl="0" indent="-203200" algn="l" rtl="0">
              <a:lnSpc>
                <a:spcPct val="93000"/>
              </a:lnSpc>
              <a:spcBef>
                <a:spcPts val="0"/>
              </a:spcBef>
              <a:spcAft>
                <a:spcPts val="0"/>
              </a:spcAft>
              <a:buClr>
                <a:srgbClr val="000000"/>
              </a:buClr>
              <a:buSzPts val="3200"/>
              <a:buFont typeface="Arial"/>
              <a:buChar char="•"/>
            </a:pPr>
            <a:r>
              <a:rPr lang="es-AR" sz="3200" b="0" i="0" u="none" strike="noStrike" cap="none">
                <a:solidFill>
                  <a:schemeClr val="dk1"/>
                </a:solidFill>
                <a:latin typeface="Century Gothic"/>
                <a:ea typeface="Century Gothic"/>
                <a:cs typeface="Century Gothic"/>
                <a:sym typeface="Century Gothic"/>
              </a:rPr>
              <a:t> 304</a:t>
            </a:r>
            <a:endParaRPr sz="1400" b="0" i="0" u="none" strike="noStrike" cap="none">
              <a:solidFill>
                <a:srgbClr val="000000"/>
              </a:solidFill>
              <a:latin typeface="Arial"/>
              <a:ea typeface="Arial"/>
              <a:cs typeface="Arial"/>
              <a:sym typeface="Arial"/>
            </a:endParaRPr>
          </a:p>
          <a:p>
            <a:pPr marL="0" marR="0" lvl="0" indent="-203200" algn="l" rtl="0">
              <a:lnSpc>
                <a:spcPct val="93000"/>
              </a:lnSpc>
              <a:spcBef>
                <a:spcPts val="0"/>
              </a:spcBef>
              <a:spcAft>
                <a:spcPts val="0"/>
              </a:spcAft>
              <a:buClr>
                <a:srgbClr val="000000"/>
              </a:buClr>
              <a:buSzPts val="3200"/>
              <a:buFont typeface="Arial"/>
              <a:buChar char="•"/>
            </a:pPr>
            <a:r>
              <a:rPr lang="es-AR" sz="3200" b="0" i="0" u="none" strike="noStrike" cap="none">
                <a:solidFill>
                  <a:schemeClr val="dk1"/>
                </a:solidFill>
                <a:latin typeface="Century Gothic"/>
                <a:ea typeface="Century Gothic"/>
                <a:cs typeface="Century Gothic"/>
                <a:sym typeface="Century Gothic"/>
              </a:rPr>
              <a:t> 824</a:t>
            </a:r>
            <a:endParaRPr sz="3200" b="0" i="0" u="none" strike="noStrike" cap="none">
              <a:solidFill>
                <a:schemeClr val="dk1"/>
              </a:solidFill>
              <a:latin typeface="Century Gothic"/>
              <a:ea typeface="Century Gothic"/>
              <a:cs typeface="Century Gothic"/>
              <a:sym typeface="Century Gothic"/>
            </a:endParaRPr>
          </a:p>
        </p:txBody>
      </p:sp>
      <p:sp>
        <p:nvSpPr>
          <p:cNvPr id="342" name="Google Shape;342;p10"/>
          <p:cNvSpPr txBox="1"/>
          <p:nvPr/>
        </p:nvSpPr>
        <p:spPr>
          <a:xfrm>
            <a:off x="1935950" y="2582238"/>
            <a:ext cx="8658300" cy="550500"/>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b="0" i="0" u="none" strike="noStrike" cap="none">
                <a:solidFill>
                  <a:schemeClr val="dk1"/>
                </a:solidFill>
                <a:latin typeface="Century Gothic"/>
                <a:ea typeface="Century Gothic"/>
                <a:cs typeface="Century Gothic"/>
                <a:sym typeface="Century Gothic"/>
              </a:rPr>
              <a:t>156	304	228	  98	 116	 504	 824	  597  15</a:t>
            </a:r>
            <a:endParaRPr sz="3200" b="0" i="0" u="none" strike="noStrike" cap="none">
              <a:solidFill>
                <a:schemeClr val="dk1"/>
              </a:solidFill>
              <a:latin typeface="Century Gothic"/>
              <a:ea typeface="Century Gothic"/>
              <a:cs typeface="Century Gothic"/>
              <a:sym typeface="Century Gothic"/>
            </a:endParaRPr>
          </a:p>
        </p:txBody>
      </p:sp>
      <p:sp>
        <p:nvSpPr>
          <p:cNvPr id="343" name="Google Shape;343;p10"/>
          <p:cNvSpPr txBox="1"/>
          <p:nvPr/>
        </p:nvSpPr>
        <p:spPr>
          <a:xfrm>
            <a:off x="2024828" y="4286256"/>
            <a:ext cx="4714752" cy="550279"/>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b="0" i="0" u="none" strike="noStrike" cap="none">
                <a:solidFill>
                  <a:schemeClr val="dk1"/>
                </a:solidFill>
                <a:latin typeface="Century Gothic"/>
                <a:ea typeface="Century Gothic"/>
                <a:cs typeface="Century Gothic"/>
                <a:sym typeface="Century Gothic"/>
              </a:rPr>
              <a:t>Eliminación de claves:</a:t>
            </a:r>
            <a:endParaRPr sz="3200" b="0" i="0" u="none" strike="noStrike" cap="none">
              <a:solidFill>
                <a:schemeClr val="dk1"/>
              </a:solidFill>
              <a:latin typeface="Century Gothic"/>
              <a:ea typeface="Century Gothic"/>
              <a:cs typeface="Century Gothic"/>
              <a:sym typeface="Century Gothic"/>
            </a:endParaRPr>
          </a:p>
        </p:txBody>
      </p:sp>
      <p:sp>
        <p:nvSpPr>
          <p:cNvPr id="344" name="Google Shape;344;p10"/>
          <p:cNvSpPr txBox="1"/>
          <p:nvPr/>
        </p:nvSpPr>
        <p:spPr>
          <a:xfrm>
            <a:off x="2114558" y="2582238"/>
            <a:ext cx="8546700" cy="550500"/>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b="0" i="0" u="none" strike="noStrike" cap="none" dirty="0">
                <a:solidFill>
                  <a:schemeClr val="dk1"/>
                </a:solidFill>
                <a:latin typeface="Century Gothic"/>
                <a:ea typeface="Century Gothic"/>
                <a:cs typeface="Century Gothic"/>
                <a:sym typeface="Century Gothic"/>
              </a:rPr>
              <a:t>156	304	228	98 	***	504	824	 597  15</a:t>
            </a:r>
            <a:endParaRPr sz="3200" b="0" i="0" u="none" strike="noStrike" cap="none" dirty="0">
              <a:solidFill>
                <a:schemeClr val="dk1"/>
              </a:solidFill>
              <a:latin typeface="Century Gothic"/>
              <a:ea typeface="Century Gothic"/>
              <a:cs typeface="Century Gothic"/>
              <a:sym typeface="Century Gothic"/>
            </a:endParaRPr>
          </a:p>
        </p:txBody>
      </p:sp>
      <p:sp>
        <p:nvSpPr>
          <p:cNvPr id="345" name="Google Shape;345;p10"/>
          <p:cNvSpPr txBox="1"/>
          <p:nvPr/>
        </p:nvSpPr>
        <p:spPr>
          <a:xfrm>
            <a:off x="2024828" y="2583836"/>
            <a:ext cx="8393100" cy="550500"/>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b="0" i="0" u="none" strike="noStrike" cap="none" dirty="0">
                <a:solidFill>
                  <a:schemeClr val="dk1"/>
                </a:solidFill>
                <a:latin typeface="Century Gothic"/>
                <a:ea typeface="Century Gothic"/>
                <a:cs typeface="Century Gothic"/>
                <a:sym typeface="Century Gothic"/>
              </a:rPr>
              <a:t>156	***	228	98     ***	504	824	</a:t>
            </a:r>
            <a:r>
              <a:rPr lang="es-AR" sz="3200" b="0" i="0" u="none" strike="noStrike" cap="none" dirty="0" smtClean="0">
                <a:solidFill>
                  <a:schemeClr val="dk1"/>
                </a:solidFill>
                <a:latin typeface="Century Gothic"/>
                <a:ea typeface="Century Gothic"/>
                <a:cs typeface="Century Gothic"/>
                <a:sym typeface="Century Gothic"/>
              </a:rPr>
              <a:t>597  15  </a:t>
            </a:r>
            <a:endParaRPr sz="3200" b="0" i="0" u="none" strike="noStrike" cap="none" dirty="0">
              <a:solidFill>
                <a:schemeClr val="dk1"/>
              </a:solidFill>
              <a:latin typeface="Century Gothic"/>
              <a:ea typeface="Century Gothic"/>
              <a:cs typeface="Century Gothic"/>
              <a:sym typeface="Century Gothic"/>
            </a:endParaRPr>
          </a:p>
        </p:txBody>
      </p:sp>
      <p:sp>
        <p:nvSpPr>
          <p:cNvPr id="346" name="Google Shape;346;p10"/>
          <p:cNvSpPr txBox="1"/>
          <p:nvPr/>
        </p:nvSpPr>
        <p:spPr>
          <a:xfrm>
            <a:off x="2024828" y="2600025"/>
            <a:ext cx="8393100" cy="550500"/>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b="0" i="0" u="none" strike="noStrike" cap="none" dirty="0">
                <a:solidFill>
                  <a:schemeClr val="dk1"/>
                </a:solidFill>
                <a:latin typeface="Century Gothic"/>
                <a:ea typeface="Century Gothic"/>
                <a:cs typeface="Century Gothic"/>
                <a:sym typeface="Century Gothic"/>
              </a:rPr>
              <a:t>156	***	228	 98	***	504	***	</a:t>
            </a:r>
            <a:r>
              <a:rPr lang="es-AR" sz="3200" b="0" i="0" u="none" strike="noStrike" cap="none" dirty="0" smtClean="0">
                <a:solidFill>
                  <a:schemeClr val="dk1"/>
                </a:solidFill>
                <a:latin typeface="Century Gothic"/>
                <a:ea typeface="Century Gothic"/>
                <a:cs typeface="Century Gothic"/>
                <a:sym typeface="Century Gothic"/>
              </a:rPr>
              <a:t>597  </a:t>
            </a:r>
            <a:r>
              <a:rPr lang="es-AR" sz="3200" b="0" i="0" u="none" strike="noStrike" cap="none" dirty="0">
                <a:solidFill>
                  <a:schemeClr val="dk1"/>
                </a:solidFill>
                <a:latin typeface="Century Gothic"/>
                <a:ea typeface="Century Gothic"/>
                <a:cs typeface="Century Gothic"/>
                <a:sym typeface="Century Gothic"/>
              </a:rPr>
              <a:t>15</a:t>
            </a:r>
            <a:endParaRPr sz="3200" b="0" i="0" u="none" strike="noStrike" cap="none" dirty="0">
              <a:solidFill>
                <a:schemeClr val="dk1"/>
              </a:solidFill>
              <a:latin typeface="Century Gothic"/>
              <a:ea typeface="Century Gothic"/>
              <a:cs typeface="Century Gothic"/>
              <a:sym typeface="Century Gothic"/>
            </a:endParaRPr>
          </a:p>
        </p:txBody>
      </p:sp>
      <p:sp>
        <p:nvSpPr>
          <p:cNvPr id="347" name="Google Shape;347;p10"/>
          <p:cNvSpPr/>
          <p:nvPr/>
        </p:nvSpPr>
        <p:spPr>
          <a:xfrm>
            <a:off x="6311108" y="5214950"/>
            <a:ext cx="4214842" cy="1122743"/>
          </a:xfrm>
          <a:prstGeom prst="rect">
            <a:avLst/>
          </a:prstGeom>
          <a:noFill/>
          <a:ln>
            <a:noFill/>
          </a:ln>
        </p:spPr>
        <p:txBody>
          <a:bodyPr spcFirstLastPara="1" wrap="square" lIns="91425" tIns="45700" rIns="91425" bIns="45700" anchor="t" anchorCtr="0">
            <a:spAutoFit/>
          </a:bodyPr>
          <a:lstStyle/>
          <a:p>
            <a:pPr marL="0" marR="0" lvl="0" indent="0" algn="ctr" rtl="0">
              <a:lnSpc>
                <a:spcPct val="93000"/>
              </a:lnSpc>
              <a:spcBef>
                <a:spcPts val="0"/>
              </a:spcBef>
              <a:spcAft>
                <a:spcPts val="0"/>
              </a:spcAft>
              <a:buClr>
                <a:srgbClr val="000000"/>
              </a:buClr>
              <a:buSzPts val="3600"/>
              <a:buFont typeface="Arial"/>
              <a:buNone/>
            </a:pPr>
            <a:r>
              <a:rPr lang="es-AR" sz="3600" b="1" i="1" u="none" strike="noStrike" cap="none">
                <a:solidFill>
                  <a:srgbClr val="0070C0"/>
                </a:solidFill>
                <a:latin typeface="Century Gothic"/>
                <a:ea typeface="Century Gothic"/>
                <a:cs typeface="Century Gothic"/>
                <a:sym typeface="Century Gothic"/>
              </a:rPr>
              <a:t>¿Desventajas de esta técnica?</a:t>
            </a:r>
            <a:endParaRPr sz="3600" b="0" i="1" u="none" strike="noStrike" cap="none">
              <a:solidFill>
                <a:srgbClr val="0070C0"/>
              </a:solidFill>
              <a:latin typeface="Century Gothic"/>
              <a:ea typeface="Century Gothic"/>
              <a:cs typeface="Century Gothic"/>
              <a:sym typeface="Century Gothic"/>
            </a:endParaRPr>
          </a:p>
        </p:txBody>
      </p:sp>
      <p:sp>
        <p:nvSpPr>
          <p:cNvPr id="348" name="Google Shape;348;p10"/>
          <p:cNvSpPr txBox="1"/>
          <p:nvPr/>
        </p:nvSpPr>
        <p:spPr>
          <a:xfrm>
            <a:off x="953258" y="3345987"/>
            <a:ext cx="1410156" cy="550279"/>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b="0" i="0" u="none" strike="noStrike" cap="none">
                <a:solidFill>
                  <a:schemeClr val="dk1"/>
                </a:solidFill>
                <a:latin typeface="Century Gothic"/>
                <a:ea typeface="Century Gothic"/>
                <a:cs typeface="Century Gothic"/>
                <a:sym typeface="Century Gothic"/>
              </a:rPr>
              <a:t>NRR</a:t>
            </a:r>
            <a:endParaRPr sz="3200" b="0" i="0" u="none" strike="noStrike" cap="none">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1000"/>
                                        <p:tgtEl>
                                          <p:spTgt spid="33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29"/>
                                        </p:tgtEl>
                                        <p:attrNameLst>
                                          <p:attrName>style.visibility</p:attrName>
                                        </p:attrNameLst>
                                      </p:cBhvr>
                                      <p:to>
                                        <p:strVal val="visible"/>
                                      </p:to>
                                    </p:set>
                                    <p:animEffect transition="in" filter="fade">
                                      <p:cBhvr>
                                        <p:cTn id="11" dur="1000"/>
                                        <p:tgtEl>
                                          <p:spTgt spid="32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40"/>
                                        </p:tgtEl>
                                        <p:attrNameLst>
                                          <p:attrName>style.visibility</p:attrName>
                                        </p:attrNameLst>
                                      </p:cBhvr>
                                      <p:to>
                                        <p:strVal val="visible"/>
                                      </p:to>
                                    </p:set>
                                    <p:animEffect transition="in" filter="fade">
                                      <p:cBhvr>
                                        <p:cTn id="15" dur="1000"/>
                                        <p:tgtEl>
                                          <p:spTgt spid="340"/>
                                        </p:tgtEl>
                                      </p:cBhvr>
                                    </p:animEffect>
                                  </p:childTnLst>
                                </p:cTn>
                              </p:par>
                              <p:par>
                                <p:cTn id="16" presetID="10" presetClass="entr" presetSubtype="0" fill="hold" nodeType="withEffect">
                                  <p:stCondLst>
                                    <p:cond delay="0"/>
                                  </p:stCondLst>
                                  <p:childTnLst>
                                    <p:set>
                                      <p:cBhvr>
                                        <p:cTn id="17" dur="1" fill="hold">
                                          <p:stCondLst>
                                            <p:cond delay="0"/>
                                          </p:stCondLst>
                                        </p:cTn>
                                        <p:tgtEl>
                                          <p:spTgt spid="348"/>
                                        </p:tgtEl>
                                        <p:attrNameLst>
                                          <p:attrName>style.visibility</p:attrName>
                                        </p:attrNameLst>
                                      </p:cBhvr>
                                      <p:to>
                                        <p:strVal val="visible"/>
                                      </p:to>
                                    </p:set>
                                    <p:animEffect transition="in" filter="fade">
                                      <p:cBhvr>
                                        <p:cTn id="18" dur="1000"/>
                                        <p:tgtEl>
                                          <p:spTgt spid="348"/>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342"/>
                                        </p:tgtEl>
                                        <p:attrNameLst>
                                          <p:attrName>style.visibility</p:attrName>
                                        </p:attrNameLst>
                                      </p:cBhvr>
                                      <p:to>
                                        <p:strVal val="visible"/>
                                      </p:to>
                                    </p:set>
                                    <p:animEffect transition="in" filter="fade">
                                      <p:cBhvr>
                                        <p:cTn id="22" dur="500"/>
                                        <p:tgtEl>
                                          <p:spTgt spid="3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3"/>
                                        </p:tgtEl>
                                        <p:attrNameLst>
                                          <p:attrName>style.visibility</p:attrName>
                                        </p:attrNameLst>
                                      </p:cBhvr>
                                      <p:to>
                                        <p:strVal val="visible"/>
                                      </p:to>
                                    </p:set>
                                    <p:animEffect transition="in" filter="fade">
                                      <p:cBhvr>
                                        <p:cTn id="27" dur="500"/>
                                        <p:tgtEl>
                                          <p:spTgt spid="343"/>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41">
                                            <p:txEl>
                                              <p:pRg st="0" end="0"/>
                                            </p:txEl>
                                          </p:spTgt>
                                        </p:tgtEl>
                                        <p:attrNameLst>
                                          <p:attrName>style.visibility</p:attrName>
                                        </p:attrNameLst>
                                      </p:cBhvr>
                                      <p:to>
                                        <p:strVal val="visible"/>
                                      </p:to>
                                    </p:set>
                                    <p:animEffect transition="in" filter="fade">
                                      <p:cBhvr>
                                        <p:cTn id="31" dur="500"/>
                                        <p:tgtEl>
                                          <p:spTgt spid="341">
                                            <p:txEl>
                                              <p:pRg st="0" end="0"/>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341">
                                            <p:txEl>
                                              <p:pRg st="1" end="1"/>
                                            </p:txEl>
                                          </p:spTgt>
                                        </p:tgtEl>
                                        <p:attrNameLst>
                                          <p:attrName>style.visibility</p:attrName>
                                        </p:attrNameLst>
                                      </p:cBhvr>
                                      <p:to>
                                        <p:strVal val="visible"/>
                                      </p:to>
                                    </p:set>
                                    <p:animEffect transition="in" filter="fade">
                                      <p:cBhvr>
                                        <p:cTn id="35" dur="500"/>
                                        <p:tgtEl>
                                          <p:spTgt spid="341">
                                            <p:txEl>
                                              <p:pRg st="1" end="1"/>
                                            </p:txEl>
                                          </p:spTgt>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341">
                                            <p:txEl>
                                              <p:pRg st="2" end="2"/>
                                            </p:txEl>
                                          </p:spTgt>
                                        </p:tgtEl>
                                        <p:attrNameLst>
                                          <p:attrName>style.visibility</p:attrName>
                                        </p:attrNameLst>
                                      </p:cBhvr>
                                      <p:to>
                                        <p:strVal val="visible"/>
                                      </p:to>
                                    </p:set>
                                    <p:animEffect transition="in" filter="fade">
                                      <p:cBhvr>
                                        <p:cTn id="39" dur="500"/>
                                        <p:tgtEl>
                                          <p:spTgt spid="341">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44"/>
                                        </p:tgtEl>
                                        <p:attrNameLst>
                                          <p:attrName>style.visibility</p:attrName>
                                        </p:attrNameLst>
                                      </p:cBhvr>
                                      <p:to>
                                        <p:strVal val="visible"/>
                                      </p:to>
                                    </p:set>
                                  </p:childTnLst>
                                </p:cTn>
                              </p:par>
                              <p:par>
                                <p:cTn id="44" presetID="1" presetClass="exit" presetSubtype="0" fill="hold" nodeType="withEffect">
                                  <p:stCondLst>
                                    <p:cond delay="0"/>
                                  </p:stCondLst>
                                  <p:childTnLst>
                                    <p:set>
                                      <p:cBhvr>
                                        <p:cTn id="45" dur="1" fill="hold">
                                          <p:stCondLst>
                                            <p:cond delay="1"/>
                                          </p:stCondLst>
                                        </p:cTn>
                                        <p:tgtEl>
                                          <p:spTgt spid="34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45"/>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1"/>
                                          </p:stCondLst>
                                        </p:cTn>
                                        <p:tgtEl>
                                          <p:spTgt spid="34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46"/>
                                        </p:tgtEl>
                                        <p:attrNameLst>
                                          <p:attrName>style.visibility</p:attrName>
                                        </p:attrNameLst>
                                      </p:cBhvr>
                                      <p:to>
                                        <p:strVal val="visible"/>
                                      </p:to>
                                    </p:set>
                                  </p:childTnLst>
                                </p:cTn>
                              </p:par>
                              <p:par>
                                <p:cTn id="56" presetID="1" presetClass="exit" presetSubtype="0" fill="hold" nodeType="withEffect">
                                  <p:stCondLst>
                                    <p:cond delay="0"/>
                                  </p:stCondLst>
                                  <p:childTnLst>
                                    <p:set>
                                      <p:cBhvr>
                                        <p:cTn id="57" dur="1" fill="hold">
                                          <p:stCondLst>
                                            <p:cond delay="1"/>
                                          </p:stCondLst>
                                        </p:cTn>
                                        <p:tgtEl>
                                          <p:spTgt spid="34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47">
                                            <p:txEl>
                                              <p:pRg st="0" end="0"/>
                                            </p:txEl>
                                          </p:spTgt>
                                        </p:tgtEl>
                                        <p:attrNameLst>
                                          <p:attrName>style.visibility</p:attrName>
                                        </p:attrNameLst>
                                      </p:cBhvr>
                                      <p:to>
                                        <p:strVal val="visible"/>
                                      </p:to>
                                    </p:set>
                                    <p:animEffect transition="in" filter="fade">
                                      <p:cBhvr>
                                        <p:cTn id="62" dur="500"/>
                                        <p:tgtEl>
                                          <p:spTgt spid="3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54"/>
        <p:cNvGrpSpPr/>
        <p:nvPr/>
      </p:nvGrpSpPr>
      <p:grpSpPr>
        <a:xfrm>
          <a:off x="0" y="0"/>
          <a:ext cx="0" cy="0"/>
          <a:chOff x="0" y="0"/>
          <a:chExt cx="0" cy="0"/>
        </a:xfrm>
      </p:grpSpPr>
      <p:grpSp>
        <p:nvGrpSpPr>
          <p:cNvPr id="355" name="Google Shape;355;p11"/>
          <p:cNvGrpSpPr/>
          <p:nvPr/>
        </p:nvGrpSpPr>
        <p:grpSpPr>
          <a:xfrm>
            <a:off x="2024828" y="2285198"/>
            <a:ext cx="9215502" cy="1000926"/>
            <a:chOff x="2024828" y="2285198"/>
            <a:chExt cx="9215502" cy="1000926"/>
          </a:xfrm>
        </p:grpSpPr>
        <p:sp>
          <p:nvSpPr>
            <p:cNvPr id="356" name="Google Shape;356;p11"/>
            <p:cNvSpPr/>
            <p:nvPr/>
          </p:nvSpPr>
          <p:spPr>
            <a:xfrm>
              <a:off x="2024828" y="2285198"/>
              <a:ext cx="9215502" cy="1000132"/>
            </a:xfrm>
            <a:prstGeom prst="rect">
              <a:avLst/>
            </a:prstGeom>
            <a:solidFill>
              <a:srgbClr val="CBEDDE"/>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cxnSp>
          <p:nvCxnSpPr>
            <p:cNvPr id="357" name="Google Shape;357;p11"/>
            <p:cNvCxnSpPr/>
            <p:nvPr/>
          </p:nvCxnSpPr>
          <p:spPr>
            <a:xfrm rot="5400000">
              <a:off x="2453456" y="2785264"/>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58" name="Google Shape;358;p11"/>
            <p:cNvCxnSpPr/>
            <p:nvPr/>
          </p:nvCxnSpPr>
          <p:spPr>
            <a:xfrm rot="5400000">
              <a:off x="3382944"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59" name="Google Shape;359;p11"/>
            <p:cNvCxnSpPr/>
            <p:nvPr/>
          </p:nvCxnSpPr>
          <p:spPr>
            <a:xfrm rot="5400000">
              <a:off x="4311638"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60" name="Google Shape;360;p11"/>
            <p:cNvCxnSpPr/>
            <p:nvPr/>
          </p:nvCxnSpPr>
          <p:spPr>
            <a:xfrm rot="5400000">
              <a:off x="5240332"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61" name="Google Shape;361;p11"/>
            <p:cNvCxnSpPr/>
            <p:nvPr/>
          </p:nvCxnSpPr>
          <p:spPr>
            <a:xfrm rot="5400000">
              <a:off x="6167438"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62" name="Google Shape;362;p11"/>
            <p:cNvCxnSpPr/>
            <p:nvPr/>
          </p:nvCxnSpPr>
          <p:spPr>
            <a:xfrm rot="5400000">
              <a:off x="7097720"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63" name="Google Shape;363;p11"/>
            <p:cNvCxnSpPr/>
            <p:nvPr/>
          </p:nvCxnSpPr>
          <p:spPr>
            <a:xfrm rot="5400000">
              <a:off x="8026414"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64" name="Google Shape;364;p11"/>
            <p:cNvCxnSpPr/>
            <p:nvPr/>
          </p:nvCxnSpPr>
          <p:spPr>
            <a:xfrm rot="5400000">
              <a:off x="8953520" y="2784470"/>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cxnSp>
          <p:nvCxnSpPr>
            <p:cNvPr id="365" name="Google Shape;365;p11"/>
            <p:cNvCxnSpPr/>
            <p:nvPr/>
          </p:nvCxnSpPr>
          <p:spPr>
            <a:xfrm rot="5400000">
              <a:off x="9812364" y="2785264"/>
              <a:ext cx="1000132" cy="1588"/>
            </a:xfrm>
            <a:prstGeom prst="straightConnector1">
              <a:avLst/>
            </a:prstGeom>
            <a:solidFill>
              <a:srgbClr val="00B8FF"/>
            </a:solidFill>
            <a:ln w="9525" cap="flat" cmpd="sng">
              <a:solidFill>
                <a:schemeClr val="dk1"/>
              </a:solidFill>
              <a:prstDash val="solid"/>
              <a:round/>
              <a:headEnd type="none" w="sm" len="sm"/>
              <a:tailEnd type="none" w="sm" len="sm"/>
            </a:ln>
          </p:spPr>
        </p:cxnSp>
      </p:grpSp>
      <p:sp>
        <p:nvSpPr>
          <p:cNvPr id="366" name="Google Shape;366;p11"/>
          <p:cNvSpPr txBox="1"/>
          <p:nvPr/>
        </p:nvSpPr>
        <p:spPr>
          <a:xfrm>
            <a:off x="1737554" y="147624"/>
            <a:ext cx="9359900" cy="1281112"/>
          </a:xfrm>
          <a:prstGeom prst="rect">
            <a:avLst/>
          </a:prstGeom>
          <a:noFill/>
          <a:ln>
            <a:noFill/>
          </a:ln>
        </p:spPr>
        <p:txBody>
          <a:bodyPr spcFirstLastPara="1" wrap="square" lIns="0" tIns="11150" rIns="0" bIns="0" anchor="ctr" anchorCtr="0">
            <a:noAutofit/>
          </a:bodyPr>
          <a:lstStyle/>
          <a:p>
            <a:pPr marL="0" marR="0" lvl="0" indent="0" algn="l" rtl="0">
              <a:lnSpc>
                <a:spcPct val="93000"/>
              </a:lnSpc>
              <a:spcBef>
                <a:spcPts val="0"/>
              </a:spcBef>
              <a:spcAft>
                <a:spcPts val="0"/>
              </a:spcAft>
              <a:buClr>
                <a:srgbClr val="262626"/>
              </a:buClr>
              <a:buSzPts val="4000"/>
              <a:buFont typeface="Times New Roman"/>
              <a:buNone/>
            </a:pPr>
            <a:r>
              <a:rPr lang="es-AR" sz="4000" b="0" i="0" u="none" strike="noStrike" cap="none">
                <a:solidFill>
                  <a:srgbClr val="262626"/>
                </a:solidFill>
                <a:latin typeface="Century Gothic"/>
                <a:ea typeface="Century Gothic"/>
                <a:cs typeface="Century Gothic"/>
                <a:sym typeface="Century Gothic"/>
              </a:rPr>
              <a:t>Ejemplo Reasignación de espacio</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7F7F7F"/>
              </a:buClr>
              <a:buSzPts val="3200"/>
              <a:buFont typeface="Times New Roman"/>
              <a:buNone/>
            </a:pPr>
            <a:r>
              <a:rPr lang="es-AR" sz="3200" b="0" i="0" u="none" strike="noStrike" cap="none">
                <a:solidFill>
                  <a:srgbClr val="7F7F7F"/>
                </a:solidFill>
                <a:latin typeface="Century Gothic"/>
                <a:ea typeface="Century Gothic"/>
                <a:cs typeface="Century Gothic"/>
                <a:sym typeface="Century Gothic"/>
              </a:rPr>
              <a:t>Lista invertida</a:t>
            </a:r>
            <a:endParaRPr sz="3200" b="0" i="0" u="none" strike="noStrike" cap="none">
              <a:solidFill>
                <a:srgbClr val="7F7F7F"/>
              </a:solidFill>
              <a:latin typeface="Century Gothic"/>
              <a:ea typeface="Century Gothic"/>
              <a:cs typeface="Century Gothic"/>
              <a:sym typeface="Century Gothic"/>
            </a:endParaRPr>
          </a:p>
        </p:txBody>
      </p:sp>
      <p:sp>
        <p:nvSpPr>
          <p:cNvPr id="367" name="Google Shape;367;p11"/>
          <p:cNvSpPr txBox="1"/>
          <p:nvPr/>
        </p:nvSpPr>
        <p:spPr>
          <a:xfrm>
            <a:off x="503238" y="792163"/>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11</a:t>
            </a:fld>
            <a:endParaRPr sz="1800" b="0" i="0" u="none" strike="noStrike" cap="none">
              <a:solidFill>
                <a:srgbClr val="000000"/>
              </a:solidFill>
              <a:latin typeface="Century Gothic"/>
              <a:ea typeface="Century Gothic"/>
              <a:cs typeface="Century Gothic"/>
              <a:sym typeface="Century Gothic"/>
            </a:endParaRPr>
          </a:p>
        </p:txBody>
      </p:sp>
      <p:sp>
        <p:nvSpPr>
          <p:cNvPr id="368" name="Google Shape;368;p11"/>
          <p:cNvSpPr txBox="1"/>
          <p:nvPr/>
        </p:nvSpPr>
        <p:spPr>
          <a:xfrm>
            <a:off x="1953390" y="1714488"/>
            <a:ext cx="3134191" cy="435825"/>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2400"/>
              <a:buFont typeface="Arial"/>
              <a:buNone/>
            </a:pPr>
            <a:r>
              <a:rPr lang="es-AR" sz="2400" b="0" i="0" u="none" strike="noStrike" cap="none">
                <a:solidFill>
                  <a:schemeClr val="dk1"/>
                </a:solidFill>
                <a:latin typeface="Century Gothic"/>
                <a:ea typeface="Century Gothic"/>
                <a:cs typeface="Century Gothic"/>
                <a:sym typeface="Century Gothic"/>
              </a:rPr>
              <a:t>Archivos de enteros</a:t>
            </a:r>
            <a:endParaRPr sz="2400" b="0" i="0" u="none" strike="noStrike" cap="none">
              <a:solidFill>
                <a:schemeClr val="dk1"/>
              </a:solidFill>
              <a:latin typeface="Century Gothic"/>
              <a:ea typeface="Century Gothic"/>
              <a:cs typeface="Century Gothic"/>
              <a:sym typeface="Century Gothic"/>
            </a:endParaRPr>
          </a:p>
        </p:txBody>
      </p:sp>
      <p:sp>
        <p:nvSpPr>
          <p:cNvPr id="369" name="Google Shape;369;p11"/>
          <p:cNvSpPr txBox="1"/>
          <p:nvPr/>
        </p:nvSpPr>
        <p:spPr>
          <a:xfrm>
            <a:off x="2248222" y="3350365"/>
            <a:ext cx="8920800" cy="550238"/>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b="0" i="0" u="none" strike="noStrike" cap="none" dirty="0">
                <a:solidFill>
                  <a:schemeClr val="dk1"/>
                </a:solidFill>
                <a:latin typeface="Century Gothic"/>
                <a:ea typeface="Century Gothic"/>
                <a:cs typeface="Century Gothic"/>
                <a:sym typeface="Century Gothic"/>
              </a:rPr>
              <a:t>0	</a:t>
            </a:r>
            <a:r>
              <a:rPr lang="es-AR" sz="3200" b="0" i="0" u="none" strike="noStrike" cap="none" dirty="0" smtClean="0">
                <a:solidFill>
                  <a:schemeClr val="dk1"/>
                </a:solidFill>
                <a:latin typeface="Century Gothic"/>
                <a:ea typeface="Century Gothic"/>
                <a:cs typeface="Century Gothic"/>
                <a:sym typeface="Century Gothic"/>
              </a:rPr>
              <a:t> 1     </a:t>
            </a:r>
            <a:r>
              <a:rPr lang="es-AR" sz="3200" b="0" i="0" u="none" strike="noStrike" cap="none" dirty="0">
                <a:solidFill>
                  <a:schemeClr val="dk1"/>
                </a:solidFill>
                <a:latin typeface="Century Gothic"/>
                <a:ea typeface="Century Gothic"/>
                <a:cs typeface="Century Gothic"/>
                <a:sym typeface="Century Gothic"/>
              </a:rPr>
              <a:t>2	</a:t>
            </a:r>
            <a:r>
              <a:rPr lang="es-AR" sz="3200" b="0" i="0" u="none" strike="noStrike" cap="none" dirty="0" smtClean="0">
                <a:solidFill>
                  <a:schemeClr val="dk1"/>
                </a:solidFill>
                <a:latin typeface="Century Gothic"/>
                <a:ea typeface="Century Gothic"/>
                <a:cs typeface="Century Gothic"/>
                <a:sym typeface="Century Gothic"/>
              </a:rPr>
              <a:t> </a:t>
            </a:r>
            <a:r>
              <a:rPr lang="es-AR" sz="3200" b="0" i="0" u="none" strike="noStrike" cap="none" dirty="0">
                <a:solidFill>
                  <a:schemeClr val="dk1"/>
                </a:solidFill>
                <a:latin typeface="Century Gothic"/>
                <a:ea typeface="Century Gothic"/>
                <a:cs typeface="Century Gothic"/>
                <a:sym typeface="Century Gothic"/>
              </a:rPr>
              <a:t>3	</a:t>
            </a:r>
            <a:r>
              <a:rPr lang="es-AR" sz="3200" b="0" i="0" u="none" strike="noStrike" cap="none" dirty="0" smtClean="0">
                <a:solidFill>
                  <a:schemeClr val="dk1"/>
                </a:solidFill>
                <a:latin typeface="Century Gothic"/>
                <a:ea typeface="Century Gothic"/>
                <a:cs typeface="Century Gothic"/>
                <a:sym typeface="Century Gothic"/>
              </a:rPr>
              <a:t> </a:t>
            </a:r>
            <a:r>
              <a:rPr lang="es-AR" sz="3200" b="0" i="0" u="none" strike="noStrike" cap="none" dirty="0">
                <a:solidFill>
                  <a:schemeClr val="dk1"/>
                </a:solidFill>
                <a:latin typeface="Century Gothic"/>
                <a:ea typeface="Century Gothic"/>
                <a:cs typeface="Century Gothic"/>
                <a:sym typeface="Century Gothic"/>
              </a:rPr>
              <a:t>4	</a:t>
            </a:r>
            <a:r>
              <a:rPr lang="es-AR" sz="3200" b="0" i="0" u="none" strike="noStrike" cap="none" dirty="0" smtClean="0">
                <a:solidFill>
                  <a:schemeClr val="dk1"/>
                </a:solidFill>
                <a:latin typeface="Century Gothic"/>
                <a:ea typeface="Century Gothic"/>
                <a:cs typeface="Century Gothic"/>
                <a:sym typeface="Century Gothic"/>
              </a:rPr>
              <a:t> 5      </a:t>
            </a:r>
            <a:r>
              <a:rPr lang="es-AR" sz="3200" b="0" i="0" u="none" strike="noStrike" cap="none" dirty="0">
                <a:solidFill>
                  <a:schemeClr val="dk1"/>
                </a:solidFill>
                <a:latin typeface="Century Gothic"/>
                <a:ea typeface="Century Gothic"/>
                <a:cs typeface="Century Gothic"/>
                <a:sym typeface="Century Gothic"/>
              </a:rPr>
              <a:t>6	  </a:t>
            </a:r>
            <a:r>
              <a:rPr lang="es-AR" sz="3200" b="0" i="0" u="none" strike="noStrike" cap="none" dirty="0" smtClean="0">
                <a:solidFill>
                  <a:schemeClr val="dk1"/>
                </a:solidFill>
                <a:latin typeface="Century Gothic"/>
                <a:ea typeface="Century Gothic"/>
                <a:cs typeface="Century Gothic"/>
                <a:sym typeface="Century Gothic"/>
              </a:rPr>
              <a:t>7     </a:t>
            </a:r>
            <a:r>
              <a:rPr lang="es-AR" sz="3200" b="0" i="0" u="none" strike="noStrike" cap="none" dirty="0">
                <a:solidFill>
                  <a:schemeClr val="dk1"/>
                </a:solidFill>
                <a:latin typeface="Century Gothic"/>
                <a:ea typeface="Century Gothic"/>
                <a:cs typeface="Century Gothic"/>
                <a:sym typeface="Century Gothic"/>
              </a:rPr>
              <a:t>8	 </a:t>
            </a:r>
            <a:r>
              <a:rPr lang="es-AR" sz="3200" b="0" i="0" u="none" strike="noStrike" cap="none" dirty="0" smtClean="0">
                <a:solidFill>
                  <a:schemeClr val="dk1"/>
                </a:solidFill>
                <a:latin typeface="Century Gothic"/>
                <a:ea typeface="Century Gothic"/>
                <a:cs typeface="Century Gothic"/>
                <a:sym typeface="Century Gothic"/>
              </a:rPr>
              <a:t>9</a:t>
            </a:r>
            <a:endParaRPr sz="3200" b="0" i="0" u="none" strike="noStrike" cap="none" dirty="0">
              <a:solidFill>
                <a:schemeClr val="dk1"/>
              </a:solidFill>
              <a:latin typeface="Century Gothic"/>
              <a:ea typeface="Century Gothic"/>
              <a:cs typeface="Century Gothic"/>
              <a:sym typeface="Century Gothic"/>
            </a:endParaRPr>
          </a:p>
        </p:txBody>
      </p:sp>
      <p:sp>
        <p:nvSpPr>
          <p:cNvPr id="370" name="Google Shape;370;p11"/>
          <p:cNvSpPr txBox="1"/>
          <p:nvPr/>
        </p:nvSpPr>
        <p:spPr>
          <a:xfrm>
            <a:off x="2667770" y="5320415"/>
            <a:ext cx="1500198" cy="1466171"/>
          </a:xfrm>
          <a:prstGeom prst="rect">
            <a:avLst/>
          </a:prstGeom>
          <a:noFill/>
          <a:ln>
            <a:noFill/>
          </a:ln>
        </p:spPr>
        <p:txBody>
          <a:bodyPr spcFirstLastPara="1" wrap="square" lIns="91425" tIns="45700" rIns="91425" bIns="45700" anchor="t" anchorCtr="0">
            <a:spAutoFit/>
          </a:bodyPr>
          <a:lstStyle/>
          <a:p>
            <a:pPr marL="0" marR="0" lvl="0" indent="-203200" algn="l" rtl="0">
              <a:lnSpc>
                <a:spcPct val="93000"/>
              </a:lnSpc>
              <a:spcBef>
                <a:spcPts val="0"/>
              </a:spcBef>
              <a:spcAft>
                <a:spcPts val="0"/>
              </a:spcAft>
              <a:buClr>
                <a:srgbClr val="000000"/>
              </a:buClr>
              <a:buSzPts val="3200"/>
              <a:buFont typeface="Arial"/>
              <a:buChar char="•"/>
            </a:pPr>
            <a:r>
              <a:rPr lang="es-AR" sz="3200" b="0" i="0" u="none" strike="noStrike" cap="none">
                <a:solidFill>
                  <a:schemeClr val="dk1"/>
                </a:solidFill>
                <a:latin typeface="Century Gothic"/>
                <a:ea typeface="Century Gothic"/>
                <a:cs typeface="Century Gothic"/>
                <a:sym typeface="Century Gothic"/>
              </a:rPr>
              <a:t> 116</a:t>
            </a:r>
            <a:endParaRPr sz="1400" b="0" i="0" u="none" strike="noStrike" cap="none">
              <a:solidFill>
                <a:srgbClr val="000000"/>
              </a:solidFill>
              <a:latin typeface="Arial"/>
              <a:ea typeface="Arial"/>
              <a:cs typeface="Arial"/>
              <a:sym typeface="Arial"/>
            </a:endParaRPr>
          </a:p>
          <a:p>
            <a:pPr marL="0" marR="0" lvl="0" indent="-203200" algn="l" rtl="0">
              <a:lnSpc>
                <a:spcPct val="93000"/>
              </a:lnSpc>
              <a:spcBef>
                <a:spcPts val="0"/>
              </a:spcBef>
              <a:spcAft>
                <a:spcPts val="0"/>
              </a:spcAft>
              <a:buClr>
                <a:srgbClr val="000000"/>
              </a:buClr>
              <a:buSzPts val="3200"/>
              <a:buFont typeface="Arial"/>
              <a:buChar char="•"/>
            </a:pPr>
            <a:r>
              <a:rPr lang="es-AR" sz="3200" b="0" i="0" u="none" strike="noStrike" cap="none">
                <a:solidFill>
                  <a:schemeClr val="dk1"/>
                </a:solidFill>
                <a:latin typeface="Century Gothic"/>
                <a:ea typeface="Century Gothic"/>
                <a:cs typeface="Century Gothic"/>
                <a:sym typeface="Century Gothic"/>
              </a:rPr>
              <a:t> 304</a:t>
            </a:r>
            <a:endParaRPr sz="1400" b="0" i="0" u="none" strike="noStrike" cap="none">
              <a:solidFill>
                <a:srgbClr val="000000"/>
              </a:solidFill>
              <a:latin typeface="Arial"/>
              <a:ea typeface="Arial"/>
              <a:cs typeface="Arial"/>
              <a:sym typeface="Arial"/>
            </a:endParaRPr>
          </a:p>
          <a:p>
            <a:pPr marL="0" marR="0" lvl="0" indent="-203200" algn="l" rtl="0">
              <a:lnSpc>
                <a:spcPct val="93000"/>
              </a:lnSpc>
              <a:spcBef>
                <a:spcPts val="0"/>
              </a:spcBef>
              <a:spcAft>
                <a:spcPts val="0"/>
              </a:spcAft>
              <a:buClr>
                <a:srgbClr val="000000"/>
              </a:buClr>
              <a:buSzPts val="3200"/>
              <a:buFont typeface="Arial"/>
              <a:buChar char="•"/>
            </a:pPr>
            <a:r>
              <a:rPr lang="es-AR" sz="3200" b="0" i="0" u="none" strike="noStrike" cap="none">
                <a:solidFill>
                  <a:schemeClr val="dk1"/>
                </a:solidFill>
                <a:latin typeface="Century Gothic"/>
                <a:ea typeface="Century Gothic"/>
                <a:cs typeface="Century Gothic"/>
                <a:sym typeface="Century Gothic"/>
              </a:rPr>
              <a:t> 824</a:t>
            </a:r>
            <a:endParaRPr sz="3200" b="0" i="0" u="none" strike="noStrike" cap="none">
              <a:solidFill>
                <a:schemeClr val="dk1"/>
              </a:solidFill>
              <a:latin typeface="Century Gothic"/>
              <a:ea typeface="Century Gothic"/>
              <a:cs typeface="Century Gothic"/>
              <a:sym typeface="Century Gothic"/>
            </a:endParaRPr>
          </a:p>
        </p:txBody>
      </p:sp>
      <p:sp>
        <p:nvSpPr>
          <p:cNvPr id="371" name="Google Shape;371;p11"/>
          <p:cNvSpPr txBox="1"/>
          <p:nvPr/>
        </p:nvSpPr>
        <p:spPr>
          <a:xfrm>
            <a:off x="2024825" y="2571750"/>
            <a:ext cx="9215505" cy="550238"/>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dirty="0">
                <a:solidFill>
                  <a:schemeClr val="dk1"/>
                </a:solidFill>
                <a:latin typeface="Century Gothic"/>
                <a:ea typeface="Century Gothic"/>
                <a:cs typeface="Century Gothic"/>
                <a:sym typeface="Century Gothic"/>
              </a:rPr>
              <a:t> </a:t>
            </a:r>
            <a:r>
              <a:rPr lang="es-AR" sz="3200" dirty="0" smtClean="0">
                <a:solidFill>
                  <a:schemeClr val="dk1"/>
                </a:solidFill>
                <a:latin typeface="Century Gothic"/>
                <a:ea typeface="Century Gothic"/>
                <a:cs typeface="Century Gothic"/>
                <a:sym typeface="Century Gothic"/>
              </a:rPr>
              <a:t> </a:t>
            </a:r>
            <a:r>
              <a:rPr lang="es-AR" sz="3200" b="1" i="0" u="none" strike="noStrike" cap="none" dirty="0" smtClean="0">
                <a:solidFill>
                  <a:srgbClr val="0070C0"/>
                </a:solidFill>
                <a:latin typeface="Century Gothic"/>
                <a:ea typeface="Century Gothic"/>
                <a:cs typeface="Century Gothic"/>
                <a:sym typeface="Century Gothic"/>
              </a:rPr>
              <a:t>0</a:t>
            </a:r>
            <a:r>
              <a:rPr lang="es-AR" sz="3200" b="0" i="0" u="none" strike="noStrike" cap="none" dirty="0">
                <a:solidFill>
                  <a:schemeClr val="dk1"/>
                </a:solidFill>
                <a:latin typeface="Century Gothic"/>
                <a:ea typeface="Century Gothic"/>
                <a:cs typeface="Century Gothic"/>
                <a:sym typeface="Century Gothic"/>
              </a:rPr>
              <a:t>	156	304	228	 98	 116	 504	 824	 597   15</a:t>
            </a:r>
            <a:endParaRPr sz="3200" b="0" i="0" u="none" strike="noStrike" cap="none" dirty="0">
              <a:solidFill>
                <a:schemeClr val="dk1"/>
              </a:solidFill>
              <a:latin typeface="Century Gothic"/>
              <a:ea typeface="Century Gothic"/>
              <a:cs typeface="Century Gothic"/>
              <a:sym typeface="Century Gothic"/>
            </a:endParaRPr>
          </a:p>
        </p:txBody>
      </p:sp>
      <p:sp>
        <p:nvSpPr>
          <p:cNvPr id="372" name="Google Shape;372;p11"/>
          <p:cNvSpPr txBox="1"/>
          <p:nvPr/>
        </p:nvSpPr>
        <p:spPr>
          <a:xfrm>
            <a:off x="2024828" y="4807547"/>
            <a:ext cx="4714752" cy="550279"/>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b="0" i="0" u="none" strike="noStrike" cap="none">
                <a:solidFill>
                  <a:schemeClr val="dk1"/>
                </a:solidFill>
                <a:latin typeface="Century Gothic"/>
                <a:ea typeface="Century Gothic"/>
                <a:cs typeface="Century Gothic"/>
                <a:sym typeface="Century Gothic"/>
              </a:rPr>
              <a:t>Eliminación de claves:</a:t>
            </a:r>
            <a:endParaRPr sz="3200" b="0" i="0" u="none" strike="noStrike" cap="none">
              <a:solidFill>
                <a:schemeClr val="dk1"/>
              </a:solidFill>
              <a:latin typeface="Century Gothic"/>
              <a:ea typeface="Century Gothic"/>
              <a:cs typeface="Century Gothic"/>
              <a:sym typeface="Century Gothic"/>
            </a:endParaRPr>
          </a:p>
        </p:txBody>
      </p:sp>
      <p:sp>
        <p:nvSpPr>
          <p:cNvPr id="373" name="Google Shape;373;p11"/>
          <p:cNvSpPr/>
          <p:nvPr/>
        </p:nvSpPr>
        <p:spPr>
          <a:xfrm>
            <a:off x="310316" y="3786190"/>
            <a:ext cx="2857520" cy="1122743"/>
          </a:xfrm>
          <a:prstGeom prst="rect">
            <a:avLst/>
          </a:prstGeom>
          <a:noFill/>
          <a:ln>
            <a:noFill/>
          </a:ln>
        </p:spPr>
        <p:txBody>
          <a:bodyPr spcFirstLastPara="1" wrap="square" lIns="91425" tIns="45700" rIns="91425" bIns="45700" anchor="t" anchorCtr="0">
            <a:spAutoFit/>
          </a:bodyPr>
          <a:lstStyle/>
          <a:p>
            <a:pPr marL="0" marR="0" lvl="0" indent="0" algn="ctr" rtl="0">
              <a:lnSpc>
                <a:spcPct val="93000"/>
              </a:lnSpc>
              <a:spcBef>
                <a:spcPts val="0"/>
              </a:spcBef>
              <a:spcAft>
                <a:spcPts val="0"/>
              </a:spcAft>
              <a:buClr>
                <a:srgbClr val="000000"/>
              </a:buClr>
              <a:buSzPts val="3600"/>
              <a:buFont typeface="Arial"/>
              <a:buNone/>
            </a:pPr>
            <a:r>
              <a:rPr lang="es-AR" sz="3600" b="1" i="1" u="none" strike="noStrike" cap="none">
                <a:solidFill>
                  <a:srgbClr val="0070C0"/>
                </a:solidFill>
                <a:latin typeface="Century Gothic"/>
                <a:ea typeface="Century Gothic"/>
                <a:cs typeface="Century Gothic"/>
                <a:sym typeface="Century Gothic"/>
              </a:rPr>
              <a:t>Registro</a:t>
            </a:r>
            <a:endParaRPr sz="1400" b="0" i="0" u="none" strike="noStrike" cap="none">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3600"/>
              <a:buFont typeface="Arial"/>
              <a:buNone/>
            </a:pPr>
            <a:r>
              <a:rPr lang="es-AR" sz="3600" b="1" i="1" u="none" strike="noStrike" cap="none">
                <a:solidFill>
                  <a:srgbClr val="0070C0"/>
                </a:solidFill>
                <a:latin typeface="Century Gothic"/>
                <a:ea typeface="Century Gothic"/>
                <a:cs typeface="Century Gothic"/>
                <a:sym typeface="Century Gothic"/>
              </a:rPr>
              <a:t>Cabecera</a:t>
            </a:r>
            <a:endParaRPr sz="3600" b="0" i="1" u="none" strike="noStrike" cap="none">
              <a:solidFill>
                <a:srgbClr val="0070C0"/>
              </a:solidFill>
              <a:latin typeface="Century Gothic"/>
              <a:ea typeface="Century Gothic"/>
              <a:cs typeface="Century Gothic"/>
              <a:sym typeface="Century Gothic"/>
            </a:endParaRPr>
          </a:p>
        </p:txBody>
      </p:sp>
      <p:cxnSp>
        <p:nvCxnSpPr>
          <p:cNvPr id="374" name="Google Shape;374;p11"/>
          <p:cNvCxnSpPr/>
          <p:nvPr/>
        </p:nvCxnSpPr>
        <p:spPr>
          <a:xfrm rot="10800000" flipH="1">
            <a:off x="1096134" y="3143248"/>
            <a:ext cx="785700" cy="612000"/>
          </a:xfrm>
          <a:prstGeom prst="curvedConnector3">
            <a:avLst>
              <a:gd name="adj1" fmla="val -4404"/>
            </a:avLst>
          </a:prstGeom>
          <a:solidFill>
            <a:srgbClr val="00B8FF"/>
          </a:solidFill>
          <a:ln w="57150" cap="flat" cmpd="sng">
            <a:solidFill>
              <a:srgbClr val="0070C0"/>
            </a:solidFill>
            <a:prstDash val="solid"/>
            <a:round/>
            <a:headEnd type="none" w="sm" len="sm"/>
            <a:tailEnd type="stealth" w="med" len="med"/>
          </a:ln>
          <a:effectLst>
            <a:outerShdw blurRad="50800" dist="38100" dir="8100000" algn="tr" rotWithShape="0">
              <a:srgbClr val="000000">
                <a:alpha val="40000"/>
              </a:srgbClr>
            </a:outerShdw>
          </a:effectLst>
        </p:spPr>
      </p:cxnSp>
      <p:sp>
        <p:nvSpPr>
          <p:cNvPr id="375" name="Google Shape;375;p11"/>
          <p:cNvSpPr txBox="1"/>
          <p:nvPr/>
        </p:nvSpPr>
        <p:spPr>
          <a:xfrm>
            <a:off x="2024825" y="2593010"/>
            <a:ext cx="9215505" cy="550238"/>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b="1" i="0" u="none" strike="noStrike" cap="none" dirty="0" smtClean="0">
                <a:solidFill>
                  <a:schemeClr val="dk1"/>
                </a:solidFill>
                <a:latin typeface="Century Gothic"/>
                <a:ea typeface="Century Gothic"/>
                <a:cs typeface="Century Gothic"/>
                <a:sym typeface="Century Gothic"/>
              </a:rPr>
              <a:t>-</a:t>
            </a:r>
            <a:r>
              <a:rPr lang="es-AR" sz="3200" b="1" i="0" u="none" strike="noStrike" cap="none" dirty="0">
                <a:solidFill>
                  <a:schemeClr val="dk1"/>
                </a:solidFill>
                <a:latin typeface="Century Gothic"/>
                <a:ea typeface="Century Gothic"/>
                <a:cs typeface="Century Gothic"/>
                <a:sym typeface="Century Gothic"/>
              </a:rPr>
              <a:t>5</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156</a:t>
            </a:r>
            <a:r>
              <a:rPr lang="es-AR" sz="3200" b="0" i="0" u="none" strike="noStrike" cap="none" dirty="0">
                <a:solidFill>
                  <a:schemeClr val="dk1"/>
                </a:solidFill>
                <a:latin typeface="Century Gothic"/>
                <a:ea typeface="Century Gothic"/>
                <a:cs typeface="Century Gothic"/>
                <a:sym typeface="Century Gothic"/>
              </a:rPr>
              <a:t>	 304	 228	 98	</a:t>
            </a:r>
            <a:r>
              <a:rPr lang="es-AR" sz="3200" b="1" i="0" u="none" strike="noStrike" cap="none" dirty="0">
                <a:solidFill>
                  <a:schemeClr val="dk1"/>
                </a:solidFill>
                <a:latin typeface="Century Gothic"/>
                <a:ea typeface="Century Gothic"/>
                <a:cs typeface="Century Gothic"/>
                <a:sym typeface="Century Gothic"/>
              </a:rPr>
              <a:t>  0</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504   824</a:t>
            </a:r>
            <a:r>
              <a:rPr lang="es-AR" sz="3200"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a:t>
            </a:r>
            <a:r>
              <a:rPr lang="es-AR" sz="3200" b="0" i="0" u="none" strike="noStrike" cap="none" dirty="0">
                <a:solidFill>
                  <a:schemeClr val="dk1"/>
                </a:solidFill>
                <a:latin typeface="Century Gothic"/>
                <a:ea typeface="Century Gothic"/>
                <a:cs typeface="Century Gothic"/>
                <a:sym typeface="Century Gothic"/>
              </a:rPr>
              <a:t>597   15</a:t>
            </a:r>
            <a:endParaRPr sz="3200" b="0" i="0" u="none" strike="noStrike" cap="none" dirty="0">
              <a:solidFill>
                <a:schemeClr val="dk1"/>
              </a:solidFill>
              <a:latin typeface="Century Gothic"/>
              <a:ea typeface="Century Gothic"/>
              <a:cs typeface="Century Gothic"/>
              <a:sym typeface="Century Gothic"/>
            </a:endParaRPr>
          </a:p>
        </p:txBody>
      </p:sp>
      <p:sp>
        <p:nvSpPr>
          <p:cNvPr id="376" name="Google Shape;376;p11"/>
          <p:cNvSpPr/>
          <p:nvPr/>
        </p:nvSpPr>
        <p:spPr>
          <a:xfrm>
            <a:off x="2546430" y="1682188"/>
            <a:ext cx="4409955" cy="563301"/>
          </a:xfrm>
          <a:custGeom>
            <a:avLst/>
            <a:gdLst/>
            <a:ahLst/>
            <a:cxnLst/>
            <a:rect l="l" t="t" r="r" b="b"/>
            <a:pathLst>
              <a:path w="4409955" h="563301" extrusionOk="0">
                <a:moveTo>
                  <a:pt x="0" y="563301"/>
                </a:moveTo>
                <a:cubicBezTo>
                  <a:pt x="818909" y="289366"/>
                  <a:pt x="1637819" y="15432"/>
                  <a:pt x="2372811" y="7716"/>
                </a:cubicBezTo>
                <a:cubicBezTo>
                  <a:pt x="3107803" y="0"/>
                  <a:pt x="3758879" y="258501"/>
                  <a:pt x="4409955" y="517002"/>
                </a:cubicBezTo>
              </a:path>
            </a:pathLst>
          </a:custGeom>
          <a:noFill/>
          <a:ln w="38100" cap="flat" cmpd="sng">
            <a:solidFill>
              <a:srgbClr val="329369"/>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377" name="Google Shape;377;p11"/>
          <p:cNvSpPr txBox="1"/>
          <p:nvPr/>
        </p:nvSpPr>
        <p:spPr>
          <a:xfrm>
            <a:off x="1953390" y="2593010"/>
            <a:ext cx="9501300" cy="550238"/>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b="1" i="0" u="none" strike="noStrike" cap="none" dirty="0" smtClean="0">
                <a:solidFill>
                  <a:schemeClr val="dk1"/>
                </a:solidFill>
                <a:latin typeface="Century Gothic"/>
                <a:ea typeface="Century Gothic"/>
                <a:cs typeface="Century Gothic"/>
                <a:sym typeface="Century Gothic"/>
              </a:rPr>
              <a:t>-2</a:t>
            </a:r>
            <a:r>
              <a:rPr lang="es-AR" sz="3200" dirty="0">
                <a:solidFill>
                  <a:schemeClr val="dk1"/>
                </a:solidFill>
                <a:latin typeface="Century Gothic"/>
                <a:ea typeface="Century Gothic"/>
                <a:cs typeface="Century Gothic"/>
                <a:sym typeface="Century Gothic"/>
              </a:rPr>
              <a:t> </a:t>
            </a:r>
            <a:r>
              <a:rPr lang="es-AR" sz="3200" dirty="0" smtClean="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156</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a:t>
            </a:r>
            <a:r>
              <a:rPr lang="es-AR" sz="3200" b="1" i="0" u="none" strike="noStrike" cap="none" dirty="0" smtClean="0">
                <a:solidFill>
                  <a:schemeClr val="dk1"/>
                </a:solidFill>
                <a:latin typeface="Century Gothic"/>
                <a:ea typeface="Century Gothic"/>
                <a:cs typeface="Century Gothic"/>
                <a:sym typeface="Century Gothic"/>
              </a:rPr>
              <a:t>-</a:t>
            </a:r>
            <a:r>
              <a:rPr lang="es-AR" sz="3200" b="1" i="0" u="none" strike="noStrike" cap="none" dirty="0">
                <a:solidFill>
                  <a:schemeClr val="dk1"/>
                </a:solidFill>
                <a:latin typeface="Century Gothic"/>
                <a:ea typeface="Century Gothic"/>
                <a:cs typeface="Century Gothic"/>
                <a:sym typeface="Century Gothic"/>
              </a:rPr>
              <a:t>5</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228</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98</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0  </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504</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824</a:t>
            </a:r>
            <a:r>
              <a:rPr lang="es-AR" sz="3200"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a:t>
            </a:r>
            <a:r>
              <a:rPr lang="es-AR" sz="3200" b="0" i="0" u="none" strike="noStrike" cap="none" dirty="0">
                <a:solidFill>
                  <a:schemeClr val="dk1"/>
                </a:solidFill>
                <a:latin typeface="Century Gothic"/>
                <a:ea typeface="Century Gothic"/>
                <a:cs typeface="Century Gothic"/>
                <a:sym typeface="Century Gothic"/>
              </a:rPr>
              <a:t>597  15</a:t>
            </a:r>
            <a:endParaRPr sz="3200" b="0" i="0" u="none" strike="noStrike" cap="none" dirty="0">
              <a:solidFill>
                <a:schemeClr val="dk1"/>
              </a:solidFill>
              <a:latin typeface="Century Gothic"/>
              <a:ea typeface="Century Gothic"/>
              <a:cs typeface="Century Gothic"/>
              <a:sym typeface="Century Gothic"/>
            </a:endParaRPr>
          </a:p>
        </p:txBody>
      </p:sp>
      <p:grpSp>
        <p:nvGrpSpPr>
          <p:cNvPr id="378" name="Google Shape;378;p11"/>
          <p:cNvGrpSpPr/>
          <p:nvPr/>
        </p:nvGrpSpPr>
        <p:grpSpPr>
          <a:xfrm>
            <a:off x="2239142" y="1643050"/>
            <a:ext cx="4714908" cy="571504"/>
            <a:chOff x="2239142" y="1643050"/>
            <a:chExt cx="4714908" cy="571504"/>
          </a:xfrm>
        </p:grpSpPr>
        <p:sp>
          <p:nvSpPr>
            <p:cNvPr id="379" name="Google Shape;379;p11"/>
            <p:cNvSpPr/>
            <p:nvPr/>
          </p:nvSpPr>
          <p:spPr>
            <a:xfrm>
              <a:off x="2239142" y="1643050"/>
              <a:ext cx="2214578" cy="563301"/>
            </a:xfrm>
            <a:custGeom>
              <a:avLst/>
              <a:gdLst/>
              <a:ahLst/>
              <a:cxnLst/>
              <a:rect l="l" t="t" r="r" b="b"/>
              <a:pathLst>
                <a:path w="4409955" h="563301" extrusionOk="0">
                  <a:moveTo>
                    <a:pt x="0" y="563301"/>
                  </a:moveTo>
                  <a:cubicBezTo>
                    <a:pt x="818909" y="289366"/>
                    <a:pt x="1637819" y="15432"/>
                    <a:pt x="2372811" y="7716"/>
                  </a:cubicBezTo>
                  <a:cubicBezTo>
                    <a:pt x="3107803" y="0"/>
                    <a:pt x="3758879" y="258501"/>
                    <a:pt x="4409955" y="517002"/>
                  </a:cubicBezTo>
                </a:path>
              </a:pathLst>
            </a:custGeom>
            <a:noFill/>
            <a:ln w="38100" cap="flat" cmpd="sng">
              <a:solidFill>
                <a:srgbClr val="329369"/>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380" name="Google Shape;380;p11"/>
            <p:cNvSpPr/>
            <p:nvPr/>
          </p:nvSpPr>
          <p:spPr>
            <a:xfrm>
              <a:off x="4525158" y="1651253"/>
              <a:ext cx="2428892" cy="563301"/>
            </a:xfrm>
            <a:custGeom>
              <a:avLst/>
              <a:gdLst/>
              <a:ahLst/>
              <a:cxnLst/>
              <a:rect l="l" t="t" r="r" b="b"/>
              <a:pathLst>
                <a:path w="4409955" h="563301" extrusionOk="0">
                  <a:moveTo>
                    <a:pt x="0" y="563301"/>
                  </a:moveTo>
                  <a:cubicBezTo>
                    <a:pt x="818909" y="289366"/>
                    <a:pt x="1637819" y="15432"/>
                    <a:pt x="2372811" y="7716"/>
                  </a:cubicBezTo>
                  <a:cubicBezTo>
                    <a:pt x="3107803" y="0"/>
                    <a:pt x="3758879" y="258501"/>
                    <a:pt x="4409955" y="517002"/>
                  </a:cubicBezTo>
                </a:path>
              </a:pathLst>
            </a:custGeom>
            <a:noFill/>
            <a:ln w="38100" cap="flat" cmpd="sng">
              <a:solidFill>
                <a:srgbClr val="329369"/>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grpSp>
      <p:sp>
        <p:nvSpPr>
          <p:cNvPr id="381" name="Google Shape;381;p11"/>
          <p:cNvSpPr txBox="1"/>
          <p:nvPr/>
        </p:nvSpPr>
        <p:spPr>
          <a:xfrm>
            <a:off x="2024825" y="2593010"/>
            <a:ext cx="9348419" cy="550238"/>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200"/>
              <a:buFont typeface="Arial"/>
              <a:buNone/>
            </a:pPr>
            <a:r>
              <a:rPr lang="es-AR" sz="3200" b="1" i="0" u="none" strike="noStrike" cap="none" dirty="0" smtClean="0">
                <a:solidFill>
                  <a:schemeClr val="dk1"/>
                </a:solidFill>
                <a:latin typeface="Century Gothic"/>
                <a:ea typeface="Century Gothic"/>
                <a:cs typeface="Century Gothic"/>
                <a:sym typeface="Century Gothic"/>
              </a:rPr>
              <a:t>-7</a:t>
            </a:r>
            <a:r>
              <a:rPr lang="es-AR" sz="3200"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156</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a:t>
            </a:r>
            <a:r>
              <a:rPr lang="es-AR" sz="3200" b="0" i="0" u="none" strike="noStrike" cap="none" dirty="0">
                <a:solidFill>
                  <a:schemeClr val="dk1"/>
                </a:solidFill>
                <a:latin typeface="Century Gothic"/>
                <a:ea typeface="Century Gothic"/>
                <a:cs typeface="Century Gothic"/>
                <a:sym typeface="Century Gothic"/>
              </a:rPr>
              <a:t>5	 </a:t>
            </a:r>
            <a:r>
              <a:rPr lang="es-AR" sz="3200" b="0" i="0" u="none" strike="noStrike" cap="none" dirty="0" smtClean="0">
                <a:solidFill>
                  <a:schemeClr val="dk1"/>
                </a:solidFill>
                <a:latin typeface="Century Gothic"/>
                <a:ea typeface="Century Gothic"/>
                <a:cs typeface="Century Gothic"/>
                <a:sym typeface="Century Gothic"/>
              </a:rPr>
              <a:t> 228   98</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0</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504   </a:t>
            </a:r>
            <a:r>
              <a:rPr lang="es-AR" sz="3200" b="1" i="0" u="none" strike="noStrike" cap="none" dirty="0">
                <a:solidFill>
                  <a:schemeClr val="dk1"/>
                </a:solidFill>
                <a:latin typeface="Century Gothic"/>
                <a:ea typeface="Century Gothic"/>
                <a:cs typeface="Century Gothic"/>
                <a:sym typeface="Century Gothic"/>
              </a:rPr>
              <a:t>-2</a:t>
            </a:r>
            <a:r>
              <a:rPr lang="es-AR" sz="3200" b="0" i="0" u="none" strike="noStrike" cap="none" dirty="0">
                <a:solidFill>
                  <a:schemeClr val="dk1"/>
                </a:solidFill>
                <a:latin typeface="Century Gothic"/>
                <a:ea typeface="Century Gothic"/>
                <a:cs typeface="Century Gothic"/>
                <a:sym typeface="Century Gothic"/>
              </a:rPr>
              <a:t>	</a:t>
            </a:r>
            <a:r>
              <a:rPr lang="es-AR" sz="3200" b="0" i="0" u="none" strike="noStrike" cap="none" dirty="0" smtClean="0">
                <a:solidFill>
                  <a:schemeClr val="dk1"/>
                </a:solidFill>
                <a:latin typeface="Century Gothic"/>
                <a:ea typeface="Century Gothic"/>
                <a:cs typeface="Century Gothic"/>
                <a:sym typeface="Century Gothic"/>
              </a:rPr>
              <a:t>  597  </a:t>
            </a:r>
            <a:r>
              <a:rPr lang="es-AR" sz="3200" b="0" i="0" u="none" strike="noStrike" cap="none" dirty="0">
                <a:solidFill>
                  <a:schemeClr val="dk1"/>
                </a:solidFill>
                <a:latin typeface="Century Gothic"/>
                <a:ea typeface="Century Gothic"/>
                <a:cs typeface="Century Gothic"/>
                <a:sym typeface="Century Gothic"/>
              </a:rPr>
              <a:t>15</a:t>
            </a:r>
            <a:endParaRPr sz="3200" b="0" i="0" u="none" strike="noStrike" cap="none" dirty="0">
              <a:solidFill>
                <a:schemeClr val="dk1"/>
              </a:solidFill>
              <a:latin typeface="Century Gothic"/>
              <a:ea typeface="Century Gothic"/>
              <a:cs typeface="Century Gothic"/>
              <a:sym typeface="Century Gothic"/>
            </a:endParaRPr>
          </a:p>
        </p:txBody>
      </p:sp>
      <p:sp>
        <p:nvSpPr>
          <p:cNvPr id="382" name="Google Shape;382;p11"/>
          <p:cNvSpPr/>
          <p:nvPr/>
        </p:nvSpPr>
        <p:spPr>
          <a:xfrm>
            <a:off x="2524894" y="1500175"/>
            <a:ext cx="6357982" cy="714380"/>
          </a:xfrm>
          <a:custGeom>
            <a:avLst/>
            <a:gdLst/>
            <a:ahLst/>
            <a:cxnLst/>
            <a:rect l="l" t="t" r="r" b="b"/>
            <a:pathLst>
              <a:path w="4409955" h="563301" extrusionOk="0">
                <a:moveTo>
                  <a:pt x="0" y="563301"/>
                </a:moveTo>
                <a:cubicBezTo>
                  <a:pt x="818909" y="289366"/>
                  <a:pt x="1637819" y="15432"/>
                  <a:pt x="2372811" y="7716"/>
                </a:cubicBezTo>
                <a:cubicBezTo>
                  <a:pt x="3107803" y="0"/>
                  <a:pt x="3758879" y="258501"/>
                  <a:pt x="4409955" y="517002"/>
                </a:cubicBezTo>
              </a:path>
            </a:pathLst>
          </a:custGeom>
          <a:noFill/>
          <a:ln w="38100" cap="flat" cmpd="sng">
            <a:solidFill>
              <a:srgbClr val="329369"/>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383" name="Google Shape;383;p11"/>
          <p:cNvSpPr/>
          <p:nvPr/>
        </p:nvSpPr>
        <p:spPr>
          <a:xfrm rot="10800000">
            <a:off x="4310844" y="3714752"/>
            <a:ext cx="4643470" cy="1000132"/>
          </a:xfrm>
          <a:custGeom>
            <a:avLst/>
            <a:gdLst/>
            <a:ahLst/>
            <a:cxnLst/>
            <a:rect l="l" t="t" r="r" b="b"/>
            <a:pathLst>
              <a:path w="4409955" h="563301" extrusionOk="0">
                <a:moveTo>
                  <a:pt x="0" y="563301"/>
                </a:moveTo>
                <a:cubicBezTo>
                  <a:pt x="818909" y="289366"/>
                  <a:pt x="1637819" y="15432"/>
                  <a:pt x="2372811" y="7716"/>
                </a:cubicBezTo>
                <a:cubicBezTo>
                  <a:pt x="3107803" y="0"/>
                  <a:pt x="3758879" y="258501"/>
                  <a:pt x="4409955" y="517002"/>
                </a:cubicBezTo>
              </a:path>
            </a:pathLst>
          </a:custGeom>
          <a:noFill/>
          <a:ln w="38100" cap="flat" cmpd="sng">
            <a:solidFill>
              <a:srgbClr val="329369"/>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384" name="Google Shape;384;p11"/>
          <p:cNvSpPr/>
          <p:nvPr/>
        </p:nvSpPr>
        <p:spPr>
          <a:xfrm rot="10800000" flipH="1">
            <a:off x="4596596" y="3786326"/>
            <a:ext cx="2425475" cy="499930"/>
          </a:xfrm>
          <a:custGeom>
            <a:avLst/>
            <a:gdLst/>
            <a:ahLst/>
            <a:cxnLst/>
            <a:rect l="l" t="t" r="r" b="b"/>
            <a:pathLst>
              <a:path w="4409955" h="563301" extrusionOk="0">
                <a:moveTo>
                  <a:pt x="0" y="563301"/>
                </a:moveTo>
                <a:cubicBezTo>
                  <a:pt x="818909" y="289366"/>
                  <a:pt x="1637819" y="15432"/>
                  <a:pt x="2372811" y="7716"/>
                </a:cubicBezTo>
                <a:cubicBezTo>
                  <a:pt x="3107803" y="0"/>
                  <a:pt x="3758879" y="258501"/>
                  <a:pt x="4409955" y="517002"/>
                </a:cubicBezTo>
              </a:path>
            </a:pathLst>
          </a:custGeom>
          <a:noFill/>
          <a:ln w="38100" cap="flat" cmpd="sng">
            <a:solidFill>
              <a:srgbClr val="329369"/>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8"/>
                                        </p:tgtEl>
                                        <p:attrNameLst>
                                          <p:attrName>style.visibility</p:attrName>
                                        </p:attrNameLst>
                                      </p:cBhvr>
                                      <p:to>
                                        <p:strVal val="visible"/>
                                      </p:to>
                                    </p:set>
                                    <p:animEffect transition="in" filter="fade">
                                      <p:cBhvr>
                                        <p:cTn id="7" dur="1000"/>
                                        <p:tgtEl>
                                          <p:spTgt spid="36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5"/>
                                        </p:tgtEl>
                                        <p:attrNameLst>
                                          <p:attrName>style.visibility</p:attrName>
                                        </p:attrNameLst>
                                      </p:cBhvr>
                                      <p:to>
                                        <p:strVal val="visible"/>
                                      </p:to>
                                    </p:set>
                                    <p:animEffect transition="in" filter="fade">
                                      <p:cBhvr>
                                        <p:cTn id="11" dur="1000"/>
                                        <p:tgtEl>
                                          <p:spTgt spid="35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69"/>
                                        </p:tgtEl>
                                        <p:attrNameLst>
                                          <p:attrName>style.visibility</p:attrName>
                                        </p:attrNameLst>
                                      </p:cBhvr>
                                      <p:to>
                                        <p:strVal val="visible"/>
                                      </p:to>
                                    </p:set>
                                    <p:animEffect transition="in" filter="fade">
                                      <p:cBhvr>
                                        <p:cTn id="15" dur="1000"/>
                                        <p:tgtEl>
                                          <p:spTgt spid="36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71"/>
                                        </p:tgtEl>
                                        <p:attrNameLst>
                                          <p:attrName>style.visibility</p:attrName>
                                        </p:attrNameLst>
                                      </p:cBhvr>
                                      <p:to>
                                        <p:strVal val="visible"/>
                                      </p:to>
                                    </p:set>
                                    <p:animEffect transition="in" filter="fade">
                                      <p:cBhvr>
                                        <p:cTn id="19" dur="500"/>
                                        <p:tgtEl>
                                          <p:spTgt spid="371"/>
                                        </p:tgtEl>
                                      </p:cBhvr>
                                    </p:animEffect>
                                  </p:childTnLst>
                                </p:cTn>
                              </p:par>
                            </p:childTnLst>
                          </p:cTn>
                        </p:par>
                        <p:par>
                          <p:cTn id="20" fill="hold">
                            <p:stCondLst>
                              <p:cond delay="3500"/>
                            </p:stCondLst>
                            <p:childTnLst>
                              <p:par>
                                <p:cTn id="21" presetID="23" presetClass="entr" presetSubtype="16" fill="hold" nodeType="afterEffect">
                                  <p:stCondLst>
                                    <p:cond delay="0"/>
                                  </p:stCondLst>
                                  <p:childTnLst>
                                    <p:set>
                                      <p:cBhvr>
                                        <p:cTn id="22" dur="1" fill="hold">
                                          <p:stCondLst>
                                            <p:cond delay="0"/>
                                          </p:stCondLst>
                                        </p:cTn>
                                        <p:tgtEl>
                                          <p:spTgt spid="374"/>
                                        </p:tgtEl>
                                        <p:attrNameLst>
                                          <p:attrName>style.visibility</p:attrName>
                                        </p:attrNameLst>
                                      </p:cBhvr>
                                      <p:to>
                                        <p:strVal val="visible"/>
                                      </p:to>
                                    </p:set>
                                    <p:anim calcmode="lin" valueType="num">
                                      <p:cBhvr additive="base">
                                        <p:cTn id="23" dur="500"/>
                                        <p:tgtEl>
                                          <p:spTgt spid="374"/>
                                        </p:tgtEl>
                                        <p:attrNameLst>
                                          <p:attrName>ppt_w</p:attrName>
                                        </p:attrNameLst>
                                      </p:cBhvr>
                                      <p:tavLst>
                                        <p:tav tm="0">
                                          <p:val>
                                            <p:strVal val="0"/>
                                          </p:val>
                                        </p:tav>
                                        <p:tav tm="100000">
                                          <p:val>
                                            <p:strVal val="#ppt_w"/>
                                          </p:val>
                                        </p:tav>
                                      </p:tavLst>
                                    </p:anim>
                                    <p:anim calcmode="lin" valueType="num">
                                      <p:cBhvr additive="base">
                                        <p:cTn id="24" dur="500"/>
                                        <p:tgtEl>
                                          <p:spTgt spid="374"/>
                                        </p:tgtEl>
                                        <p:attrNameLst>
                                          <p:attrName>ppt_h</p:attrName>
                                        </p:attrNameLst>
                                      </p:cBhvr>
                                      <p:tavLst>
                                        <p:tav tm="0">
                                          <p:val>
                                            <p:strVal val="0"/>
                                          </p:val>
                                        </p:tav>
                                        <p:tav tm="100000">
                                          <p:val>
                                            <p:strVal val="#ppt_h"/>
                                          </p:val>
                                        </p:tav>
                                      </p:tavLst>
                                    </p:anim>
                                  </p:childTnLst>
                                </p:cTn>
                              </p:par>
                            </p:childTnLst>
                          </p:cTn>
                        </p:par>
                        <p:par>
                          <p:cTn id="25" fill="hold">
                            <p:stCondLst>
                              <p:cond delay="4000"/>
                            </p:stCondLst>
                            <p:childTnLst>
                              <p:par>
                                <p:cTn id="26" presetID="23" presetClass="entr" presetSubtype="16" fill="hold" nodeType="afterEffect">
                                  <p:stCondLst>
                                    <p:cond delay="0"/>
                                  </p:stCondLst>
                                  <p:childTnLst>
                                    <p:set>
                                      <p:cBhvr>
                                        <p:cTn id="27" dur="1" fill="hold">
                                          <p:stCondLst>
                                            <p:cond delay="0"/>
                                          </p:stCondLst>
                                        </p:cTn>
                                        <p:tgtEl>
                                          <p:spTgt spid="373"/>
                                        </p:tgtEl>
                                        <p:attrNameLst>
                                          <p:attrName>style.visibility</p:attrName>
                                        </p:attrNameLst>
                                      </p:cBhvr>
                                      <p:to>
                                        <p:strVal val="visible"/>
                                      </p:to>
                                    </p:set>
                                    <p:anim calcmode="lin" valueType="num">
                                      <p:cBhvr additive="base">
                                        <p:cTn id="28" dur="500"/>
                                        <p:tgtEl>
                                          <p:spTgt spid="373"/>
                                        </p:tgtEl>
                                        <p:attrNameLst>
                                          <p:attrName>ppt_w</p:attrName>
                                        </p:attrNameLst>
                                      </p:cBhvr>
                                      <p:tavLst>
                                        <p:tav tm="0">
                                          <p:val>
                                            <p:strVal val="0"/>
                                          </p:val>
                                        </p:tav>
                                        <p:tav tm="100000">
                                          <p:val>
                                            <p:strVal val="#ppt_w"/>
                                          </p:val>
                                        </p:tav>
                                      </p:tavLst>
                                    </p:anim>
                                    <p:anim calcmode="lin" valueType="num">
                                      <p:cBhvr additive="base">
                                        <p:cTn id="29" dur="500"/>
                                        <p:tgtEl>
                                          <p:spTgt spid="373"/>
                                        </p:tgtEl>
                                        <p:attrNameLst>
                                          <p:attrName>ppt_h</p:attrName>
                                        </p:attrNameLst>
                                      </p:cBhvr>
                                      <p:tavLst>
                                        <p:tav tm="0">
                                          <p:val>
                                            <p:str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2"/>
                                        </p:tgtEl>
                                        <p:attrNameLst>
                                          <p:attrName>style.visibility</p:attrName>
                                        </p:attrNameLst>
                                      </p:cBhvr>
                                      <p:to>
                                        <p:strVal val="visible"/>
                                      </p:to>
                                    </p:set>
                                    <p:animEffect transition="in" filter="fade">
                                      <p:cBhvr>
                                        <p:cTn id="34" dur="500"/>
                                        <p:tgtEl>
                                          <p:spTgt spid="372"/>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70">
                                            <p:txEl>
                                              <p:pRg st="0" end="0"/>
                                            </p:txEl>
                                          </p:spTgt>
                                        </p:tgtEl>
                                        <p:attrNameLst>
                                          <p:attrName>style.visibility</p:attrName>
                                        </p:attrNameLst>
                                      </p:cBhvr>
                                      <p:to>
                                        <p:strVal val="visible"/>
                                      </p:to>
                                    </p:set>
                                    <p:animEffect transition="in" filter="fade">
                                      <p:cBhvr>
                                        <p:cTn id="38" dur="500"/>
                                        <p:tgtEl>
                                          <p:spTgt spid="370">
                                            <p:txEl>
                                              <p:pRg st="0" end="0"/>
                                            </p:txEl>
                                          </p:spTgt>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370">
                                            <p:txEl>
                                              <p:pRg st="1" end="1"/>
                                            </p:txEl>
                                          </p:spTgt>
                                        </p:tgtEl>
                                        <p:attrNameLst>
                                          <p:attrName>style.visibility</p:attrName>
                                        </p:attrNameLst>
                                      </p:cBhvr>
                                      <p:to>
                                        <p:strVal val="visible"/>
                                      </p:to>
                                    </p:set>
                                    <p:animEffect transition="in" filter="fade">
                                      <p:cBhvr>
                                        <p:cTn id="42" dur="500"/>
                                        <p:tgtEl>
                                          <p:spTgt spid="370">
                                            <p:txEl>
                                              <p:pRg st="1" end="1"/>
                                            </p:txEl>
                                          </p:spTgt>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370">
                                            <p:txEl>
                                              <p:pRg st="2" end="2"/>
                                            </p:txEl>
                                          </p:spTgt>
                                        </p:tgtEl>
                                        <p:attrNameLst>
                                          <p:attrName>style.visibility</p:attrName>
                                        </p:attrNameLst>
                                      </p:cBhvr>
                                      <p:to>
                                        <p:strVal val="visible"/>
                                      </p:to>
                                    </p:set>
                                    <p:animEffect transition="in" filter="fade">
                                      <p:cBhvr>
                                        <p:cTn id="46" dur="500"/>
                                        <p:tgtEl>
                                          <p:spTgt spid="370">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5"/>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1"/>
                                          </p:stCondLst>
                                        </p:cTn>
                                        <p:tgtEl>
                                          <p:spTgt spid="37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1"/>
                                          </p:stCondLst>
                                        </p:cTn>
                                        <p:tgtEl>
                                          <p:spTgt spid="368"/>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75"/>
                                        </p:tgtEl>
                                        <p:attrNameLst>
                                          <p:attrName>style.visibility</p:attrName>
                                        </p:attrNameLst>
                                      </p:cBhvr>
                                      <p:to>
                                        <p:strVal val="visible"/>
                                      </p:to>
                                    </p:set>
                                  </p:childTnLst>
                                </p:cTn>
                              </p:par>
                              <p:par>
                                <p:cTn id="57" presetID="10" presetClass="entr" presetSubtype="0" fill="hold" nodeType="withEffect">
                                  <p:stCondLst>
                                    <p:cond delay="0"/>
                                  </p:stCondLst>
                                  <p:childTnLst>
                                    <p:set>
                                      <p:cBhvr>
                                        <p:cTn id="58" dur="1" fill="hold">
                                          <p:stCondLst>
                                            <p:cond delay="0"/>
                                          </p:stCondLst>
                                        </p:cTn>
                                        <p:tgtEl>
                                          <p:spTgt spid="376"/>
                                        </p:tgtEl>
                                        <p:attrNameLst>
                                          <p:attrName>style.visibility</p:attrName>
                                        </p:attrNameLst>
                                      </p:cBhvr>
                                      <p:to>
                                        <p:strVal val="visible"/>
                                      </p:to>
                                    </p:set>
                                    <p:animEffect transition="in" filter="fade">
                                      <p:cBhvr>
                                        <p:cTn id="59" dur="2000"/>
                                        <p:tgtEl>
                                          <p:spTgt spid="37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77"/>
                                        </p:tgtEl>
                                        <p:attrNameLst>
                                          <p:attrName>style.visibility</p:attrName>
                                        </p:attrNameLst>
                                      </p:cBhvr>
                                      <p:to>
                                        <p:strVal val="visible"/>
                                      </p:to>
                                    </p:set>
                                  </p:childTnLst>
                                </p:cTn>
                              </p:par>
                              <p:par>
                                <p:cTn id="64" presetID="1" presetClass="exit" presetSubtype="0" fill="hold" nodeType="withEffect">
                                  <p:stCondLst>
                                    <p:cond delay="0"/>
                                  </p:stCondLst>
                                  <p:childTnLst>
                                    <p:set>
                                      <p:cBhvr>
                                        <p:cTn id="65" dur="1" fill="hold">
                                          <p:stCondLst>
                                            <p:cond delay="1"/>
                                          </p:stCondLst>
                                        </p:cTn>
                                        <p:tgtEl>
                                          <p:spTgt spid="375"/>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377"/>
                                        </p:tgtEl>
                                        <p:attrNameLst>
                                          <p:attrName>style.visibility</p:attrName>
                                        </p:attrNameLst>
                                      </p:cBhvr>
                                      <p:to>
                                        <p:strVal val="visible"/>
                                      </p:to>
                                    </p:set>
                                  </p:childTnLst>
                                </p:cTn>
                              </p:par>
                              <p:par>
                                <p:cTn id="68" presetID="1" presetClass="exit" presetSubtype="0" fill="hold" nodeType="withEffect">
                                  <p:stCondLst>
                                    <p:cond delay="0"/>
                                  </p:stCondLst>
                                  <p:childTnLst>
                                    <p:set>
                                      <p:cBhvr>
                                        <p:cTn id="69" dur="1" fill="hold">
                                          <p:stCondLst>
                                            <p:cond delay="1"/>
                                          </p:stCondLst>
                                        </p:cTn>
                                        <p:tgtEl>
                                          <p:spTgt spid="376"/>
                                        </p:tgtEl>
                                        <p:attrNameLst>
                                          <p:attrName>style.visibility</p:attrName>
                                        </p:attrNameLst>
                                      </p:cBhvr>
                                      <p:to>
                                        <p:strVal val="hidden"/>
                                      </p:to>
                                    </p:set>
                                  </p:childTnLst>
                                </p:cTn>
                              </p:par>
                              <p:par>
                                <p:cTn id="70" presetID="10" presetClass="entr" presetSubtype="0" fill="hold" nodeType="withEffect">
                                  <p:stCondLst>
                                    <p:cond delay="0"/>
                                  </p:stCondLst>
                                  <p:childTnLst>
                                    <p:set>
                                      <p:cBhvr>
                                        <p:cTn id="71" dur="1" fill="hold">
                                          <p:stCondLst>
                                            <p:cond delay="0"/>
                                          </p:stCondLst>
                                        </p:cTn>
                                        <p:tgtEl>
                                          <p:spTgt spid="378"/>
                                        </p:tgtEl>
                                        <p:attrNameLst>
                                          <p:attrName>style.visibility</p:attrName>
                                        </p:attrNameLst>
                                      </p:cBhvr>
                                      <p:to>
                                        <p:strVal val="visible"/>
                                      </p:to>
                                    </p:set>
                                    <p:animEffect transition="in" filter="fade">
                                      <p:cBhvr>
                                        <p:cTn id="72" dur="500"/>
                                        <p:tgtEl>
                                          <p:spTgt spid="37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8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81"/>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1"/>
                                          </p:stCondLst>
                                        </p:cTn>
                                        <p:tgtEl>
                                          <p:spTgt spid="377"/>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1"/>
                                          </p:stCondLst>
                                        </p:cTn>
                                        <p:tgtEl>
                                          <p:spTgt spid="378"/>
                                        </p:tgtEl>
                                        <p:attrNameLst>
                                          <p:attrName>style.visibility</p:attrName>
                                        </p:attrNameLst>
                                      </p:cBhvr>
                                      <p:to>
                                        <p:strVal val="hidden"/>
                                      </p:to>
                                    </p:set>
                                  </p:childTnLst>
                                </p:cTn>
                              </p:par>
                            </p:childTnLst>
                          </p:cTn>
                        </p:par>
                        <p:par>
                          <p:cTn id="83" fill="hold">
                            <p:stCondLst>
                              <p:cond delay="1"/>
                            </p:stCondLst>
                            <p:childTnLst>
                              <p:par>
                                <p:cTn id="84" presetID="10" presetClass="entr" presetSubtype="0" fill="hold" nodeType="afterEffect">
                                  <p:stCondLst>
                                    <p:cond delay="0"/>
                                  </p:stCondLst>
                                  <p:childTnLst>
                                    <p:set>
                                      <p:cBhvr>
                                        <p:cTn id="85" dur="1" fill="hold">
                                          <p:stCondLst>
                                            <p:cond delay="0"/>
                                          </p:stCondLst>
                                        </p:cTn>
                                        <p:tgtEl>
                                          <p:spTgt spid="382"/>
                                        </p:tgtEl>
                                        <p:attrNameLst>
                                          <p:attrName>style.visibility</p:attrName>
                                        </p:attrNameLst>
                                      </p:cBhvr>
                                      <p:to>
                                        <p:strVal val="visible"/>
                                      </p:to>
                                    </p:set>
                                    <p:animEffect transition="in" filter="fade">
                                      <p:cBhvr>
                                        <p:cTn id="86" dur="1000"/>
                                        <p:tgtEl>
                                          <p:spTgt spid="382"/>
                                        </p:tgtEl>
                                      </p:cBhvr>
                                    </p:animEffect>
                                  </p:childTnLst>
                                </p:cTn>
                              </p:par>
                            </p:childTnLst>
                          </p:cTn>
                        </p:par>
                        <p:par>
                          <p:cTn id="87" fill="hold">
                            <p:stCondLst>
                              <p:cond delay="1001"/>
                            </p:stCondLst>
                            <p:childTnLst>
                              <p:par>
                                <p:cTn id="88" presetID="10" presetClass="entr" presetSubtype="0" fill="hold" nodeType="afterEffect">
                                  <p:stCondLst>
                                    <p:cond delay="0"/>
                                  </p:stCondLst>
                                  <p:childTnLst>
                                    <p:set>
                                      <p:cBhvr>
                                        <p:cTn id="89" dur="1" fill="hold">
                                          <p:stCondLst>
                                            <p:cond delay="0"/>
                                          </p:stCondLst>
                                        </p:cTn>
                                        <p:tgtEl>
                                          <p:spTgt spid="383"/>
                                        </p:tgtEl>
                                        <p:attrNameLst>
                                          <p:attrName>style.visibility</p:attrName>
                                        </p:attrNameLst>
                                      </p:cBhvr>
                                      <p:to>
                                        <p:strVal val="visible"/>
                                      </p:to>
                                    </p:set>
                                    <p:animEffect transition="in" filter="fade">
                                      <p:cBhvr>
                                        <p:cTn id="90" dur="1000"/>
                                        <p:tgtEl>
                                          <p:spTgt spid="383"/>
                                        </p:tgtEl>
                                      </p:cBhvr>
                                    </p:animEffect>
                                  </p:childTnLst>
                                </p:cTn>
                              </p:par>
                            </p:childTnLst>
                          </p:cTn>
                        </p:par>
                        <p:par>
                          <p:cTn id="91" fill="hold">
                            <p:stCondLst>
                              <p:cond delay="2001"/>
                            </p:stCondLst>
                            <p:childTnLst>
                              <p:par>
                                <p:cTn id="92" presetID="10" presetClass="entr" presetSubtype="0" fill="hold" nodeType="afterEffect">
                                  <p:stCondLst>
                                    <p:cond delay="0"/>
                                  </p:stCondLst>
                                  <p:childTnLst>
                                    <p:set>
                                      <p:cBhvr>
                                        <p:cTn id="93" dur="1" fill="hold">
                                          <p:stCondLst>
                                            <p:cond delay="0"/>
                                          </p:stCondLst>
                                        </p:cTn>
                                        <p:tgtEl>
                                          <p:spTgt spid="384"/>
                                        </p:tgtEl>
                                        <p:attrNameLst>
                                          <p:attrName>style.visibility</p:attrName>
                                        </p:attrNameLst>
                                      </p:cBhvr>
                                      <p:to>
                                        <p:strVal val="visible"/>
                                      </p:to>
                                    </p:set>
                                    <p:animEffect transition="in" filter="fade">
                                      <p:cBhvr>
                                        <p:cTn id="94" dur="10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45"/>
        <p:cNvGrpSpPr/>
        <p:nvPr/>
      </p:nvGrpSpPr>
      <p:grpSpPr>
        <a:xfrm>
          <a:off x="0" y="0"/>
          <a:ext cx="0" cy="0"/>
          <a:chOff x="0" y="0"/>
          <a:chExt cx="0" cy="0"/>
        </a:xfrm>
      </p:grpSpPr>
      <p:sp>
        <p:nvSpPr>
          <p:cNvPr id="246" name="Google Shape;246;p2"/>
          <p:cNvSpPr txBox="1"/>
          <p:nvPr/>
        </p:nvSpPr>
        <p:spPr>
          <a:xfrm>
            <a:off x="531813" y="787400"/>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2</a:t>
            </a:fld>
            <a:endParaRPr sz="1800" b="0" i="0" u="none" strike="noStrike" cap="none">
              <a:solidFill>
                <a:srgbClr val="000000"/>
              </a:solidFill>
              <a:latin typeface="Century Gothic"/>
              <a:ea typeface="Century Gothic"/>
              <a:cs typeface="Century Gothic"/>
              <a:sym typeface="Century Gothic"/>
            </a:endParaRPr>
          </a:p>
        </p:txBody>
      </p:sp>
      <p:sp>
        <p:nvSpPr>
          <p:cNvPr id="247" name="Google Shape;247;p2"/>
          <p:cNvSpPr txBox="1"/>
          <p:nvPr/>
        </p:nvSpPr>
        <p:spPr>
          <a:xfrm>
            <a:off x="2024063" y="611188"/>
            <a:ext cx="9507537" cy="901700"/>
          </a:xfrm>
          <a:prstGeom prst="rect">
            <a:avLst/>
          </a:prstGeom>
          <a:noFill/>
          <a:ln>
            <a:noFill/>
          </a:ln>
        </p:spPr>
        <p:txBody>
          <a:bodyPr spcFirstLastPara="1" wrap="square" lIns="90000" tIns="45000" rIns="90000" bIns="45000" anchor="t" anchorCtr="0">
            <a:noAutofit/>
          </a:bodyPr>
          <a:lstStyle/>
          <a:p>
            <a:pPr marL="0" marR="0" lvl="0" indent="0" algn="l" rtl="0">
              <a:lnSpc>
                <a:spcPct val="98000"/>
              </a:lnSpc>
              <a:spcBef>
                <a:spcPts val="0"/>
              </a:spcBef>
              <a:spcAft>
                <a:spcPts val="0"/>
              </a:spcAft>
              <a:buClr>
                <a:srgbClr val="262626"/>
              </a:buClr>
              <a:buSzPts val="4400"/>
              <a:buFont typeface="Times New Roman"/>
              <a:buNone/>
            </a:pPr>
            <a:r>
              <a:rPr lang="es-AR" sz="4400" b="0" i="0" u="none" strike="noStrike" cap="none">
                <a:solidFill>
                  <a:srgbClr val="262626"/>
                </a:solidFill>
                <a:latin typeface="Century Gothic"/>
                <a:ea typeface="Century Gothic"/>
                <a:cs typeface="Century Gothic"/>
                <a:sym typeface="Century Gothic"/>
              </a:rPr>
              <a:t>Algorítmica clásica sobre archivos </a:t>
            </a:r>
            <a:endParaRPr sz="1400" b="0" i="0" u="none" strike="noStrike" cap="none">
              <a:solidFill>
                <a:srgbClr val="000000"/>
              </a:solidFill>
              <a:latin typeface="Arial"/>
              <a:ea typeface="Arial"/>
              <a:cs typeface="Arial"/>
              <a:sym typeface="Arial"/>
            </a:endParaRPr>
          </a:p>
        </p:txBody>
      </p:sp>
      <p:sp>
        <p:nvSpPr>
          <p:cNvPr id="248" name="Google Shape;248;p2"/>
          <p:cNvSpPr txBox="1"/>
          <p:nvPr/>
        </p:nvSpPr>
        <p:spPr>
          <a:xfrm>
            <a:off x="2309813" y="2071688"/>
            <a:ext cx="8645525" cy="31432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lt1"/>
              </a:buClr>
              <a:buSzPts val="4000"/>
              <a:buFont typeface="Times New Roman"/>
              <a:buNone/>
            </a:pPr>
            <a:endParaRPr sz="4000" b="1" i="0" u="none" strike="noStrike" cap="none">
              <a:solidFill>
                <a:srgbClr val="262626"/>
              </a:solidFill>
              <a:latin typeface="Century Gothic"/>
              <a:ea typeface="Century Gothic"/>
              <a:cs typeface="Century Gothic"/>
              <a:sym typeface="Century Gothic"/>
            </a:endParaRPr>
          </a:p>
          <a:p>
            <a:pPr marL="0" marR="0" lvl="0" indent="0" algn="l" rtl="0">
              <a:lnSpc>
                <a:spcPct val="93000"/>
              </a:lnSpc>
              <a:spcBef>
                <a:spcPts val="0"/>
              </a:spcBef>
              <a:spcAft>
                <a:spcPts val="0"/>
              </a:spcAft>
              <a:buClr>
                <a:srgbClr val="262626"/>
              </a:buClr>
              <a:buSzPts val="4000"/>
              <a:buFont typeface="Times New Roman"/>
              <a:buNone/>
            </a:pPr>
            <a:r>
              <a:rPr lang="es-AR" sz="4000" b="1" i="0" u="none" strike="noStrike" cap="none">
                <a:solidFill>
                  <a:srgbClr val="262626"/>
                </a:solidFill>
                <a:latin typeface="Century Gothic"/>
                <a:ea typeface="Century Gothic"/>
                <a:cs typeface="Century Gothic"/>
                <a:sym typeface="Century Gothic"/>
              </a:rPr>
              <a:t>¿Qué es una baja?</a:t>
            </a:r>
            <a:endParaRPr sz="4000" b="0" i="0" u="none" strike="noStrike" cap="none">
              <a:solidFill>
                <a:srgbClr val="262626"/>
              </a:solidFill>
              <a:latin typeface="Century Gothic"/>
              <a:ea typeface="Century Gothic"/>
              <a:cs typeface="Century Gothic"/>
              <a:sym typeface="Century Gothic"/>
            </a:endParaRPr>
          </a:p>
          <a:p>
            <a:pPr marL="0" marR="0" lvl="0" indent="0" algn="l" rtl="0">
              <a:lnSpc>
                <a:spcPct val="93000"/>
              </a:lnSpc>
              <a:spcBef>
                <a:spcPts val="1200"/>
              </a:spcBef>
              <a:spcAft>
                <a:spcPts val="0"/>
              </a:spcAft>
              <a:buClr>
                <a:srgbClr val="262626"/>
              </a:buClr>
              <a:buSzPts val="4000"/>
              <a:buFont typeface="Times New Roman"/>
              <a:buNone/>
            </a:pPr>
            <a:r>
              <a:rPr lang="es-AR" sz="4000" b="0" i="0" u="none" strike="noStrike" cap="none">
                <a:solidFill>
                  <a:srgbClr val="262626"/>
                </a:solidFill>
                <a:latin typeface="Century Gothic"/>
                <a:ea typeface="Century Gothic"/>
                <a:cs typeface="Century Gothic"/>
                <a:sym typeface="Century Gothic"/>
              </a:rPr>
              <a:t>Se denomina proceso de baja a aquel proceso que permite quitar información de un archivo.</a:t>
            </a:r>
            <a:endParaRPr sz="4000" b="0" i="0" u="none" strike="noStrike" cap="none">
              <a:solidFill>
                <a:srgbClr val="262626"/>
              </a:solidFill>
              <a:latin typeface="Century Gothic"/>
              <a:ea typeface="Century Gothic"/>
              <a:cs typeface="Century Gothic"/>
              <a:sym typeface="Century Gothic"/>
            </a:endParaRPr>
          </a:p>
          <a:p>
            <a:pPr marL="1106488" marR="0" lvl="1" indent="-523875" algn="l" rtl="0">
              <a:lnSpc>
                <a:spcPct val="100000"/>
              </a:lnSpc>
              <a:spcBef>
                <a:spcPts val="400"/>
              </a:spcBef>
              <a:spcAft>
                <a:spcPts val="0"/>
              </a:spcAft>
              <a:buClr>
                <a:schemeClr val="lt1"/>
              </a:buClr>
              <a:buSzPts val="4000"/>
              <a:buFont typeface="Times New Roman"/>
              <a:buNone/>
            </a:pPr>
            <a:endParaRPr sz="4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4000"/>
              <a:buFont typeface="Times New Roman"/>
              <a:buNone/>
            </a:pPr>
            <a:endParaRPr sz="4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54"/>
        <p:cNvGrpSpPr/>
        <p:nvPr/>
      </p:nvGrpSpPr>
      <p:grpSpPr>
        <a:xfrm>
          <a:off x="0" y="0"/>
          <a:ext cx="0" cy="0"/>
          <a:chOff x="0" y="0"/>
          <a:chExt cx="0" cy="0"/>
        </a:xfrm>
      </p:grpSpPr>
      <p:sp>
        <p:nvSpPr>
          <p:cNvPr id="255" name="Google Shape;255;p3"/>
          <p:cNvSpPr txBox="1"/>
          <p:nvPr/>
        </p:nvSpPr>
        <p:spPr>
          <a:xfrm>
            <a:off x="503238" y="792163"/>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3</a:t>
            </a:fld>
            <a:endParaRPr sz="1800" b="0" i="0" u="none" strike="noStrike" cap="none">
              <a:solidFill>
                <a:srgbClr val="000000"/>
              </a:solidFill>
              <a:latin typeface="Century Gothic"/>
              <a:ea typeface="Century Gothic"/>
              <a:cs typeface="Century Gothic"/>
              <a:sym typeface="Century Gothic"/>
            </a:endParaRPr>
          </a:p>
        </p:txBody>
      </p:sp>
      <p:sp>
        <p:nvSpPr>
          <p:cNvPr id="256" name="Google Shape;256;p3"/>
          <p:cNvSpPr txBox="1"/>
          <p:nvPr/>
        </p:nvSpPr>
        <p:spPr>
          <a:xfrm>
            <a:off x="2697163" y="1635125"/>
            <a:ext cx="2919412" cy="44958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7" name="Google Shape;257;p3"/>
          <p:cNvSpPr txBox="1"/>
          <p:nvPr/>
        </p:nvSpPr>
        <p:spPr>
          <a:xfrm>
            <a:off x="1667638" y="500042"/>
            <a:ext cx="10358510" cy="6143668"/>
          </a:xfrm>
          <a:prstGeom prst="rect">
            <a:avLst/>
          </a:prstGeom>
          <a:noFill/>
          <a:ln>
            <a:noFill/>
          </a:ln>
        </p:spPr>
        <p:txBody>
          <a:bodyPr spcFirstLastPara="1" wrap="square" lIns="90000" tIns="45000" rIns="90000" bIns="45000" anchor="t" anchorCtr="0">
            <a:noAutofit/>
          </a:bodyPr>
          <a:lstStyle/>
          <a:p>
            <a:pPr marL="0" marR="0" lvl="0" indent="0" algn="just" rtl="0">
              <a:lnSpc>
                <a:spcPct val="93000"/>
              </a:lnSpc>
              <a:spcBef>
                <a:spcPts val="0"/>
              </a:spcBef>
              <a:spcAft>
                <a:spcPts val="0"/>
              </a:spcAft>
              <a:buClr>
                <a:srgbClr val="262626"/>
              </a:buClr>
              <a:buSzPts val="3600"/>
              <a:buFont typeface="Times New Roman"/>
              <a:buNone/>
            </a:pPr>
            <a:r>
              <a:rPr lang="es-AR" sz="3600" b="0" i="0" u="none" strike="noStrike" cap="none">
                <a:solidFill>
                  <a:srgbClr val="262626"/>
                </a:solidFill>
                <a:latin typeface="Century Gothic"/>
                <a:ea typeface="Century Gothic"/>
                <a:cs typeface="Century Gothic"/>
                <a:sym typeface="Century Gothic"/>
              </a:rPr>
              <a:t>El proceso de baja puede llevarse a cabo de dos modos diferentes:</a:t>
            </a:r>
            <a:endParaRPr sz="1400" b="0" i="0" u="none" strike="noStrike" cap="none">
              <a:solidFill>
                <a:srgbClr val="000000"/>
              </a:solidFill>
              <a:latin typeface="Arial"/>
              <a:ea typeface="Arial"/>
              <a:cs typeface="Arial"/>
              <a:sym typeface="Arial"/>
            </a:endParaRPr>
          </a:p>
          <a:p>
            <a:pPr marL="358775" marR="0" lvl="1" indent="-358775" algn="l" rtl="0">
              <a:lnSpc>
                <a:spcPct val="93000"/>
              </a:lnSpc>
              <a:spcBef>
                <a:spcPts val="2400"/>
              </a:spcBef>
              <a:spcAft>
                <a:spcPts val="0"/>
              </a:spcAft>
              <a:buClr>
                <a:srgbClr val="000000"/>
              </a:buClr>
              <a:buSzPts val="3600"/>
              <a:buFont typeface="Arial"/>
              <a:buChar char="•"/>
            </a:pPr>
            <a:r>
              <a:rPr lang="es-AR" sz="3600" b="1" i="0" u="none" strike="noStrike" cap="none">
                <a:solidFill>
                  <a:srgbClr val="262626"/>
                </a:solidFill>
                <a:latin typeface="Century Gothic"/>
                <a:ea typeface="Century Gothic"/>
                <a:cs typeface="Century Gothic"/>
                <a:sym typeface="Century Gothic"/>
              </a:rPr>
              <a:t>Baja física</a:t>
            </a:r>
            <a:endParaRPr sz="1400" b="0" i="0" u="none" strike="noStrike" cap="none">
              <a:solidFill>
                <a:srgbClr val="000000"/>
              </a:solidFill>
              <a:latin typeface="Arial"/>
              <a:ea typeface="Arial"/>
              <a:cs typeface="Arial"/>
              <a:sym typeface="Arial"/>
            </a:endParaRPr>
          </a:p>
          <a:p>
            <a:pPr marL="358775" marR="0" lvl="1" indent="-358775" algn="l" rtl="0">
              <a:lnSpc>
                <a:spcPct val="93000"/>
              </a:lnSpc>
              <a:spcBef>
                <a:spcPts val="1200"/>
              </a:spcBef>
              <a:spcAft>
                <a:spcPts val="0"/>
              </a:spcAft>
              <a:buClr>
                <a:srgbClr val="000000"/>
              </a:buClr>
              <a:buSzPts val="3600"/>
              <a:buFont typeface="Arial"/>
              <a:buNone/>
            </a:pPr>
            <a:r>
              <a:rPr lang="es-AR" sz="3600" b="0" i="0" u="none" strike="noStrike" cap="none">
                <a:solidFill>
                  <a:srgbClr val="262626"/>
                </a:solidFill>
                <a:latin typeface="Century Gothic"/>
                <a:ea typeface="Century Gothic"/>
                <a:cs typeface="Century Gothic"/>
                <a:sym typeface="Century Gothic"/>
              </a:rPr>
              <a:t>	Consiste en borrar efectivamente la información del archivo, recuperando el espacio físico.</a:t>
            </a:r>
            <a:endParaRPr sz="1400" b="0" i="0" u="none" strike="noStrike" cap="none">
              <a:solidFill>
                <a:srgbClr val="000000"/>
              </a:solidFill>
              <a:latin typeface="Arial"/>
              <a:ea typeface="Arial"/>
              <a:cs typeface="Arial"/>
              <a:sym typeface="Arial"/>
            </a:endParaRPr>
          </a:p>
          <a:p>
            <a:pPr marL="358775" marR="0" lvl="1" indent="-358775" algn="l" rtl="0">
              <a:lnSpc>
                <a:spcPct val="93000"/>
              </a:lnSpc>
              <a:spcBef>
                <a:spcPts val="2400"/>
              </a:spcBef>
              <a:spcAft>
                <a:spcPts val="0"/>
              </a:spcAft>
              <a:buClr>
                <a:srgbClr val="000000"/>
              </a:buClr>
              <a:buSzPts val="3600"/>
              <a:buFont typeface="Arial"/>
              <a:buChar char="•"/>
            </a:pPr>
            <a:r>
              <a:rPr lang="es-AR" sz="3600" b="1" i="0" u="none" strike="noStrike" cap="none">
                <a:solidFill>
                  <a:srgbClr val="262626"/>
                </a:solidFill>
                <a:latin typeface="Century Gothic"/>
                <a:ea typeface="Century Gothic"/>
                <a:cs typeface="Century Gothic"/>
                <a:sym typeface="Century Gothic"/>
              </a:rPr>
              <a:t>Baja lógica</a:t>
            </a:r>
            <a:endParaRPr sz="1400" b="0" i="0" u="none" strike="noStrike" cap="none">
              <a:solidFill>
                <a:srgbClr val="000000"/>
              </a:solidFill>
              <a:latin typeface="Arial"/>
              <a:ea typeface="Arial"/>
              <a:cs typeface="Arial"/>
              <a:sym typeface="Arial"/>
            </a:endParaRPr>
          </a:p>
          <a:p>
            <a:pPr marL="358775" marR="0" lvl="1" indent="-358775" algn="l" rtl="0">
              <a:lnSpc>
                <a:spcPct val="93000"/>
              </a:lnSpc>
              <a:spcBef>
                <a:spcPts val="1200"/>
              </a:spcBef>
              <a:spcAft>
                <a:spcPts val="0"/>
              </a:spcAft>
              <a:buClr>
                <a:srgbClr val="000000"/>
              </a:buClr>
              <a:buSzPts val="3600"/>
              <a:buFont typeface="Arial"/>
              <a:buNone/>
            </a:pPr>
            <a:r>
              <a:rPr lang="es-AR" sz="3600" b="0" i="0" u="none" strike="noStrike" cap="none">
                <a:solidFill>
                  <a:srgbClr val="262626"/>
                </a:solidFill>
                <a:latin typeface="Century Gothic"/>
                <a:ea typeface="Century Gothic"/>
                <a:cs typeface="Century Gothic"/>
                <a:sym typeface="Century Gothic"/>
              </a:rPr>
              <a:t>	Consiste en borrar la información del archivo, pero sin recuperar el espacio físico respectivo.  </a:t>
            </a:r>
            <a:endParaRPr sz="1400" b="0" i="0" u="none" strike="noStrike" cap="none">
              <a:solidFill>
                <a:srgbClr val="000000"/>
              </a:solidFill>
              <a:latin typeface="Arial"/>
              <a:ea typeface="Arial"/>
              <a:cs typeface="Arial"/>
              <a:sym typeface="Arial"/>
            </a:endParaRPr>
          </a:p>
        </p:txBody>
      </p:sp>
      <p:sp>
        <p:nvSpPr>
          <p:cNvPr id="258" name="Google Shape;258;p3"/>
          <p:cNvSpPr txBox="1"/>
          <p:nvPr/>
        </p:nvSpPr>
        <p:spPr>
          <a:xfrm>
            <a:off x="6848475" y="2160588"/>
            <a:ext cx="2582863" cy="4421187"/>
          </a:xfrm>
          <a:prstGeom prst="rect">
            <a:avLst/>
          </a:prstGeom>
          <a:noFill/>
          <a:ln>
            <a:noFill/>
          </a:ln>
        </p:spPr>
        <p:txBody>
          <a:bodyPr spcFirstLastPara="1" wrap="square" lIns="90000" tIns="45000" rIns="90000" bIns="45000" anchor="t" anchorCtr="0">
            <a:noAutofit/>
          </a:bodyPr>
          <a:lstStyle/>
          <a:p>
            <a:pPr marL="365125" marR="0" lvl="0" indent="-234950" algn="l" rtl="0">
              <a:lnSpc>
                <a:spcPct val="100000"/>
              </a:lnSpc>
              <a:spcBef>
                <a:spcPts val="0"/>
              </a:spcBef>
              <a:spcAft>
                <a:spcPts val="0"/>
              </a:spcAft>
              <a:buClr>
                <a:schemeClr val="lt1"/>
              </a:buClr>
              <a:buSzPts val="1400"/>
              <a:buFont typeface="Times New Roman"/>
              <a:buNone/>
            </a:pPr>
            <a:endParaRPr sz="1400" b="0" i="0" u="none" strike="noStrike" cap="none">
              <a:solidFill>
                <a:srgbClr val="262626"/>
              </a:solidFill>
              <a:latin typeface="Century Gothic"/>
              <a:ea typeface="Century Gothic"/>
              <a:cs typeface="Century Gothic"/>
              <a:sym typeface="Century Gothic"/>
            </a:endParaRPr>
          </a:p>
          <a:p>
            <a:pPr marL="365125" marR="0" lvl="0" indent="-234950" algn="l" rtl="0">
              <a:lnSpc>
                <a:spcPct val="100000"/>
              </a:lnSpc>
              <a:spcBef>
                <a:spcPts val="400"/>
              </a:spcBef>
              <a:spcAft>
                <a:spcPts val="0"/>
              </a:spcAft>
              <a:buClr>
                <a:schemeClr val="lt1"/>
              </a:buClr>
              <a:buSzPts val="1400"/>
              <a:buFont typeface="Times New Roman"/>
              <a:buNone/>
            </a:pPr>
            <a:endParaRPr sz="1400" b="0" i="0" u="none" strike="noStrike" cap="none">
              <a:solidFill>
                <a:srgbClr val="262626"/>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animEffect transition="in" filter="fade">
                                      <p:cBhvr>
                                        <p:cTn id="7" dur="1000"/>
                                        <p:tgtEl>
                                          <p:spTgt spid="25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7">
                                            <p:txEl>
                                              <p:pRg st="1" end="1"/>
                                            </p:txEl>
                                          </p:spTgt>
                                        </p:tgtEl>
                                        <p:attrNameLst>
                                          <p:attrName>style.visibility</p:attrName>
                                        </p:attrNameLst>
                                      </p:cBhvr>
                                      <p:to>
                                        <p:strVal val="visible"/>
                                      </p:to>
                                    </p:set>
                                    <p:animEffect transition="in" filter="fade">
                                      <p:cBhvr>
                                        <p:cTn id="10" dur="1000"/>
                                        <p:tgtEl>
                                          <p:spTgt spid="25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57">
                                            <p:txEl>
                                              <p:pRg st="2" end="2"/>
                                            </p:txEl>
                                          </p:spTgt>
                                        </p:tgtEl>
                                        <p:attrNameLst>
                                          <p:attrName>style.visibility</p:attrName>
                                        </p:attrNameLst>
                                      </p:cBhvr>
                                      <p:to>
                                        <p:strVal val="visible"/>
                                      </p:to>
                                    </p:set>
                                    <p:animEffect transition="in" filter="fade">
                                      <p:cBhvr>
                                        <p:cTn id="13" dur="1000"/>
                                        <p:tgtEl>
                                          <p:spTgt spid="25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57">
                                            <p:txEl>
                                              <p:pRg st="3" end="3"/>
                                            </p:txEl>
                                          </p:spTgt>
                                        </p:tgtEl>
                                        <p:attrNameLst>
                                          <p:attrName>style.visibility</p:attrName>
                                        </p:attrNameLst>
                                      </p:cBhvr>
                                      <p:to>
                                        <p:strVal val="visible"/>
                                      </p:to>
                                    </p:set>
                                    <p:animEffect transition="in" filter="fade">
                                      <p:cBhvr>
                                        <p:cTn id="16" dur="1000"/>
                                        <p:tgtEl>
                                          <p:spTgt spid="25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57">
                                            <p:txEl>
                                              <p:pRg st="4" end="4"/>
                                            </p:txEl>
                                          </p:spTgt>
                                        </p:tgtEl>
                                        <p:attrNameLst>
                                          <p:attrName>style.visibility</p:attrName>
                                        </p:attrNameLst>
                                      </p:cBhvr>
                                      <p:to>
                                        <p:strVal val="visible"/>
                                      </p:to>
                                    </p:set>
                                    <p:animEffect transition="in" filter="fade">
                                      <p:cBhvr>
                                        <p:cTn id="19" dur="1000"/>
                                        <p:tgtEl>
                                          <p:spTgt spid="2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64"/>
        <p:cNvGrpSpPr/>
        <p:nvPr/>
      </p:nvGrpSpPr>
      <p:grpSpPr>
        <a:xfrm>
          <a:off x="0" y="0"/>
          <a:ext cx="0" cy="0"/>
          <a:chOff x="0" y="0"/>
          <a:chExt cx="0" cy="0"/>
        </a:xfrm>
      </p:grpSpPr>
      <p:sp>
        <p:nvSpPr>
          <p:cNvPr id="265" name="Google Shape;265;p4"/>
          <p:cNvSpPr txBox="1"/>
          <p:nvPr/>
        </p:nvSpPr>
        <p:spPr>
          <a:xfrm>
            <a:off x="1739076" y="214290"/>
            <a:ext cx="4437858" cy="1281112"/>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400"/>
              <a:buFont typeface="Times New Roman"/>
              <a:buNone/>
            </a:pPr>
            <a:r>
              <a:rPr lang="es-AR" sz="4400" b="0" i="0" u="none" strike="noStrike" cap="none">
                <a:solidFill>
                  <a:srgbClr val="262626"/>
                </a:solidFill>
                <a:latin typeface="Century Gothic"/>
                <a:ea typeface="Century Gothic"/>
                <a:cs typeface="Century Gothic"/>
                <a:sym typeface="Century Gothic"/>
              </a:rPr>
              <a:t>Baja Física </a:t>
            </a:r>
            <a:endParaRPr sz="1400" b="0" i="0" u="none" strike="noStrike" cap="none">
              <a:solidFill>
                <a:srgbClr val="000000"/>
              </a:solidFill>
              <a:latin typeface="Arial"/>
              <a:ea typeface="Arial"/>
              <a:cs typeface="Arial"/>
              <a:sym typeface="Arial"/>
            </a:endParaRPr>
          </a:p>
        </p:txBody>
      </p:sp>
      <p:sp>
        <p:nvSpPr>
          <p:cNvPr id="266" name="Google Shape;266;p4"/>
          <p:cNvSpPr txBox="1"/>
          <p:nvPr/>
        </p:nvSpPr>
        <p:spPr>
          <a:xfrm>
            <a:off x="503238" y="792163"/>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4</a:t>
            </a:fld>
            <a:endParaRPr sz="1800" b="0" i="0" u="none" strike="noStrike" cap="none">
              <a:solidFill>
                <a:srgbClr val="000000"/>
              </a:solidFill>
              <a:latin typeface="Century Gothic"/>
              <a:ea typeface="Century Gothic"/>
              <a:cs typeface="Century Gothic"/>
              <a:sym typeface="Century Gothic"/>
            </a:endParaRPr>
          </a:p>
        </p:txBody>
      </p:sp>
      <p:sp>
        <p:nvSpPr>
          <p:cNvPr id="267" name="Google Shape;267;p4"/>
          <p:cNvSpPr txBox="1"/>
          <p:nvPr/>
        </p:nvSpPr>
        <p:spPr>
          <a:xfrm>
            <a:off x="2697163" y="1635125"/>
            <a:ext cx="7772400" cy="44958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8" name="Google Shape;268;p4"/>
          <p:cNvSpPr txBox="1"/>
          <p:nvPr/>
        </p:nvSpPr>
        <p:spPr>
          <a:xfrm>
            <a:off x="1655763" y="1285859"/>
            <a:ext cx="9707562" cy="5410215"/>
          </a:xfrm>
          <a:prstGeom prst="rect">
            <a:avLst/>
          </a:prstGeom>
          <a:noFill/>
          <a:ln>
            <a:noFill/>
          </a:ln>
        </p:spPr>
        <p:txBody>
          <a:bodyPr spcFirstLastPara="1" wrap="square" lIns="90000" tIns="45000" rIns="90000" bIns="45000" anchor="t" anchorCtr="0">
            <a:noAutofit/>
          </a:bodyPr>
          <a:lstStyle/>
          <a:p>
            <a:pPr marL="0" marR="0" lvl="1" indent="0" algn="just" rtl="0">
              <a:lnSpc>
                <a:spcPct val="93000"/>
              </a:lnSpc>
              <a:spcBef>
                <a:spcPts val="0"/>
              </a:spcBef>
              <a:spcAft>
                <a:spcPts val="0"/>
              </a:spcAft>
              <a:buClr>
                <a:srgbClr val="000000"/>
              </a:buClr>
              <a:buSzPts val="3200"/>
              <a:buFont typeface="Times New Roman"/>
              <a:buNone/>
            </a:pPr>
            <a:r>
              <a:rPr lang="es-AR" sz="3200" b="0" i="0" u="none" strike="noStrike" cap="none">
                <a:solidFill>
                  <a:srgbClr val="000000"/>
                </a:solidFill>
                <a:latin typeface="Century Gothic"/>
                <a:ea typeface="Century Gothic"/>
                <a:cs typeface="Century Gothic"/>
                <a:sym typeface="Century Gothic"/>
              </a:rPr>
              <a:t>Se realiza baja física sobre un archivo cuando un elemento es efectivamente quitado del archivo, decrementando en uno la cantidad de elementos. </a:t>
            </a:r>
            <a:endParaRPr sz="1400" b="0" i="0" u="none" strike="noStrike" cap="none">
              <a:solidFill>
                <a:srgbClr val="000000"/>
              </a:solidFill>
              <a:latin typeface="Arial"/>
              <a:ea typeface="Arial"/>
              <a:cs typeface="Arial"/>
              <a:sym typeface="Arial"/>
            </a:endParaRPr>
          </a:p>
          <a:p>
            <a:pPr marL="0" marR="0" lvl="1" indent="0" algn="just" rtl="0">
              <a:lnSpc>
                <a:spcPct val="93000"/>
              </a:lnSpc>
              <a:spcBef>
                <a:spcPts val="1200"/>
              </a:spcBef>
              <a:spcAft>
                <a:spcPts val="0"/>
              </a:spcAft>
              <a:buClr>
                <a:schemeClr val="accent6"/>
              </a:buClr>
              <a:buSzPts val="3200"/>
              <a:buFont typeface="Times New Roman"/>
              <a:buNone/>
            </a:pPr>
            <a:r>
              <a:rPr lang="es-AR" sz="3200" b="1" i="0" u="none" strike="noStrike" cap="none">
                <a:solidFill>
                  <a:schemeClr val="accent6"/>
                </a:solidFill>
                <a:latin typeface="Century Gothic"/>
                <a:ea typeface="Century Gothic"/>
                <a:cs typeface="Century Gothic"/>
                <a:sym typeface="Century Gothic"/>
              </a:rPr>
              <a:t>VENTAJA: </a:t>
            </a:r>
            <a:r>
              <a:rPr lang="es-AR" sz="3200" b="0" i="0" u="none" strike="noStrike" cap="none">
                <a:solidFill>
                  <a:srgbClr val="000000"/>
                </a:solidFill>
                <a:latin typeface="Century Gothic"/>
                <a:ea typeface="Century Gothic"/>
                <a:cs typeface="Century Gothic"/>
                <a:sym typeface="Century Gothic"/>
              </a:rPr>
              <a:t>En todo momento, se administra un archivo de datos que ocupa el lugar mínimo necesario. </a:t>
            </a:r>
            <a:endParaRPr sz="3200" b="0" i="0" u="none" strike="noStrike" cap="none">
              <a:solidFill>
                <a:srgbClr val="000000"/>
              </a:solidFill>
              <a:latin typeface="Century Gothic"/>
              <a:ea typeface="Century Gothic"/>
              <a:cs typeface="Century Gothic"/>
              <a:sym typeface="Century Gothic"/>
            </a:endParaRPr>
          </a:p>
          <a:p>
            <a:pPr marL="0" marR="0" lvl="1" indent="0" algn="just" rtl="0">
              <a:lnSpc>
                <a:spcPct val="93000"/>
              </a:lnSpc>
              <a:spcBef>
                <a:spcPts val="1200"/>
              </a:spcBef>
              <a:spcAft>
                <a:spcPts val="0"/>
              </a:spcAft>
              <a:buClr>
                <a:schemeClr val="accent6"/>
              </a:buClr>
              <a:buSzPts val="3200"/>
              <a:buFont typeface="Times New Roman"/>
              <a:buNone/>
            </a:pPr>
            <a:r>
              <a:rPr lang="es-AR" sz="3200" b="1" i="0" u="none" strike="noStrike" cap="none">
                <a:solidFill>
                  <a:schemeClr val="accent6"/>
                </a:solidFill>
                <a:latin typeface="Century Gothic"/>
                <a:ea typeface="Century Gothic"/>
                <a:cs typeface="Century Gothic"/>
                <a:sym typeface="Century Gothic"/>
              </a:rPr>
              <a:t>DESVENTAJA: </a:t>
            </a:r>
            <a:r>
              <a:rPr lang="es-AR" sz="3200" b="0" i="0" u="none" strike="noStrike" cap="none">
                <a:solidFill>
                  <a:srgbClr val="000000"/>
                </a:solidFill>
                <a:latin typeface="Century Gothic"/>
                <a:ea typeface="Century Gothic"/>
                <a:cs typeface="Century Gothic"/>
                <a:sym typeface="Century Gothic"/>
              </a:rPr>
              <a:t>Performance de los algoritmos que implementan esta solución.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animEffect transition="in" filter="fade">
                                      <p:cBhvr>
                                        <p:cTn id="7" dur="500"/>
                                        <p:tgtEl>
                                          <p:spTgt spid="26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8">
                                            <p:txEl>
                                              <p:pRg st="1" end="1"/>
                                            </p:txEl>
                                          </p:spTgt>
                                        </p:tgtEl>
                                        <p:attrNameLst>
                                          <p:attrName>style.visibility</p:attrName>
                                        </p:attrNameLst>
                                      </p:cBhvr>
                                      <p:to>
                                        <p:strVal val="visible"/>
                                      </p:to>
                                    </p:set>
                                    <p:animEffect transition="in" filter="fade">
                                      <p:cBhvr>
                                        <p:cTn id="10" dur="500"/>
                                        <p:tgtEl>
                                          <p:spTgt spid="26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8">
                                            <p:txEl>
                                              <p:pRg st="2" end="2"/>
                                            </p:txEl>
                                          </p:spTgt>
                                        </p:tgtEl>
                                        <p:attrNameLst>
                                          <p:attrName>style.visibility</p:attrName>
                                        </p:attrNameLst>
                                      </p:cBhvr>
                                      <p:to>
                                        <p:strVal val="visible"/>
                                      </p:to>
                                    </p:set>
                                    <p:animEffect transition="in" filter="fade">
                                      <p:cBhvr>
                                        <p:cTn id="13" dur="500"/>
                                        <p:tgtEl>
                                          <p:spTgt spid="2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74"/>
        <p:cNvGrpSpPr/>
        <p:nvPr/>
      </p:nvGrpSpPr>
      <p:grpSpPr>
        <a:xfrm>
          <a:off x="0" y="0"/>
          <a:ext cx="0" cy="0"/>
          <a:chOff x="0" y="0"/>
          <a:chExt cx="0" cy="0"/>
        </a:xfrm>
      </p:grpSpPr>
      <p:sp>
        <p:nvSpPr>
          <p:cNvPr id="275" name="Google Shape;275;p5"/>
          <p:cNvSpPr txBox="1"/>
          <p:nvPr/>
        </p:nvSpPr>
        <p:spPr>
          <a:xfrm>
            <a:off x="1881952" y="357166"/>
            <a:ext cx="9422636" cy="1154134"/>
          </a:xfrm>
          <a:prstGeom prst="rect">
            <a:avLst/>
          </a:prstGeom>
          <a:noFill/>
          <a:ln>
            <a:noFill/>
          </a:ln>
        </p:spPr>
        <p:txBody>
          <a:bodyPr spcFirstLastPara="1" wrap="square" lIns="0" tIns="11150" rIns="0" bIns="0" anchor="ctr" anchorCtr="0">
            <a:noAutofit/>
          </a:bodyPr>
          <a:lstStyle/>
          <a:p>
            <a:pPr marL="0" marR="0" lvl="0" indent="0" algn="l" rtl="0">
              <a:lnSpc>
                <a:spcPct val="93000"/>
              </a:lnSpc>
              <a:spcBef>
                <a:spcPts val="0"/>
              </a:spcBef>
              <a:spcAft>
                <a:spcPts val="0"/>
              </a:spcAft>
              <a:buClr>
                <a:srgbClr val="262626"/>
              </a:buClr>
              <a:buSzPts val="4400"/>
              <a:buFont typeface="Times New Roman"/>
              <a:buNone/>
            </a:pPr>
            <a:r>
              <a:rPr lang="es-AR" sz="4400" b="0" i="0" u="none" strike="noStrike" cap="none">
                <a:solidFill>
                  <a:srgbClr val="262626"/>
                </a:solidFill>
                <a:latin typeface="Century Gothic"/>
                <a:ea typeface="Century Gothic"/>
                <a:cs typeface="Century Gothic"/>
                <a:sym typeface="Century Gothic"/>
              </a:rPr>
              <a:t> Técnicas de Baja Física</a:t>
            </a:r>
            <a:endParaRPr sz="4400" b="0" i="0" u="none" strike="noStrike" cap="none">
              <a:solidFill>
                <a:srgbClr val="262626"/>
              </a:solidFill>
              <a:latin typeface="Century Gothic"/>
              <a:ea typeface="Century Gothic"/>
              <a:cs typeface="Century Gothic"/>
              <a:sym typeface="Century Gothic"/>
            </a:endParaRPr>
          </a:p>
        </p:txBody>
      </p:sp>
      <p:sp>
        <p:nvSpPr>
          <p:cNvPr id="276" name="Google Shape;276;p5"/>
          <p:cNvSpPr txBox="1"/>
          <p:nvPr/>
        </p:nvSpPr>
        <p:spPr>
          <a:xfrm>
            <a:off x="503238" y="792163"/>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5</a:t>
            </a:fld>
            <a:endParaRPr sz="1800" b="0" i="0" u="none" strike="noStrike" cap="none">
              <a:solidFill>
                <a:srgbClr val="000000"/>
              </a:solidFill>
              <a:latin typeface="Century Gothic"/>
              <a:ea typeface="Century Gothic"/>
              <a:cs typeface="Century Gothic"/>
              <a:sym typeface="Century Gothic"/>
            </a:endParaRPr>
          </a:p>
        </p:txBody>
      </p:sp>
      <p:sp>
        <p:nvSpPr>
          <p:cNvPr id="277" name="Google Shape;277;p5"/>
          <p:cNvSpPr txBox="1"/>
          <p:nvPr/>
        </p:nvSpPr>
        <p:spPr>
          <a:xfrm>
            <a:off x="2697163" y="1635125"/>
            <a:ext cx="7772400" cy="44958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8" name="Google Shape;278;p5"/>
          <p:cNvSpPr txBox="1"/>
          <p:nvPr/>
        </p:nvSpPr>
        <p:spPr>
          <a:xfrm>
            <a:off x="1881952" y="1714488"/>
            <a:ext cx="9929882" cy="4662500"/>
          </a:xfrm>
          <a:prstGeom prst="rect">
            <a:avLst/>
          </a:prstGeom>
          <a:noFill/>
          <a:ln>
            <a:noFill/>
          </a:ln>
        </p:spPr>
        <p:txBody>
          <a:bodyPr spcFirstLastPara="1" wrap="square" lIns="90000" tIns="45000" rIns="90000" bIns="45000" anchor="t" anchorCtr="0">
            <a:noAutofit/>
          </a:bodyPr>
          <a:lstStyle/>
          <a:p>
            <a:pPr marL="0" marR="0" lvl="0" indent="-203200" algn="l" rtl="0">
              <a:lnSpc>
                <a:spcPct val="93000"/>
              </a:lnSpc>
              <a:spcBef>
                <a:spcPts val="0"/>
              </a:spcBef>
              <a:spcAft>
                <a:spcPts val="0"/>
              </a:spcAft>
              <a:buClr>
                <a:srgbClr val="000000"/>
              </a:buClr>
              <a:buSzPts val="3200"/>
              <a:buFont typeface="Noto Sans Symbols"/>
              <a:buChar char="⮚"/>
            </a:pPr>
            <a:r>
              <a:rPr lang="es-AR" sz="4000" b="0" i="0" u="none" strike="noStrike" cap="none">
                <a:solidFill>
                  <a:srgbClr val="262626"/>
                </a:solidFill>
                <a:latin typeface="Century Gothic"/>
                <a:ea typeface="Century Gothic"/>
                <a:cs typeface="Century Gothic"/>
                <a:sym typeface="Century Gothic"/>
              </a:rPr>
              <a:t>Generar un nuevo archivo con los elementos válidos</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4000"/>
              <a:buFont typeface="Arial"/>
              <a:buNone/>
            </a:pPr>
            <a:endParaRPr sz="4000" b="0" i="0" u="none" strike="noStrike" cap="none">
              <a:solidFill>
                <a:srgbClr val="262626"/>
              </a:solidFill>
              <a:latin typeface="Century Gothic"/>
              <a:ea typeface="Century Gothic"/>
              <a:cs typeface="Century Gothic"/>
              <a:sym typeface="Century Gothic"/>
            </a:endParaRPr>
          </a:p>
          <a:p>
            <a:pPr marL="0" marR="0" lvl="0" indent="0" algn="l" rtl="0">
              <a:lnSpc>
                <a:spcPct val="93000"/>
              </a:lnSpc>
              <a:spcBef>
                <a:spcPts val="0"/>
              </a:spcBef>
              <a:spcAft>
                <a:spcPts val="0"/>
              </a:spcAft>
              <a:buClr>
                <a:srgbClr val="000000"/>
              </a:buClr>
              <a:buSzPts val="4000"/>
              <a:buFont typeface="Arial"/>
              <a:buNone/>
            </a:pPr>
            <a:endParaRPr sz="4000" b="0" i="0" u="none" strike="noStrike" cap="none">
              <a:solidFill>
                <a:srgbClr val="262626"/>
              </a:solidFill>
              <a:latin typeface="Century Gothic"/>
              <a:ea typeface="Century Gothic"/>
              <a:cs typeface="Century Gothic"/>
              <a:sym typeface="Century Gothic"/>
            </a:endParaRPr>
          </a:p>
          <a:p>
            <a:pPr marL="0" marR="0" lvl="0" indent="-203200" algn="l" rtl="0">
              <a:lnSpc>
                <a:spcPct val="93000"/>
              </a:lnSpc>
              <a:spcBef>
                <a:spcPts val="0"/>
              </a:spcBef>
              <a:spcAft>
                <a:spcPts val="0"/>
              </a:spcAft>
              <a:buClr>
                <a:srgbClr val="000000"/>
              </a:buClr>
              <a:buSzPts val="3200"/>
              <a:buFont typeface="Noto Sans Symbols"/>
              <a:buChar char="⮚"/>
            </a:pPr>
            <a:r>
              <a:rPr lang="es-AR" sz="4000" b="0" i="0" u="none" strike="noStrike" cap="none">
                <a:solidFill>
                  <a:srgbClr val="262626"/>
                </a:solidFill>
                <a:latin typeface="Century Gothic"/>
                <a:ea typeface="Century Gothic"/>
                <a:cs typeface="Century Gothic"/>
                <a:sym typeface="Century Gothic"/>
              </a:rPr>
              <a:t>Utilizar el mismo archivo de datos, generando los reacomodamientos que sean necesarios. (Solo para archivos sin ordenar)</a:t>
            </a:r>
            <a:endParaRPr sz="4000" b="0" i="0" u="none" strike="noStrike" cap="none">
              <a:solidFill>
                <a:srgbClr val="262626"/>
              </a:solidFill>
              <a:latin typeface="Century Gothic"/>
              <a:ea typeface="Century Gothic"/>
              <a:cs typeface="Century Gothic"/>
              <a:sym typeface="Century Gothic"/>
            </a:endParaRPr>
          </a:p>
        </p:txBody>
      </p:sp>
      <p:cxnSp>
        <p:nvCxnSpPr>
          <p:cNvPr id="279" name="Google Shape;279;p5"/>
          <p:cNvCxnSpPr/>
          <p:nvPr/>
        </p:nvCxnSpPr>
        <p:spPr>
          <a:xfrm>
            <a:off x="6596860" y="2643182"/>
            <a:ext cx="785818" cy="1588"/>
          </a:xfrm>
          <a:prstGeom prst="straightConnector1">
            <a:avLst/>
          </a:prstGeom>
          <a:noFill/>
          <a:ln w="76200" cap="flat" cmpd="sng">
            <a:solidFill>
              <a:srgbClr val="2727B7"/>
            </a:solidFill>
            <a:prstDash val="solid"/>
            <a:round/>
            <a:headEnd type="none" w="sm" len="sm"/>
            <a:tailEnd type="stealth" w="med" len="med"/>
          </a:ln>
        </p:spPr>
      </p:cxnSp>
      <p:sp>
        <p:nvSpPr>
          <p:cNvPr id="280" name="Google Shape;280;p5"/>
          <p:cNvSpPr/>
          <p:nvPr/>
        </p:nvSpPr>
        <p:spPr>
          <a:xfrm>
            <a:off x="7382678" y="2357430"/>
            <a:ext cx="4214842" cy="1122743"/>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3600"/>
              <a:buFont typeface="Arial"/>
              <a:buNone/>
            </a:pPr>
            <a:r>
              <a:rPr lang="es-AR" sz="3600" b="1" i="0" u="sng" strike="noStrike" cap="none">
                <a:solidFill>
                  <a:schemeClr val="accent6"/>
                </a:solidFill>
                <a:latin typeface="Century Gothic"/>
                <a:ea typeface="Century Gothic"/>
                <a:cs typeface="Century Gothic"/>
                <a:sym typeface="Century Gothic"/>
              </a:rPr>
              <a:t>sin</a:t>
            </a:r>
            <a:r>
              <a:rPr lang="es-AR" sz="3600" b="0" i="0" u="none" strike="noStrike" cap="none">
                <a:solidFill>
                  <a:schemeClr val="accent6"/>
                </a:solidFill>
                <a:latin typeface="Century Gothic"/>
                <a:ea typeface="Century Gothic"/>
                <a:cs typeface="Century Gothic"/>
                <a:sym typeface="Century Gothic"/>
              </a:rPr>
              <a:t> copiar los que se desea eliminar</a:t>
            </a:r>
            <a:endParaRPr sz="3600" b="0" i="0" u="none" strike="noStrike" cap="none">
              <a:solidFill>
                <a:schemeClr val="accent6"/>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1000"/>
                                        <p:tgtEl>
                                          <p:spTgt spid="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xEl>
                                              <p:pRg st="1" end="1"/>
                                            </p:txEl>
                                          </p:spTgt>
                                        </p:tgtEl>
                                        <p:attrNameLst>
                                          <p:attrName>style.visibility</p:attrName>
                                        </p:attrNameLst>
                                      </p:cBhvr>
                                      <p:to>
                                        <p:strVal val="visible"/>
                                      </p:to>
                                    </p:set>
                                    <p:animEffect transition="in" filter="fade">
                                      <p:cBhvr>
                                        <p:cTn id="12" dur="1000"/>
                                        <p:tgtEl>
                                          <p:spTgt spid="2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8">
                                            <p:txEl>
                                              <p:pRg st="2" end="2"/>
                                            </p:txEl>
                                          </p:spTgt>
                                        </p:tgtEl>
                                        <p:attrNameLst>
                                          <p:attrName>style.visibility</p:attrName>
                                        </p:attrNameLst>
                                      </p:cBhvr>
                                      <p:to>
                                        <p:strVal val="visible"/>
                                      </p:to>
                                    </p:set>
                                    <p:animEffect transition="in" filter="fade">
                                      <p:cBhvr>
                                        <p:cTn id="17" dur="1000"/>
                                        <p:tgtEl>
                                          <p:spTgt spid="2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8">
                                            <p:txEl>
                                              <p:pRg st="3" end="3"/>
                                            </p:txEl>
                                          </p:spTgt>
                                        </p:tgtEl>
                                        <p:attrNameLst>
                                          <p:attrName>style.visibility</p:attrName>
                                        </p:attrNameLst>
                                      </p:cBhvr>
                                      <p:to>
                                        <p:strVal val="visible"/>
                                      </p:to>
                                    </p:set>
                                    <p:animEffect transition="in" filter="fade">
                                      <p:cBhvr>
                                        <p:cTn id="22" dur="1000"/>
                                        <p:tgtEl>
                                          <p:spTgt spid="278">
                                            <p:txEl>
                                              <p:pRg st="3" end="3"/>
                                            </p:txEl>
                                          </p:spTgt>
                                        </p:tgtEl>
                                      </p:cBhvr>
                                    </p:animEffect>
                                  </p:childTnLst>
                                </p:cTn>
                              </p:par>
                            </p:childTnLst>
                          </p:cTn>
                        </p:par>
                        <p:par>
                          <p:cTn id="23" fill="hold">
                            <p:stCondLst>
                              <p:cond delay="1000"/>
                            </p:stCondLst>
                            <p:childTnLst>
                              <p:par>
                                <p:cTn id="24" presetID="23" presetClass="entr" presetSubtype="16" fill="hold" nodeType="afterEffect">
                                  <p:stCondLst>
                                    <p:cond delay="0"/>
                                  </p:stCondLst>
                                  <p:childTnLst>
                                    <p:set>
                                      <p:cBhvr>
                                        <p:cTn id="25" dur="1" fill="hold">
                                          <p:stCondLst>
                                            <p:cond delay="0"/>
                                          </p:stCondLst>
                                        </p:cTn>
                                        <p:tgtEl>
                                          <p:spTgt spid="279"/>
                                        </p:tgtEl>
                                        <p:attrNameLst>
                                          <p:attrName>style.visibility</p:attrName>
                                        </p:attrNameLst>
                                      </p:cBhvr>
                                      <p:to>
                                        <p:strVal val="visible"/>
                                      </p:to>
                                    </p:set>
                                    <p:anim calcmode="lin" valueType="num">
                                      <p:cBhvr additive="base">
                                        <p:cTn id="26" dur="500"/>
                                        <p:tgtEl>
                                          <p:spTgt spid="279"/>
                                        </p:tgtEl>
                                        <p:attrNameLst>
                                          <p:attrName>ppt_w</p:attrName>
                                        </p:attrNameLst>
                                      </p:cBhvr>
                                      <p:tavLst>
                                        <p:tav tm="0">
                                          <p:val>
                                            <p:strVal val="0"/>
                                          </p:val>
                                        </p:tav>
                                        <p:tav tm="100000">
                                          <p:val>
                                            <p:strVal val="#ppt_w"/>
                                          </p:val>
                                        </p:tav>
                                      </p:tavLst>
                                    </p:anim>
                                    <p:anim calcmode="lin" valueType="num">
                                      <p:cBhvr additive="base">
                                        <p:cTn id="27" dur="500"/>
                                        <p:tgtEl>
                                          <p:spTgt spid="279"/>
                                        </p:tgtEl>
                                        <p:attrNameLst>
                                          <p:attrName>ppt_h</p:attrName>
                                        </p:attrNameLst>
                                      </p:cBhvr>
                                      <p:tavLst>
                                        <p:tav tm="0">
                                          <p:val>
                                            <p:strVal val="0"/>
                                          </p:val>
                                        </p:tav>
                                        <p:tav tm="100000">
                                          <p:val>
                                            <p:strVal val="#ppt_h"/>
                                          </p:val>
                                        </p:tav>
                                      </p:tavLst>
                                    </p:anim>
                                  </p:childTnLst>
                                </p:cTn>
                              </p:par>
                            </p:childTnLst>
                          </p:cTn>
                        </p:par>
                        <p:par>
                          <p:cTn id="28" fill="hold">
                            <p:stCondLst>
                              <p:cond delay="1500"/>
                            </p:stCondLst>
                            <p:childTnLst>
                              <p:par>
                                <p:cTn id="29" presetID="23" presetClass="entr" presetSubtype="16" fill="hold" nodeType="afterEffect">
                                  <p:stCondLst>
                                    <p:cond delay="0"/>
                                  </p:stCondLst>
                                  <p:childTnLst>
                                    <p:set>
                                      <p:cBhvr>
                                        <p:cTn id="30" dur="1" fill="hold">
                                          <p:stCondLst>
                                            <p:cond delay="0"/>
                                          </p:stCondLst>
                                        </p:cTn>
                                        <p:tgtEl>
                                          <p:spTgt spid="280"/>
                                        </p:tgtEl>
                                        <p:attrNameLst>
                                          <p:attrName>style.visibility</p:attrName>
                                        </p:attrNameLst>
                                      </p:cBhvr>
                                      <p:to>
                                        <p:strVal val="visible"/>
                                      </p:to>
                                    </p:set>
                                    <p:anim calcmode="lin" valueType="num">
                                      <p:cBhvr additive="base">
                                        <p:cTn id="31" dur="1000"/>
                                        <p:tgtEl>
                                          <p:spTgt spid="280"/>
                                        </p:tgtEl>
                                        <p:attrNameLst>
                                          <p:attrName>ppt_w</p:attrName>
                                        </p:attrNameLst>
                                      </p:cBhvr>
                                      <p:tavLst>
                                        <p:tav tm="0">
                                          <p:val>
                                            <p:strVal val="0"/>
                                          </p:val>
                                        </p:tav>
                                        <p:tav tm="100000">
                                          <p:val>
                                            <p:strVal val="#ppt_w"/>
                                          </p:val>
                                        </p:tav>
                                      </p:tavLst>
                                    </p:anim>
                                    <p:anim calcmode="lin" valueType="num">
                                      <p:cBhvr additive="base">
                                        <p:cTn id="32" dur="1000"/>
                                        <p:tgtEl>
                                          <p:spTgt spid="28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86"/>
        <p:cNvGrpSpPr/>
        <p:nvPr/>
      </p:nvGrpSpPr>
      <p:grpSpPr>
        <a:xfrm>
          <a:off x="0" y="0"/>
          <a:ext cx="0" cy="0"/>
          <a:chOff x="0" y="0"/>
          <a:chExt cx="0" cy="0"/>
        </a:xfrm>
      </p:grpSpPr>
      <p:sp>
        <p:nvSpPr>
          <p:cNvPr id="287" name="Google Shape;287;p6"/>
          <p:cNvSpPr txBox="1"/>
          <p:nvPr/>
        </p:nvSpPr>
        <p:spPr>
          <a:xfrm>
            <a:off x="1944688" y="230188"/>
            <a:ext cx="9359900" cy="1281112"/>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400"/>
              <a:buFont typeface="Times New Roman"/>
              <a:buNone/>
            </a:pPr>
            <a:r>
              <a:rPr lang="es-AR" sz="4400" b="0" i="0" u="none" strike="noStrike" cap="none">
                <a:solidFill>
                  <a:srgbClr val="262626"/>
                </a:solidFill>
                <a:latin typeface="Century Gothic"/>
                <a:ea typeface="Century Gothic"/>
                <a:cs typeface="Century Gothic"/>
                <a:sym typeface="Century Gothic"/>
              </a:rPr>
              <a:t>Ejemplo: algoritmo </a:t>
            </a:r>
            <a:endParaRPr sz="4400" b="0" i="0" u="none" strike="noStrike" cap="none">
              <a:solidFill>
                <a:srgbClr val="262626"/>
              </a:solidFill>
              <a:latin typeface="Century Gothic"/>
              <a:ea typeface="Century Gothic"/>
              <a:cs typeface="Century Gothic"/>
              <a:sym typeface="Century Gothic"/>
            </a:endParaRPr>
          </a:p>
        </p:txBody>
      </p:sp>
      <p:sp>
        <p:nvSpPr>
          <p:cNvPr id="288" name="Google Shape;288;p6"/>
          <p:cNvSpPr txBox="1"/>
          <p:nvPr/>
        </p:nvSpPr>
        <p:spPr>
          <a:xfrm>
            <a:off x="503238" y="792163"/>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6</a:t>
            </a:fld>
            <a:endParaRPr sz="1800" b="0" i="0" u="none" strike="noStrike" cap="none">
              <a:solidFill>
                <a:srgbClr val="000000"/>
              </a:solidFill>
              <a:latin typeface="Century Gothic"/>
              <a:ea typeface="Century Gothic"/>
              <a:cs typeface="Century Gothic"/>
              <a:sym typeface="Century Gothic"/>
            </a:endParaRPr>
          </a:p>
        </p:txBody>
      </p:sp>
      <p:sp>
        <p:nvSpPr>
          <p:cNvPr id="289" name="Google Shape;289;p6"/>
          <p:cNvSpPr txBox="1"/>
          <p:nvPr/>
        </p:nvSpPr>
        <p:spPr>
          <a:xfrm>
            <a:off x="2697163" y="1635125"/>
            <a:ext cx="7772400" cy="44958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0" name="Google Shape;290;p6"/>
          <p:cNvSpPr txBox="1"/>
          <p:nvPr/>
        </p:nvSpPr>
        <p:spPr>
          <a:xfrm>
            <a:off x="1381886" y="1428736"/>
            <a:ext cx="10787138" cy="5072098"/>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1C1C1C"/>
              </a:buClr>
              <a:buSzPts val="2800"/>
              <a:buFont typeface="Times New Roman"/>
              <a:buNone/>
            </a:pPr>
            <a:r>
              <a:rPr lang="es-AR" sz="2800" b="1" i="0" u="none" strike="noStrike" cap="none">
                <a:solidFill>
                  <a:srgbClr val="1C1C1C"/>
                </a:solidFill>
                <a:latin typeface="Courier New"/>
                <a:ea typeface="Courier New"/>
                <a:cs typeface="Courier New"/>
                <a:sym typeface="Courier New"/>
              </a:rPr>
              <a:t>begin</a:t>
            </a:r>
            <a:r>
              <a:rPr lang="es-AR" sz="2800" b="1" i="1" u="none" strike="noStrike" cap="none">
                <a:solidFill>
                  <a:srgbClr val="0066FF"/>
                </a:solidFill>
                <a:latin typeface="Courier New"/>
                <a:ea typeface="Courier New"/>
                <a:cs typeface="Courier New"/>
                <a:sym typeface="Courier New"/>
              </a:rPr>
              <a:t> {se sabe que existe Carlos Garcia}</a:t>
            </a:r>
            <a:endParaRPr sz="2800" b="1" i="0" u="none" strike="noStrike" cap="none">
              <a:solidFill>
                <a:srgbClr val="1C1C1C"/>
              </a:solidFill>
              <a:latin typeface="Courier New"/>
              <a:ea typeface="Courier New"/>
              <a:cs typeface="Courier New"/>
              <a:sym typeface="Courier New"/>
            </a:endParaRPr>
          </a:p>
          <a:p>
            <a:pPr marL="0" marR="0" lvl="0" indent="0" algn="l" rtl="0">
              <a:lnSpc>
                <a:spcPct val="93000"/>
              </a:lnSpc>
              <a:spcBef>
                <a:spcPts val="0"/>
              </a:spcBef>
              <a:spcAft>
                <a:spcPts val="0"/>
              </a:spcAft>
              <a:buClr>
                <a:srgbClr val="1C1C1C"/>
              </a:buClr>
              <a:buSzPts val="2800"/>
              <a:buFont typeface="Times New Roman"/>
              <a:buNone/>
            </a:pPr>
            <a:r>
              <a:rPr lang="es-AR" sz="2800" b="1" i="0" u="none" strike="noStrike" cap="none">
                <a:solidFill>
                  <a:srgbClr val="1C1C1C"/>
                </a:solidFill>
                <a:latin typeface="Courier New"/>
                <a:ea typeface="Courier New"/>
                <a:cs typeface="Courier New"/>
                <a:sym typeface="Courier New"/>
              </a:rPr>
              <a:t>  	</a:t>
            </a:r>
            <a:r>
              <a:rPr lang="es-AR" sz="2800" b="1" i="0" u="none" strike="noStrike" cap="none">
                <a:solidFill>
                  <a:srgbClr val="000000"/>
                </a:solidFill>
                <a:latin typeface="Courier New"/>
                <a:ea typeface="Courier New"/>
                <a:cs typeface="Courier New"/>
                <a:sym typeface="Courier New"/>
              </a:rPr>
              <a:t>assign </a:t>
            </a:r>
            <a:r>
              <a:rPr lang="es-AR" sz="2800" b="0" i="0" u="none" strike="noStrike" cap="none">
                <a:solidFill>
                  <a:srgbClr val="000000"/>
                </a:solidFill>
                <a:latin typeface="Courier New"/>
                <a:ea typeface="Courier New"/>
                <a:cs typeface="Courier New"/>
                <a:sym typeface="Courier New"/>
              </a:rPr>
              <a:t>(archivo, 'arch_empleados');</a:t>
            </a:r>
            <a:endParaRPr sz="2800" b="0" i="0" u="none" strike="noStrike" cap="none">
              <a:solidFill>
                <a:srgbClr val="000000"/>
              </a:solidFill>
              <a:latin typeface="Courier New"/>
              <a:ea typeface="Courier New"/>
              <a:cs typeface="Courier New"/>
              <a:sym typeface="Courier New"/>
            </a:endParaRPr>
          </a:p>
          <a:p>
            <a:pPr marL="0" marR="0" lvl="0" indent="0" algn="l" rtl="0">
              <a:lnSpc>
                <a:spcPct val="93000"/>
              </a:lnSpc>
              <a:spcBef>
                <a:spcPts val="0"/>
              </a:spcBef>
              <a:spcAft>
                <a:spcPts val="0"/>
              </a:spcAft>
              <a:buClr>
                <a:srgbClr val="1C1C1C"/>
              </a:buClr>
              <a:buSzPts val="2800"/>
              <a:buFont typeface="Times New Roman"/>
              <a:buNone/>
            </a:pPr>
            <a:r>
              <a:rPr lang="es-AR" sz="2800" b="1" i="0" u="none" strike="noStrike" cap="none">
                <a:solidFill>
                  <a:srgbClr val="1C1C1C"/>
                </a:solidFill>
                <a:latin typeface="Courier New"/>
                <a:ea typeface="Courier New"/>
                <a:cs typeface="Courier New"/>
                <a:sym typeface="Courier New"/>
              </a:rPr>
              <a:t>  	</a:t>
            </a:r>
            <a:r>
              <a:rPr lang="es-AR" sz="2800" b="1" i="0" u="none" strike="noStrike" cap="none">
                <a:solidFill>
                  <a:srgbClr val="000000"/>
                </a:solidFill>
                <a:latin typeface="Courier New"/>
                <a:ea typeface="Courier New"/>
                <a:cs typeface="Courier New"/>
                <a:sym typeface="Courier New"/>
              </a:rPr>
              <a:t>assign </a:t>
            </a:r>
            <a:r>
              <a:rPr lang="es-AR" sz="2800" b="0" i="0" u="none" strike="noStrike" cap="none">
                <a:solidFill>
                  <a:srgbClr val="000000"/>
                </a:solidFill>
                <a:latin typeface="Courier New"/>
                <a:ea typeface="Courier New"/>
                <a:cs typeface="Courier New"/>
                <a:sym typeface="Courier New"/>
              </a:rPr>
              <a:t>(archivo_nuevo, 'arch_nuevo');</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  	reset </a:t>
            </a:r>
            <a:r>
              <a:rPr lang="es-AR" sz="2800" b="0" i="0" u="none" strike="noStrike" cap="none">
                <a:solidFill>
                  <a:srgbClr val="000000"/>
                </a:solidFill>
                <a:latin typeface="Courier New"/>
                <a:ea typeface="Courier New"/>
                <a:cs typeface="Courier New"/>
                <a:sym typeface="Courier New"/>
              </a:rPr>
              <a:t>(archivo);</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1C1C1C"/>
              </a:buClr>
              <a:buSzPts val="2800"/>
              <a:buFont typeface="Times New Roman"/>
              <a:buNone/>
            </a:pPr>
            <a:r>
              <a:rPr lang="es-AR" sz="2800" b="1" i="0" u="none" strike="noStrike" cap="none">
                <a:solidFill>
                  <a:srgbClr val="1C1C1C"/>
                </a:solidFill>
                <a:latin typeface="Courier New"/>
                <a:ea typeface="Courier New"/>
                <a:cs typeface="Courier New"/>
                <a:sym typeface="Courier New"/>
              </a:rPr>
              <a:t>  	rewrite </a:t>
            </a:r>
            <a:r>
              <a:rPr lang="es-AR" sz="2800" b="0" i="0" u="none" strike="noStrike" cap="none">
                <a:solidFill>
                  <a:srgbClr val="1C1C1C"/>
                </a:solidFill>
                <a:latin typeface="Courier New"/>
                <a:ea typeface="Courier New"/>
                <a:cs typeface="Courier New"/>
                <a:sym typeface="Courier New"/>
              </a:rPr>
              <a:t>(archivo_nuevo);</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1C1C1C"/>
              </a:buClr>
              <a:buSzPts val="2800"/>
              <a:buFont typeface="Times New Roman"/>
              <a:buNone/>
            </a:pPr>
            <a:r>
              <a:rPr lang="es-AR" sz="2800" b="0" i="0" u="none" strike="noStrike" cap="none">
                <a:solidFill>
                  <a:srgbClr val="1C1C1C"/>
                </a:solidFill>
                <a:latin typeface="Courier New"/>
                <a:ea typeface="Courier New"/>
                <a:cs typeface="Courier New"/>
                <a:sym typeface="Courier New"/>
              </a:rPr>
              <a:t>  	leer (archivo, reg);</a:t>
            </a:r>
            <a:endParaRPr sz="2800" b="0" i="0" u="none" strike="noStrike" cap="none">
              <a:solidFill>
                <a:srgbClr val="1C1C1C"/>
              </a:solidFill>
              <a:latin typeface="Courier New"/>
              <a:ea typeface="Courier New"/>
              <a:cs typeface="Courier New"/>
              <a:sym typeface="Courier New"/>
            </a:endParaRPr>
          </a:p>
          <a:p>
            <a:pPr marL="0" marR="0" lvl="0" indent="0" algn="l" rtl="0">
              <a:lnSpc>
                <a:spcPct val="93000"/>
              </a:lnSpc>
              <a:spcBef>
                <a:spcPts val="0"/>
              </a:spcBef>
              <a:spcAft>
                <a:spcPts val="0"/>
              </a:spcAft>
              <a:buClr>
                <a:srgbClr val="1C1C1C"/>
              </a:buClr>
              <a:buSzPts val="2800"/>
              <a:buFont typeface="Times New Roman"/>
              <a:buNone/>
            </a:pPr>
            <a:r>
              <a:rPr lang="es-AR" sz="2800" b="1" i="1" u="none" strike="noStrike" cap="none">
                <a:solidFill>
                  <a:srgbClr val="1C1C1C"/>
                </a:solidFill>
                <a:latin typeface="Courier New"/>
                <a:ea typeface="Courier New"/>
                <a:cs typeface="Courier New"/>
                <a:sym typeface="Courier New"/>
              </a:rPr>
              <a:t>	</a:t>
            </a:r>
            <a:r>
              <a:rPr lang="es-AR" sz="2600" b="1" i="1" u="none" strike="noStrike" cap="none">
                <a:solidFill>
                  <a:srgbClr val="0066FF"/>
                </a:solidFill>
                <a:latin typeface="Courier New"/>
                <a:ea typeface="Courier New"/>
                <a:cs typeface="Courier New"/>
                <a:sym typeface="Courier New"/>
              </a:rPr>
              <a:t>{se copian los registros previos a Carlos Garcia}</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1C1C1C"/>
              </a:buClr>
              <a:buSzPts val="2800"/>
              <a:buFont typeface="Times New Roman"/>
              <a:buNone/>
            </a:pPr>
            <a:r>
              <a:rPr lang="es-AR" sz="2800" b="1" i="0" u="none" strike="noStrike" cap="none">
                <a:solidFill>
                  <a:srgbClr val="1C1C1C"/>
                </a:solidFill>
                <a:latin typeface="Courier New"/>
                <a:ea typeface="Courier New"/>
                <a:cs typeface="Courier New"/>
                <a:sym typeface="Courier New"/>
              </a:rPr>
              <a:t>  	while </a:t>
            </a:r>
            <a:r>
              <a:rPr lang="es-AR" sz="2800" b="0" i="0" u="none" strike="noStrike" cap="none">
                <a:solidFill>
                  <a:srgbClr val="1C1C1C"/>
                </a:solidFill>
                <a:latin typeface="Courier New"/>
                <a:ea typeface="Courier New"/>
                <a:cs typeface="Courier New"/>
                <a:sym typeface="Courier New"/>
              </a:rPr>
              <a:t>(reg.nombre &lt;&gt; “Carlos Garcia”) </a:t>
            </a:r>
            <a:r>
              <a:rPr lang="es-AR" sz="2800" b="1" i="0" u="none" strike="noStrike" cap="none">
                <a:solidFill>
                  <a:srgbClr val="1C1C1C"/>
                </a:solidFill>
                <a:latin typeface="Courier New"/>
                <a:ea typeface="Courier New"/>
                <a:cs typeface="Courier New"/>
                <a:sym typeface="Courier New"/>
              </a:rPr>
              <a:t>do begin </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1C1C1C"/>
              </a:buClr>
              <a:buSzPts val="2800"/>
              <a:buFont typeface="Times New Roman"/>
              <a:buNone/>
            </a:pPr>
            <a:r>
              <a:rPr lang="es-AR" sz="2800" b="1" i="0" u="none" strike="noStrike" cap="none">
                <a:solidFill>
                  <a:srgbClr val="1C1C1C"/>
                </a:solidFill>
                <a:latin typeface="Courier New"/>
                <a:ea typeface="Courier New"/>
                <a:cs typeface="Courier New"/>
                <a:sym typeface="Courier New"/>
              </a:rPr>
              <a:t>		write </a:t>
            </a:r>
            <a:r>
              <a:rPr lang="es-AR" sz="2800" b="0" i="0" u="none" strike="noStrike" cap="none">
                <a:solidFill>
                  <a:srgbClr val="1C1C1C"/>
                </a:solidFill>
                <a:latin typeface="Courier New"/>
                <a:ea typeface="Courier New"/>
                <a:cs typeface="Courier New"/>
                <a:sym typeface="Courier New"/>
              </a:rPr>
              <a:t>(archivo_nuevo, reg);</a:t>
            </a:r>
            <a:endParaRPr sz="2800" b="0" i="0" u="none" strike="noStrike" cap="none">
              <a:solidFill>
                <a:srgbClr val="1C1C1C"/>
              </a:solidFill>
              <a:latin typeface="Courier New"/>
              <a:ea typeface="Courier New"/>
              <a:cs typeface="Courier New"/>
              <a:sym typeface="Courier New"/>
            </a:endParaRPr>
          </a:p>
          <a:p>
            <a:pPr marL="0" marR="0" lvl="0" indent="0" algn="l" rtl="0">
              <a:lnSpc>
                <a:spcPct val="93000"/>
              </a:lnSpc>
              <a:spcBef>
                <a:spcPts val="0"/>
              </a:spcBef>
              <a:spcAft>
                <a:spcPts val="0"/>
              </a:spcAft>
              <a:buClr>
                <a:srgbClr val="1C1C1C"/>
              </a:buClr>
              <a:buSzPts val="2800"/>
              <a:buFont typeface="Times New Roman"/>
              <a:buNone/>
            </a:pPr>
            <a:r>
              <a:rPr lang="es-AR" sz="2800" b="1" i="0" u="none" strike="noStrike" cap="none">
                <a:solidFill>
                  <a:srgbClr val="1C1C1C"/>
                </a:solidFill>
                <a:latin typeface="Courier New"/>
                <a:ea typeface="Courier New"/>
                <a:cs typeface="Courier New"/>
                <a:sym typeface="Courier New"/>
              </a:rPr>
              <a:t>		</a:t>
            </a:r>
            <a:r>
              <a:rPr lang="es-AR" sz="2800" b="0" i="0" u="none" strike="noStrike" cap="none">
                <a:solidFill>
                  <a:srgbClr val="1C1C1C"/>
                </a:solidFill>
                <a:latin typeface="Courier New"/>
                <a:ea typeface="Courier New"/>
                <a:cs typeface="Courier New"/>
                <a:sym typeface="Courier New"/>
              </a:rPr>
              <a:t>leer (archivo, reg);</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1C1C1C"/>
              </a:buClr>
              <a:buSzPts val="2800"/>
              <a:buFont typeface="Times New Roman"/>
              <a:buNone/>
            </a:pPr>
            <a:r>
              <a:rPr lang="es-AR" sz="2800" b="1" i="0" u="none" strike="noStrike" cap="none">
                <a:solidFill>
                  <a:srgbClr val="1C1C1C"/>
                </a:solidFill>
                <a:latin typeface="Courier New"/>
                <a:ea typeface="Courier New"/>
                <a:cs typeface="Courier New"/>
                <a:sym typeface="Courier New"/>
              </a:rPr>
              <a:t>	end;</a:t>
            </a:r>
            <a:endParaRPr sz="2800" b="0" i="0" u="none" strike="noStrike" cap="none">
              <a:solidFill>
                <a:srgbClr val="262626"/>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animEffect transition="in" filter="fade">
                                      <p:cBhvr>
                                        <p:cTn id="7" dur="500"/>
                                        <p:tgtEl>
                                          <p:spTgt spid="29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0">
                                            <p:txEl>
                                              <p:pRg st="1" end="1"/>
                                            </p:txEl>
                                          </p:spTgt>
                                        </p:tgtEl>
                                        <p:attrNameLst>
                                          <p:attrName>style.visibility</p:attrName>
                                        </p:attrNameLst>
                                      </p:cBhvr>
                                      <p:to>
                                        <p:strVal val="visible"/>
                                      </p:to>
                                    </p:set>
                                    <p:animEffect transition="in" filter="fade">
                                      <p:cBhvr>
                                        <p:cTn id="10" dur="500"/>
                                        <p:tgtEl>
                                          <p:spTgt spid="29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0">
                                            <p:txEl>
                                              <p:pRg st="2" end="2"/>
                                            </p:txEl>
                                          </p:spTgt>
                                        </p:tgtEl>
                                        <p:attrNameLst>
                                          <p:attrName>style.visibility</p:attrName>
                                        </p:attrNameLst>
                                      </p:cBhvr>
                                      <p:to>
                                        <p:strVal val="visible"/>
                                      </p:to>
                                    </p:set>
                                    <p:animEffect transition="in" filter="fade">
                                      <p:cBhvr>
                                        <p:cTn id="13" dur="500"/>
                                        <p:tgtEl>
                                          <p:spTgt spid="29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0">
                                            <p:txEl>
                                              <p:pRg st="3" end="3"/>
                                            </p:txEl>
                                          </p:spTgt>
                                        </p:tgtEl>
                                        <p:attrNameLst>
                                          <p:attrName>style.visibility</p:attrName>
                                        </p:attrNameLst>
                                      </p:cBhvr>
                                      <p:to>
                                        <p:strVal val="visible"/>
                                      </p:to>
                                    </p:set>
                                    <p:animEffect transition="in" filter="fade">
                                      <p:cBhvr>
                                        <p:cTn id="16" dur="500"/>
                                        <p:tgtEl>
                                          <p:spTgt spid="29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0">
                                            <p:txEl>
                                              <p:pRg st="4" end="4"/>
                                            </p:txEl>
                                          </p:spTgt>
                                        </p:tgtEl>
                                        <p:attrNameLst>
                                          <p:attrName>style.visibility</p:attrName>
                                        </p:attrNameLst>
                                      </p:cBhvr>
                                      <p:to>
                                        <p:strVal val="visible"/>
                                      </p:to>
                                    </p:set>
                                    <p:animEffect transition="in" filter="fade">
                                      <p:cBhvr>
                                        <p:cTn id="19" dur="500"/>
                                        <p:tgtEl>
                                          <p:spTgt spid="29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0">
                                            <p:txEl>
                                              <p:pRg st="5" end="5"/>
                                            </p:txEl>
                                          </p:spTgt>
                                        </p:tgtEl>
                                        <p:attrNameLst>
                                          <p:attrName>style.visibility</p:attrName>
                                        </p:attrNameLst>
                                      </p:cBhvr>
                                      <p:to>
                                        <p:strVal val="visible"/>
                                      </p:to>
                                    </p:set>
                                    <p:animEffect transition="in" filter="fade">
                                      <p:cBhvr>
                                        <p:cTn id="22" dur="500"/>
                                        <p:tgtEl>
                                          <p:spTgt spid="29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0">
                                            <p:txEl>
                                              <p:pRg st="6" end="6"/>
                                            </p:txEl>
                                          </p:spTgt>
                                        </p:tgtEl>
                                        <p:attrNameLst>
                                          <p:attrName>style.visibility</p:attrName>
                                        </p:attrNameLst>
                                      </p:cBhvr>
                                      <p:to>
                                        <p:strVal val="visible"/>
                                      </p:to>
                                    </p:set>
                                    <p:animEffect transition="in" filter="fade">
                                      <p:cBhvr>
                                        <p:cTn id="25" dur="500"/>
                                        <p:tgtEl>
                                          <p:spTgt spid="290">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0">
                                            <p:txEl>
                                              <p:pRg st="7" end="7"/>
                                            </p:txEl>
                                          </p:spTgt>
                                        </p:tgtEl>
                                        <p:attrNameLst>
                                          <p:attrName>style.visibility</p:attrName>
                                        </p:attrNameLst>
                                      </p:cBhvr>
                                      <p:to>
                                        <p:strVal val="visible"/>
                                      </p:to>
                                    </p:set>
                                    <p:animEffect transition="in" filter="fade">
                                      <p:cBhvr>
                                        <p:cTn id="28" dur="500"/>
                                        <p:tgtEl>
                                          <p:spTgt spid="290">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0">
                                            <p:txEl>
                                              <p:pRg st="8" end="8"/>
                                            </p:txEl>
                                          </p:spTgt>
                                        </p:tgtEl>
                                        <p:attrNameLst>
                                          <p:attrName>style.visibility</p:attrName>
                                        </p:attrNameLst>
                                      </p:cBhvr>
                                      <p:to>
                                        <p:strVal val="visible"/>
                                      </p:to>
                                    </p:set>
                                    <p:animEffect transition="in" filter="fade">
                                      <p:cBhvr>
                                        <p:cTn id="31" dur="500"/>
                                        <p:tgtEl>
                                          <p:spTgt spid="290">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90">
                                            <p:txEl>
                                              <p:pRg st="9" end="9"/>
                                            </p:txEl>
                                          </p:spTgt>
                                        </p:tgtEl>
                                        <p:attrNameLst>
                                          <p:attrName>style.visibility</p:attrName>
                                        </p:attrNameLst>
                                      </p:cBhvr>
                                      <p:to>
                                        <p:strVal val="visible"/>
                                      </p:to>
                                    </p:set>
                                    <p:animEffect transition="in" filter="fade">
                                      <p:cBhvr>
                                        <p:cTn id="34" dur="500"/>
                                        <p:tgtEl>
                                          <p:spTgt spid="290">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90">
                                            <p:txEl>
                                              <p:pRg st="10" end="10"/>
                                            </p:txEl>
                                          </p:spTgt>
                                        </p:tgtEl>
                                        <p:attrNameLst>
                                          <p:attrName>style.visibility</p:attrName>
                                        </p:attrNameLst>
                                      </p:cBhvr>
                                      <p:to>
                                        <p:strVal val="visible"/>
                                      </p:to>
                                    </p:set>
                                    <p:animEffect transition="in" filter="fade">
                                      <p:cBhvr>
                                        <p:cTn id="37" dur="500"/>
                                        <p:tgtEl>
                                          <p:spTgt spid="29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96"/>
        <p:cNvGrpSpPr/>
        <p:nvPr/>
      </p:nvGrpSpPr>
      <p:grpSpPr>
        <a:xfrm>
          <a:off x="0" y="0"/>
          <a:ext cx="0" cy="0"/>
          <a:chOff x="0" y="0"/>
          <a:chExt cx="0" cy="0"/>
        </a:xfrm>
      </p:grpSpPr>
      <p:sp>
        <p:nvSpPr>
          <p:cNvPr id="297" name="Google Shape;297;p7"/>
          <p:cNvSpPr txBox="1"/>
          <p:nvPr/>
        </p:nvSpPr>
        <p:spPr>
          <a:xfrm>
            <a:off x="503238" y="792163"/>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7</a:t>
            </a:fld>
            <a:endParaRPr sz="1800" b="0" i="0" u="none" strike="noStrike" cap="none">
              <a:solidFill>
                <a:srgbClr val="000000"/>
              </a:solidFill>
              <a:latin typeface="Century Gothic"/>
              <a:ea typeface="Century Gothic"/>
              <a:cs typeface="Century Gothic"/>
              <a:sym typeface="Century Gothic"/>
            </a:endParaRPr>
          </a:p>
        </p:txBody>
      </p:sp>
      <p:sp>
        <p:nvSpPr>
          <p:cNvPr id="298" name="Google Shape;298;p7"/>
          <p:cNvSpPr txBox="1"/>
          <p:nvPr/>
        </p:nvSpPr>
        <p:spPr>
          <a:xfrm>
            <a:off x="2697163" y="1635125"/>
            <a:ext cx="7772400" cy="44958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9" name="Google Shape;299;p7"/>
          <p:cNvSpPr txBox="1"/>
          <p:nvPr/>
        </p:nvSpPr>
        <p:spPr>
          <a:xfrm>
            <a:off x="1739076" y="857232"/>
            <a:ext cx="9686162" cy="5884881"/>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262626"/>
              </a:buClr>
              <a:buSzPts val="2600"/>
              <a:buFont typeface="Times New Roman"/>
              <a:buNone/>
            </a:pPr>
            <a:r>
              <a:rPr lang="es-AR" sz="2600" b="1" i="1" u="none" strike="noStrike" cap="none">
                <a:solidFill>
                  <a:srgbClr val="262626"/>
                </a:solidFill>
                <a:latin typeface="Courier New"/>
                <a:ea typeface="Courier New"/>
                <a:cs typeface="Courier New"/>
                <a:sym typeface="Courier New"/>
              </a:rPr>
              <a:t>	</a:t>
            </a:r>
            <a:r>
              <a:rPr lang="es-AR" sz="2800" b="1" i="1" u="none" strike="noStrike" cap="none">
                <a:solidFill>
                  <a:srgbClr val="0066FF"/>
                </a:solidFill>
                <a:latin typeface="Courier New"/>
                <a:ea typeface="Courier New"/>
                <a:cs typeface="Courier New"/>
                <a:sym typeface="Courier New"/>
              </a:rPr>
              <a:t>{se descarta a Carlos Garcia}</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leer(archivo, reg);</a:t>
            </a:r>
            <a:endParaRPr sz="2800" b="0" i="0" u="none" strike="noStrike" cap="none">
              <a:solidFill>
                <a:srgbClr val="262626"/>
              </a:solidFill>
              <a:latin typeface="Courier New"/>
              <a:ea typeface="Courier New"/>
              <a:cs typeface="Courier New"/>
              <a:sym typeface="Courier New"/>
            </a:endParaRPr>
          </a:p>
          <a:p>
            <a:pPr marL="0" marR="0" lvl="0" indent="0" algn="l" rtl="0">
              <a:lnSpc>
                <a:spcPct val="93000"/>
              </a:lnSpc>
              <a:spcBef>
                <a:spcPts val="0"/>
              </a:spcBef>
              <a:spcAft>
                <a:spcPts val="0"/>
              </a:spcAft>
              <a:buClr>
                <a:schemeClr val="lt1"/>
              </a:buClr>
              <a:buSzPts val="2800"/>
              <a:buFont typeface="Times New Roman"/>
              <a:buNone/>
            </a:pPr>
            <a:endParaRPr sz="2800" b="0" i="0" u="none" strike="noStrike" cap="none">
              <a:solidFill>
                <a:srgbClr val="262626"/>
              </a:solidFill>
              <a:latin typeface="Courier New"/>
              <a:ea typeface="Courier New"/>
              <a:cs typeface="Courier New"/>
              <a:sym typeface="Courier New"/>
            </a:endParaRPr>
          </a:p>
          <a:p>
            <a:pPr marL="0" marR="0" lvl="0" indent="0" algn="l" rtl="0">
              <a:lnSpc>
                <a:spcPct val="93000"/>
              </a:lnSpc>
              <a:spcBef>
                <a:spcPts val="0"/>
              </a:spcBef>
              <a:spcAft>
                <a:spcPts val="0"/>
              </a:spcAft>
              <a:buClr>
                <a:srgbClr val="0066FF"/>
              </a:buClr>
              <a:buSzPts val="2800"/>
              <a:buFont typeface="Times New Roman"/>
              <a:buNone/>
            </a:pPr>
            <a:r>
              <a:rPr lang="es-AR" sz="2800" b="1" i="0" u="none" strike="noStrike" cap="none">
                <a:solidFill>
                  <a:srgbClr val="0066FF"/>
                </a:solidFill>
                <a:latin typeface="Courier New"/>
                <a:ea typeface="Courier New"/>
                <a:cs typeface="Courier New"/>
                <a:sym typeface="Courier New"/>
              </a:rPr>
              <a:t>	</a:t>
            </a:r>
            <a:r>
              <a:rPr lang="es-AR" sz="2800" b="1" i="1" u="none" strike="noStrike" cap="none">
                <a:solidFill>
                  <a:srgbClr val="0066FF"/>
                </a:solidFill>
                <a:latin typeface="Courier New"/>
                <a:ea typeface="Courier New"/>
                <a:cs typeface="Courier New"/>
                <a:sym typeface="Courier New"/>
              </a:rPr>
              <a:t>{se copian los registros restantes}</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a:t>
            </a:r>
            <a:r>
              <a:rPr lang="es-AR" sz="2800" b="1" i="0" u="none" strike="noStrike" cap="none">
                <a:solidFill>
                  <a:srgbClr val="262626"/>
                </a:solidFill>
                <a:latin typeface="Courier New"/>
                <a:ea typeface="Courier New"/>
                <a:cs typeface="Courier New"/>
                <a:sym typeface="Courier New"/>
              </a:rPr>
              <a:t>while</a:t>
            </a:r>
            <a:r>
              <a:rPr lang="es-AR" sz="2800" b="0" i="0" u="none" strike="noStrike" cap="none">
                <a:solidFill>
                  <a:srgbClr val="262626"/>
                </a:solidFill>
                <a:latin typeface="Courier New"/>
                <a:ea typeface="Courier New"/>
                <a:cs typeface="Courier New"/>
                <a:sym typeface="Courier New"/>
              </a:rPr>
              <a:t> (reg.nombre &lt;&gt; valoralto) </a:t>
            </a:r>
            <a:r>
              <a:rPr lang="es-AR" sz="2800" b="1" i="0" u="none" strike="noStrike" cap="none">
                <a:solidFill>
                  <a:srgbClr val="262626"/>
                </a:solidFill>
                <a:latin typeface="Courier New"/>
                <a:ea typeface="Courier New"/>
                <a:cs typeface="Courier New"/>
                <a:sym typeface="Courier New"/>
              </a:rPr>
              <a:t>do begin</a:t>
            </a:r>
            <a:r>
              <a:rPr lang="es-AR" sz="2800" b="0" i="0" u="none" strike="noStrike" cap="none">
                <a:solidFill>
                  <a:srgbClr val="262626"/>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a:t>
            </a:r>
            <a:r>
              <a:rPr lang="es-AR" sz="2800" b="1" i="0" u="none" strike="noStrike" cap="none">
                <a:solidFill>
                  <a:srgbClr val="262626"/>
                </a:solidFill>
                <a:latin typeface="Courier New"/>
                <a:ea typeface="Courier New"/>
                <a:cs typeface="Courier New"/>
                <a:sym typeface="Courier New"/>
              </a:rPr>
              <a:t>write</a:t>
            </a:r>
            <a:r>
              <a:rPr lang="es-AR" sz="2800" b="0" i="0" u="none" strike="noStrike" cap="none">
                <a:solidFill>
                  <a:srgbClr val="262626"/>
                </a:solidFill>
                <a:latin typeface="Courier New"/>
                <a:ea typeface="Courier New"/>
                <a:cs typeface="Courier New"/>
                <a:sym typeface="Courier New"/>
              </a:rPr>
              <a:t>(archivo_nuevo, reg);</a:t>
            </a:r>
            <a:endParaRPr sz="2800" b="0" i="0" u="none" strike="noStrike" cap="none">
              <a:solidFill>
                <a:srgbClr val="262626"/>
              </a:solidFill>
              <a:latin typeface="Courier New"/>
              <a:ea typeface="Courier New"/>
              <a:cs typeface="Courier New"/>
              <a:sym typeface="Courier New"/>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leer(archivo, reg);</a:t>
            </a:r>
            <a:endParaRPr sz="2800" b="0" i="0" u="none" strike="noStrike" cap="none">
              <a:solidFill>
                <a:srgbClr val="262626"/>
              </a:solidFill>
              <a:latin typeface="Courier New"/>
              <a:ea typeface="Courier New"/>
              <a:cs typeface="Courier New"/>
              <a:sym typeface="Courier New"/>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a:t>
            </a:r>
            <a:r>
              <a:rPr lang="es-AR" sz="2800" b="1" i="0" u="none" strike="noStrike" cap="none">
                <a:solidFill>
                  <a:schemeClr val="dk1"/>
                </a:solidFill>
                <a:latin typeface="Courier New"/>
                <a:ea typeface="Courier New"/>
                <a:cs typeface="Courier New"/>
                <a:sym typeface="Courier New"/>
              </a:rPr>
              <a:t>end;</a:t>
            </a:r>
            <a:endParaRPr sz="2800" b="1" i="0" u="none" strike="noStrike" cap="none">
              <a:solidFill>
                <a:schemeClr val="dk1"/>
              </a:solidFill>
              <a:latin typeface="Courier New"/>
              <a:ea typeface="Courier New"/>
              <a:cs typeface="Courier New"/>
              <a:sym typeface="Courier New"/>
            </a:endParaRPr>
          </a:p>
          <a:p>
            <a:pPr marL="0" marR="0" lvl="0" indent="0" algn="l" rtl="0">
              <a:lnSpc>
                <a:spcPct val="93000"/>
              </a:lnSpc>
              <a:spcBef>
                <a:spcPts val="0"/>
              </a:spcBef>
              <a:spcAft>
                <a:spcPts val="0"/>
              </a:spcAft>
              <a:buClr>
                <a:schemeClr val="lt1"/>
              </a:buClr>
              <a:buSzPts val="2800"/>
              <a:buFont typeface="Times New Roman"/>
              <a:buNone/>
            </a:pPr>
            <a:endParaRPr sz="2800" b="0" i="0" u="none" strike="noStrike" cap="none">
              <a:solidFill>
                <a:srgbClr val="262626"/>
              </a:solidFill>
              <a:latin typeface="Courier New"/>
              <a:ea typeface="Courier New"/>
              <a:cs typeface="Courier New"/>
              <a:sym typeface="Courier New"/>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a:t>
            </a:r>
            <a:r>
              <a:rPr lang="es-AR" sz="2800" b="1" i="0" u="none" strike="noStrike" cap="none">
                <a:solidFill>
                  <a:schemeClr val="dk1"/>
                </a:solidFill>
                <a:latin typeface="Courier New"/>
                <a:ea typeface="Courier New"/>
                <a:cs typeface="Courier New"/>
                <a:sym typeface="Courier New"/>
              </a:rPr>
              <a:t>close</a:t>
            </a:r>
            <a:r>
              <a:rPr lang="es-AR" sz="2800" b="0" i="0" u="none" strike="noStrike" cap="none">
                <a:solidFill>
                  <a:srgbClr val="262626"/>
                </a:solidFill>
                <a:latin typeface="Courier New"/>
                <a:ea typeface="Courier New"/>
                <a:cs typeface="Courier New"/>
                <a:sym typeface="Courier New"/>
              </a:rPr>
              <a:t>(archivo_nuevo);</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ourier New"/>
                <a:ea typeface="Courier New"/>
                <a:cs typeface="Courier New"/>
                <a:sym typeface="Courier New"/>
              </a:rPr>
              <a:t>	</a:t>
            </a:r>
            <a:r>
              <a:rPr lang="es-AR" sz="2800" b="1" i="0" u="none" strike="noStrike" cap="none">
                <a:solidFill>
                  <a:srgbClr val="000000"/>
                </a:solidFill>
                <a:latin typeface="Courier New"/>
                <a:ea typeface="Courier New"/>
                <a:cs typeface="Courier New"/>
                <a:sym typeface="Courier New"/>
              </a:rPr>
              <a:t>close</a:t>
            </a:r>
            <a:r>
              <a:rPr lang="es-AR" sz="2800" b="0" i="0" u="none" strike="noStrike" cap="none">
                <a:solidFill>
                  <a:srgbClr val="000000"/>
                </a:solidFill>
                <a:latin typeface="Courier New"/>
                <a:ea typeface="Courier New"/>
                <a:cs typeface="Courier New"/>
                <a:sym typeface="Courier New"/>
              </a:rPr>
              <a:t>(archivo);</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chemeClr val="dk1"/>
              </a:buClr>
              <a:buSzPts val="2800"/>
              <a:buFont typeface="Times New Roman"/>
              <a:buNone/>
            </a:pPr>
            <a:r>
              <a:rPr lang="es-AR" sz="2800" b="1" i="0" u="none" strike="noStrike" cap="none">
                <a:solidFill>
                  <a:schemeClr val="dk1"/>
                </a:solidFill>
                <a:latin typeface="Courier New"/>
                <a:ea typeface="Courier New"/>
                <a:cs typeface="Courier New"/>
                <a:sym typeface="Courier New"/>
              </a:rPr>
              <a:t>end.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animEffect transition="in" filter="fade">
                                      <p:cBhvr>
                                        <p:cTn id="7" dur="500"/>
                                        <p:tgtEl>
                                          <p:spTgt spid="2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9">
                                            <p:txEl>
                                              <p:pRg st="1" end="1"/>
                                            </p:txEl>
                                          </p:spTgt>
                                        </p:tgtEl>
                                        <p:attrNameLst>
                                          <p:attrName>style.visibility</p:attrName>
                                        </p:attrNameLst>
                                      </p:cBhvr>
                                      <p:to>
                                        <p:strVal val="visible"/>
                                      </p:to>
                                    </p:set>
                                    <p:animEffect transition="in" filter="fade">
                                      <p:cBhvr>
                                        <p:cTn id="10" dur="500"/>
                                        <p:tgtEl>
                                          <p:spTgt spid="2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9">
                                            <p:txEl>
                                              <p:pRg st="2" end="2"/>
                                            </p:txEl>
                                          </p:spTgt>
                                        </p:tgtEl>
                                        <p:attrNameLst>
                                          <p:attrName>style.visibility</p:attrName>
                                        </p:attrNameLst>
                                      </p:cBhvr>
                                      <p:to>
                                        <p:strVal val="visible"/>
                                      </p:to>
                                    </p:set>
                                    <p:animEffect transition="in" filter="fade">
                                      <p:cBhvr>
                                        <p:cTn id="13" dur="500"/>
                                        <p:tgtEl>
                                          <p:spTgt spid="2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9">
                                            <p:txEl>
                                              <p:pRg st="3" end="3"/>
                                            </p:txEl>
                                          </p:spTgt>
                                        </p:tgtEl>
                                        <p:attrNameLst>
                                          <p:attrName>style.visibility</p:attrName>
                                        </p:attrNameLst>
                                      </p:cBhvr>
                                      <p:to>
                                        <p:strVal val="visible"/>
                                      </p:to>
                                    </p:set>
                                    <p:animEffect transition="in" filter="fade">
                                      <p:cBhvr>
                                        <p:cTn id="16" dur="500"/>
                                        <p:tgtEl>
                                          <p:spTgt spid="2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9">
                                            <p:txEl>
                                              <p:pRg st="4" end="4"/>
                                            </p:txEl>
                                          </p:spTgt>
                                        </p:tgtEl>
                                        <p:attrNameLst>
                                          <p:attrName>style.visibility</p:attrName>
                                        </p:attrNameLst>
                                      </p:cBhvr>
                                      <p:to>
                                        <p:strVal val="visible"/>
                                      </p:to>
                                    </p:set>
                                    <p:animEffect transition="in" filter="fade">
                                      <p:cBhvr>
                                        <p:cTn id="19" dur="500"/>
                                        <p:tgtEl>
                                          <p:spTgt spid="2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9">
                                            <p:txEl>
                                              <p:pRg st="5" end="5"/>
                                            </p:txEl>
                                          </p:spTgt>
                                        </p:tgtEl>
                                        <p:attrNameLst>
                                          <p:attrName>style.visibility</p:attrName>
                                        </p:attrNameLst>
                                      </p:cBhvr>
                                      <p:to>
                                        <p:strVal val="visible"/>
                                      </p:to>
                                    </p:set>
                                    <p:animEffect transition="in" filter="fade">
                                      <p:cBhvr>
                                        <p:cTn id="22" dur="500"/>
                                        <p:tgtEl>
                                          <p:spTgt spid="29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9">
                                            <p:txEl>
                                              <p:pRg st="6" end="6"/>
                                            </p:txEl>
                                          </p:spTgt>
                                        </p:tgtEl>
                                        <p:attrNameLst>
                                          <p:attrName>style.visibility</p:attrName>
                                        </p:attrNameLst>
                                      </p:cBhvr>
                                      <p:to>
                                        <p:strVal val="visible"/>
                                      </p:to>
                                    </p:set>
                                    <p:animEffect transition="in" filter="fade">
                                      <p:cBhvr>
                                        <p:cTn id="25" dur="500"/>
                                        <p:tgtEl>
                                          <p:spTgt spid="29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9">
                                            <p:txEl>
                                              <p:pRg st="7" end="7"/>
                                            </p:txEl>
                                          </p:spTgt>
                                        </p:tgtEl>
                                        <p:attrNameLst>
                                          <p:attrName>style.visibility</p:attrName>
                                        </p:attrNameLst>
                                      </p:cBhvr>
                                      <p:to>
                                        <p:strVal val="visible"/>
                                      </p:to>
                                    </p:set>
                                    <p:animEffect transition="in" filter="fade">
                                      <p:cBhvr>
                                        <p:cTn id="28" dur="500"/>
                                        <p:tgtEl>
                                          <p:spTgt spid="299">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9">
                                            <p:txEl>
                                              <p:pRg st="8" end="8"/>
                                            </p:txEl>
                                          </p:spTgt>
                                        </p:tgtEl>
                                        <p:attrNameLst>
                                          <p:attrName>style.visibility</p:attrName>
                                        </p:attrNameLst>
                                      </p:cBhvr>
                                      <p:to>
                                        <p:strVal val="visible"/>
                                      </p:to>
                                    </p:set>
                                    <p:animEffect transition="in" filter="fade">
                                      <p:cBhvr>
                                        <p:cTn id="31" dur="500"/>
                                        <p:tgtEl>
                                          <p:spTgt spid="299">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99">
                                            <p:txEl>
                                              <p:pRg st="9" end="9"/>
                                            </p:txEl>
                                          </p:spTgt>
                                        </p:tgtEl>
                                        <p:attrNameLst>
                                          <p:attrName>style.visibility</p:attrName>
                                        </p:attrNameLst>
                                      </p:cBhvr>
                                      <p:to>
                                        <p:strVal val="visible"/>
                                      </p:to>
                                    </p:set>
                                    <p:animEffect transition="in" filter="fade">
                                      <p:cBhvr>
                                        <p:cTn id="34" dur="500"/>
                                        <p:tgtEl>
                                          <p:spTgt spid="299">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99">
                                            <p:txEl>
                                              <p:pRg st="10" end="10"/>
                                            </p:txEl>
                                          </p:spTgt>
                                        </p:tgtEl>
                                        <p:attrNameLst>
                                          <p:attrName>style.visibility</p:attrName>
                                        </p:attrNameLst>
                                      </p:cBhvr>
                                      <p:to>
                                        <p:strVal val="visible"/>
                                      </p:to>
                                    </p:set>
                                    <p:animEffect transition="in" filter="fade">
                                      <p:cBhvr>
                                        <p:cTn id="37" dur="500"/>
                                        <p:tgtEl>
                                          <p:spTgt spid="299">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99">
                                            <p:txEl>
                                              <p:pRg st="11" end="11"/>
                                            </p:txEl>
                                          </p:spTgt>
                                        </p:tgtEl>
                                        <p:attrNameLst>
                                          <p:attrName>style.visibility</p:attrName>
                                        </p:attrNameLst>
                                      </p:cBhvr>
                                      <p:to>
                                        <p:strVal val="visible"/>
                                      </p:to>
                                    </p:set>
                                    <p:animEffect transition="in" filter="fade">
                                      <p:cBhvr>
                                        <p:cTn id="40" dur="500"/>
                                        <p:tgtEl>
                                          <p:spTgt spid="2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05"/>
        <p:cNvGrpSpPr/>
        <p:nvPr/>
      </p:nvGrpSpPr>
      <p:grpSpPr>
        <a:xfrm>
          <a:off x="0" y="0"/>
          <a:ext cx="0" cy="0"/>
          <a:chOff x="0" y="0"/>
          <a:chExt cx="0" cy="0"/>
        </a:xfrm>
      </p:grpSpPr>
      <p:sp>
        <p:nvSpPr>
          <p:cNvPr id="306" name="Google Shape;306;p8"/>
          <p:cNvSpPr txBox="1"/>
          <p:nvPr/>
        </p:nvSpPr>
        <p:spPr>
          <a:xfrm>
            <a:off x="503238" y="792163"/>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8</a:t>
            </a:fld>
            <a:endParaRPr sz="1800" b="0" i="0" u="none" strike="noStrike" cap="none">
              <a:solidFill>
                <a:srgbClr val="000000"/>
              </a:solidFill>
              <a:latin typeface="Century Gothic"/>
              <a:ea typeface="Century Gothic"/>
              <a:cs typeface="Century Gothic"/>
              <a:sym typeface="Century Gothic"/>
            </a:endParaRPr>
          </a:p>
        </p:txBody>
      </p:sp>
      <p:sp>
        <p:nvSpPr>
          <p:cNvPr id="307" name="Google Shape;307;p8"/>
          <p:cNvSpPr txBox="1"/>
          <p:nvPr/>
        </p:nvSpPr>
        <p:spPr>
          <a:xfrm>
            <a:off x="2697163" y="1635125"/>
            <a:ext cx="7772400" cy="44958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8" name="Google Shape;308;p8"/>
          <p:cNvSpPr txBox="1"/>
          <p:nvPr/>
        </p:nvSpPr>
        <p:spPr>
          <a:xfrm>
            <a:off x="1953390" y="1000108"/>
            <a:ext cx="9929882" cy="5643602"/>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262626"/>
              </a:buClr>
              <a:buSzPts val="2800"/>
              <a:buFont typeface="Times New Roman"/>
              <a:buNone/>
            </a:pPr>
            <a:r>
              <a:rPr lang="es-AR" sz="2800" b="1" i="0" u="none" strike="noStrike" cap="none">
                <a:solidFill>
                  <a:srgbClr val="262626"/>
                </a:solidFill>
                <a:latin typeface="Courier New"/>
                <a:ea typeface="Courier New"/>
                <a:cs typeface="Courier New"/>
                <a:sym typeface="Courier New"/>
              </a:rPr>
              <a:t>Begin </a:t>
            </a:r>
            <a:r>
              <a:rPr lang="es-AR" sz="2800" b="1" i="1" u="none" strike="noStrike" cap="none">
                <a:solidFill>
                  <a:srgbClr val="0066FF"/>
                </a:solidFill>
                <a:latin typeface="Courier New"/>
                <a:ea typeface="Courier New"/>
                <a:cs typeface="Courier New"/>
                <a:sym typeface="Courier New"/>
              </a:rPr>
              <a:t>{se sabe que existe Carlos Garcia}</a:t>
            </a:r>
            <a:endParaRPr sz="2800" b="1" i="0" u="none" strike="noStrike" cap="none">
              <a:solidFill>
                <a:srgbClr val="262626"/>
              </a:solidFill>
              <a:latin typeface="Courier New"/>
              <a:ea typeface="Courier New"/>
              <a:cs typeface="Courier New"/>
              <a:sym typeface="Courier New"/>
            </a:endParaRPr>
          </a:p>
          <a:p>
            <a:pPr marL="0" marR="0" lvl="0" indent="0" algn="l" rtl="0">
              <a:lnSpc>
                <a:spcPct val="93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ourier New"/>
                <a:ea typeface="Courier New"/>
                <a:cs typeface="Courier New"/>
                <a:sym typeface="Courier New"/>
              </a:rPr>
              <a:t>	</a:t>
            </a:r>
            <a:r>
              <a:rPr lang="es-AR" sz="2800" b="1" i="0" u="none" strike="noStrike" cap="none">
                <a:solidFill>
                  <a:srgbClr val="000000"/>
                </a:solidFill>
                <a:latin typeface="Courier New"/>
                <a:ea typeface="Courier New"/>
                <a:cs typeface="Courier New"/>
                <a:sym typeface="Courier New"/>
              </a:rPr>
              <a:t>assign</a:t>
            </a:r>
            <a:r>
              <a:rPr lang="es-AR" sz="2800" b="0" i="0" u="none" strike="noStrike" cap="none">
                <a:solidFill>
                  <a:srgbClr val="000000"/>
                </a:solidFill>
                <a:latin typeface="Courier New"/>
                <a:ea typeface="Courier New"/>
                <a:cs typeface="Courier New"/>
                <a:sym typeface="Courier New"/>
              </a:rPr>
              <a:t>(archivo, 'arch_empleados');</a:t>
            </a:r>
            <a:endParaRPr sz="2800" b="0" i="0" u="none" strike="noStrike" cap="none">
              <a:solidFill>
                <a:srgbClr val="000000"/>
              </a:solidFill>
              <a:latin typeface="Courier New"/>
              <a:ea typeface="Courier New"/>
              <a:cs typeface="Courier New"/>
              <a:sym typeface="Courier New"/>
            </a:endParaRPr>
          </a:p>
          <a:p>
            <a:pPr marL="0" marR="0" lvl="0" indent="0" algn="l" rtl="0">
              <a:lnSpc>
                <a:spcPct val="93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ourier New"/>
                <a:ea typeface="Courier New"/>
                <a:cs typeface="Courier New"/>
                <a:sym typeface="Courier New"/>
              </a:rPr>
              <a:t>	</a:t>
            </a:r>
            <a:r>
              <a:rPr lang="es-AR" sz="2800" b="1" i="0" u="none" strike="noStrike" cap="none">
                <a:solidFill>
                  <a:srgbClr val="000000"/>
                </a:solidFill>
                <a:latin typeface="Courier New"/>
                <a:ea typeface="Courier New"/>
                <a:cs typeface="Courier New"/>
                <a:sym typeface="Courier New"/>
              </a:rPr>
              <a:t>reset</a:t>
            </a:r>
            <a:r>
              <a:rPr lang="es-AR" sz="2800" b="0" i="0" u="none" strike="noStrike" cap="none">
                <a:solidFill>
                  <a:srgbClr val="000000"/>
                </a:solidFill>
                <a:latin typeface="Courier New"/>
                <a:ea typeface="Courier New"/>
                <a:cs typeface="Courier New"/>
                <a:sym typeface="Courier New"/>
              </a:rPr>
              <a:t>(archivo);</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a:t>
            </a:r>
            <a:r>
              <a:rPr lang="es-AR" sz="2800" b="1" i="0" u="none" strike="noStrike" cap="none">
                <a:solidFill>
                  <a:srgbClr val="262626"/>
                </a:solidFill>
                <a:latin typeface="Courier New"/>
                <a:ea typeface="Courier New"/>
                <a:cs typeface="Courier New"/>
                <a:sym typeface="Courier New"/>
              </a:rPr>
              <a:t>leer</a:t>
            </a:r>
            <a:r>
              <a:rPr lang="es-AR" sz="2800" b="0" i="0" u="none" strike="noStrike" cap="none">
                <a:solidFill>
                  <a:srgbClr val="262626"/>
                </a:solidFill>
                <a:latin typeface="Courier New"/>
                <a:ea typeface="Courier New"/>
                <a:cs typeface="Courier New"/>
                <a:sym typeface="Courier New"/>
              </a:rPr>
              <a:t>(archivo, reg);</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66FF"/>
              </a:buClr>
              <a:buSzPts val="2800"/>
              <a:buFont typeface="Times New Roman"/>
              <a:buNone/>
            </a:pPr>
            <a:r>
              <a:rPr lang="es-AR" sz="2800" b="1" i="1" u="none" strike="noStrike" cap="none">
                <a:solidFill>
                  <a:srgbClr val="0066FF"/>
                </a:solidFill>
                <a:latin typeface="Courier New"/>
                <a:ea typeface="Courier New"/>
                <a:cs typeface="Courier New"/>
                <a:sym typeface="Courier New"/>
              </a:rPr>
              <a:t>	{Se avanza hasta Carlos Garcia}</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a:t>
            </a:r>
            <a:r>
              <a:rPr lang="es-AR" sz="2800" b="1" i="0" u="none" strike="noStrike" cap="none">
                <a:solidFill>
                  <a:srgbClr val="262626"/>
                </a:solidFill>
                <a:latin typeface="Courier New"/>
                <a:ea typeface="Courier New"/>
                <a:cs typeface="Courier New"/>
                <a:sym typeface="Courier New"/>
              </a:rPr>
              <a:t>while </a:t>
            </a:r>
            <a:r>
              <a:rPr lang="es-AR" sz="2800" b="0" i="0" u="none" strike="noStrike" cap="none">
                <a:solidFill>
                  <a:srgbClr val="262626"/>
                </a:solidFill>
                <a:latin typeface="Courier New"/>
                <a:ea typeface="Courier New"/>
                <a:cs typeface="Courier New"/>
                <a:sym typeface="Courier New"/>
              </a:rPr>
              <a:t>(reg.nombre &lt;&gt; ”Carlos Garcia</a:t>
            </a:r>
            <a:r>
              <a:rPr lang="es-AR" sz="2800" b="1" i="0" u="none" strike="noStrike" cap="none">
                <a:solidFill>
                  <a:srgbClr val="262626"/>
                </a:solidFill>
                <a:latin typeface="Courier New"/>
                <a:ea typeface="Courier New"/>
                <a:cs typeface="Courier New"/>
                <a:sym typeface="Courier New"/>
              </a:rPr>
              <a:t>”</a:t>
            </a:r>
            <a:r>
              <a:rPr lang="es-AR" sz="2800" b="0" i="0" u="none" strike="noStrike" cap="none">
                <a:solidFill>
                  <a:srgbClr val="262626"/>
                </a:solidFill>
                <a:latin typeface="Courier New"/>
                <a:ea typeface="Courier New"/>
                <a:cs typeface="Courier New"/>
                <a:sym typeface="Courier New"/>
              </a:rPr>
              <a:t>)</a:t>
            </a:r>
            <a:r>
              <a:rPr lang="es-AR" sz="2800" b="1" i="0" u="none" strike="noStrike" cap="none">
                <a:solidFill>
                  <a:srgbClr val="262626"/>
                </a:solidFill>
                <a:latin typeface="Courier New"/>
                <a:ea typeface="Courier New"/>
                <a:cs typeface="Courier New"/>
                <a:sym typeface="Courier New"/>
              </a:rPr>
              <a:t> do	</a:t>
            </a:r>
            <a:r>
              <a:rPr lang="es-AR" sz="2800" b="0" i="0" u="none" strike="noStrike" cap="none">
                <a:solidFill>
                  <a:srgbClr val="262626"/>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leer(archivo, reg);</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a:t>
            </a:r>
            <a:r>
              <a:rPr lang="es-AR" sz="2800" b="1" i="1" u="none" strike="noStrike" cap="none">
                <a:solidFill>
                  <a:srgbClr val="0066FF"/>
                </a:solidFill>
                <a:latin typeface="Courier New"/>
                <a:ea typeface="Courier New"/>
                <a:cs typeface="Courier New"/>
                <a:sym typeface="Courier New"/>
              </a:rPr>
              <a:t>{Se genera una marca de borrado}</a:t>
            </a:r>
            <a:endParaRPr sz="2800" b="1" i="1" u="none" strike="noStrike" cap="none">
              <a:solidFill>
                <a:srgbClr val="0066FF"/>
              </a:solidFill>
              <a:latin typeface="Courier New"/>
              <a:ea typeface="Courier New"/>
              <a:cs typeface="Courier New"/>
              <a:sym typeface="Courier New"/>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reg.nombre := ”***”;	</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66FF"/>
              </a:buClr>
              <a:buSzPts val="2800"/>
              <a:buFont typeface="Times New Roman"/>
              <a:buNone/>
            </a:pPr>
            <a:r>
              <a:rPr lang="es-AR" sz="2800" b="1" i="1" u="none" strike="noStrike" cap="none">
                <a:solidFill>
                  <a:srgbClr val="0066FF"/>
                </a:solidFill>
                <a:latin typeface="Courier New"/>
                <a:ea typeface="Courier New"/>
                <a:cs typeface="Courier New"/>
                <a:sym typeface="Courier New"/>
              </a:rPr>
              <a:t>	{Se borra lógicamente a Carlos Garcia}</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a:t>
            </a:r>
            <a:r>
              <a:rPr lang="es-AR" sz="2800" b="1" i="0" u="none" strike="noStrike" cap="none">
                <a:solidFill>
                  <a:schemeClr val="dk1"/>
                </a:solidFill>
                <a:latin typeface="Courier New"/>
                <a:ea typeface="Courier New"/>
                <a:cs typeface="Courier New"/>
                <a:sym typeface="Courier New"/>
              </a:rPr>
              <a:t>seek</a:t>
            </a:r>
            <a:r>
              <a:rPr lang="es-AR" sz="2800" b="0" i="0" u="none" strike="noStrike" cap="none">
                <a:solidFill>
                  <a:srgbClr val="262626"/>
                </a:solidFill>
                <a:latin typeface="Courier New"/>
                <a:ea typeface="Courier New"/>
                <a:cs typeface="Courier New"/>
                <a:sym typeface="Courier New"/>
              </a:rPr>
              <a:t>(archivo, </a:t>
            </a:r>
            <a:r>
              <a:rPr lang="es-AR" sz="2800" b="1" i="0" u="none" strike="noStrike" cap="none">
                <a:solidFill>
                  <a:srgbClr val="262626"/>
                </a:solidFill>
                <a:latin typeface="Courier New"/>
                <a:ea typeface="Courier New"/>
                <a:cs typeface="Courier New"/>
                <a:sym typeface="Courier New"/>
              </a:rPr>
              <a:t>filepos</a:t>
            </a:r>
            <a:r>
              <a:rPr lang="es-AR" sz="2800" b="0" i="0" u="none" strike="noStrike" cap="none">
                <a:solidFill>
                  <a:srgbClr val="262626"/>
                </a:solidFill>
                <a:latin typeface="Courier New"/>
                <a:ea typeface="Courier New"/>
                <a:cs typeface="Courier New"/>
                <a:sym typeface="Courier New"/>
              </a:rPr>
              <a:t>(archivo)-1 );</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a:t>
            </a:r>
            <a:r>
              <a:rPr lang="es-AR" sz="2800" b="1" i="0" u="none" strike="noStrike" cap="none">
                <a:solidFill>
                  <a:schemeClr val="dk1"/>
                </a:solidFill>
                <a:latin typeface="Courier New"/>
                <a:ea typeface="Courier New"/>
                <a:cs typeface="Courier New"/>
                <a:sym typeface="Courier New"/>
              </a:rPr>
              <a:t>write</a:t>
            </a:r>
            <a:r>
              <a:rPr lang="es-AR" sz="2800" b="0" i="0" u="none" strike="noStrike" cap="none">
                <a:solidFill>
                  <a:srgbClr val="262626"/>
                </a:solidFill>
                <a:latin typeface="Courier New"/>
                <a:ea typeface="Courier New"/>
                <a:cs typeface="Courier New"/>
                <a:sym typeface="Courier New"/>
              </a:rPr>
              <a:t>(archivo, reg);</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262626"/>
              </a:buClr>
              <a:buSzPts val="2800"/>
              <a:buFont typeface="Times New Roman"/>
              <a:buNone/>
            </a:pPr>
            <a:r>
              <a:rPr lang="es-AR" sz="2800" b="0" i="0" u="none" strike="noStrike" cap="none">
                <a:solidFill>
                  <a:srgbClr val="262626"/>
                </a:solidFill>
                <a:latin typeface="Courier New"/>
                <a:ea typeface="Courier New"/>
                <a:cs typeface="Courier New"/>
                <a:sym typeface="Courier New"/>
              </a:rPr>
              <a:t>	</a:t>
            </a:r>
            <a:r>
              <a:rPr lang="es-AR" sz="2800" b="1" i="0" u="none" strike="noStrike" cap="none">
                <a:solidFill>
                  <a:srgbClr val="000000"/>
                </a:solidFill>
                <a:latin typeface="Courier New"/>
                <a:ea typeface="Courier New"/>
                <a:cs typeface="Courier New"/>
                <a:sym typeface="Courier New"/>
              </a:rPr>
              <a:t>close</a:t>
            </a:r>
            <a:r>
              <a:rPr lang="es-AR" sz="2800" b="0" i="0" u="none" strike="noStrike" cap="none">
                <a:solidFill>
                  <a:srgbClr val="000000"/>
                </a:solidFill>
                <a:latin typeface="Courier New"/>
                <a:ea typeface="Courier New"/>
                <a:cs typeface="Courier New"/>
                <a:sym typeface="Courier New"/>
              </a:rPr>
              <a:t>(archivo);</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end.</a:t>
            </a:r>
            <a:endParaRPr sz="2800" b="1" i="0" u="none" strike="noStrike" cap="none">
              <a:solidFill>
                <a:srgbClr val="262626"/>
              </a:solidFill>
              <a:latin typeface="Courier New"/>
              <a:ea typeface="Courier New"/>
              <a:cs typeface="Courier New"/>
              <a:sym typeface="Courier New"/>
            </a:endParaRPr>
          </a:p>
          <a:p>
            <a:pPr marL="0" marR="0" lvl="0" indent="0" algn="l" rtl="0">
              <a:lnSpc>
                <a:spcPct val="93000"/>
              </a:lnSpc>
              <a:spcBef>
                <a:spcPts val="0"/>
              </a:spcBef>
              <a:spcAft>
                <a:spcPts val="0"/>
              </a:spcAft>
              <a:buClr>
                <a:schemeClr val="lt1"/>
              </a:buClr>
              <a:buSzPts val="2600"/>
              <a:buFont typeface="Times New Roman"/>
              <a:buNone/>
            </a:pPr>
            <a:endParaRPr sz="2600" b="0" i="0" u="none" strike="noStrike" cap="none">
              <a:solidFill>
                <a:srgbClr val="262626"/>
              </a:solidFill>
              <a:latin typeface="Courier New"/>
              <a:ea typeface="Courier New"/>
              <a:cs typeface="Courier New"/>
              <a:sym typeface="Courier New"/>
            </a:endParaRPr>
          </a:p>
        </p:txBody>
      </p:sp>
      <p:sp>
        <p:nvSpPr>
          <p:cNvPr id="309" name="Google Shape;309;p8"/>
          <p:cNvSpPr txBox="1"/>
          <p:nvPr/>
        </p:nvSpPr>
        <p:spPr>
          <a:xfrm>
            <a:off x="1944688" y="-142900"/>
            <a:ext cx="9359900" cy="1281112"/>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400"/>
              <a:buFont typeface="Times New Roman"/>
              <a:buNone/>
            </a:pPr>
            <a:r>
              <a:rPr lang="es-AR" sz="4400" b="0" i="0" u="none" strike="noStrike" cap="none">
                <a:solidFill>
                  <a:srgbClr val="262626"/>
                </a:solidFill>
                <a:latin typeface="Century Gothic"/>
                <a:ea typeface="Century Gothic"/>
                <a:cs typeface="Century Gothic"/>
                <a:sym typeface="Century Gothic"/>
              </a:rPr>
              <a:t>Ejemplo: Baja lógica</a:t>
            </a:r>
            <a:endParaRPr sz="4400" b="0" i="0" u="none" strike="noStrike" cap="none">
              <a:solidFill>
                <a:srgbClr val="262626"/>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animEffect transition="in" filter="fade">
                                      <p:cBhvr>
                                        <p:cTn id="7" dur="500"/>
                                        <p:tgtEl>
                                          <p:spTgt spid="30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8">
                                            <p:txEl>
                                              <p:pRg st="1" end="1"/>
                                            </p:txEl>
                                          </p:spTgt>
                                        </p:tgtEl>
                                        <p:attrNameLst>
                                          <p:attrName>style.visibility</p:attrName>
                                        </p:attrNameLst>
                                      </p:cBhvr>
                                      <p:to>
                                        <p:strVal val="visible"/>
                                      </p:to>
                                    </p:set>
                                    <p:animEffect transition="in" filter="fade">
                                      <p:cBhvr>
                                        <p:cTn id="10" dur="500"/>
                                        <p:tgtEl>
                                          <p:spTgt spid="30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8">
                                            <p:txEl>
                                              <p:pRg st="2" end="2"/>
                                            </p:txEl>
                                          </p:spTgt>
                                        </p:tgtEl>
                                        <p:attrNameLst>
                                          <p:attrName>style.visibility</p:attrName>
                                        </p:attrNameLst>
                                      </p:cBhvr>
                                      <p:to>
                                        <p:strVal val="visible"/>
                                      </p:to>
                                    </p:set>
                                    <p:animEffect transition="in" filter="fade">
                                      <p:cBhvr>
                                        <p:cTn id="13" dur="500"/>
                                        <p:tgtEl>
                                          <p:spTgt spid="30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08">
                                            <p:txEl>
                                              <p:pRg st="3" end="3"/>
                                            </p:txEl>
                                          </p:spTgt>
                                        </p:tgtEl>
                                        <p:attrNameLst>
                                          <p:attrName>style.visibility</p:attrName>
                                        </p:attrNameLst>
                                      </p:cBhvr>
                                      <p:to>
                                        <p:strVal val="visible"/>
                                      </p:to>
                                    </p:set>
                                    <p:animEffect transition="in" filter="fade">
                                      <p:cBhvr>
                                        <p:cTn id="16" dur="500"/>
                                        <p:tgtEl>
                                          <p:spTgt spid="30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08">
                                            <p:txEl>
                                              <p:pRg st="4" end="4"/>
                                            </p:txEl>
                                          </p:spTgt>
                                        </p:tgtEl>
                                        <p:attrNameLst>
                                          <p:attrName>style.visibility</p:attrName>
                                        </p:attrNameLst>
                                      </p:cBhvr>
                                      <p:to>
                                        <p:strVal val="visible"/>
                                      </p:to>
                                    </p:set>
                                    <p:animEffect transition="in" filter="fade">
                                      <p:cBhvr>
                                        <p:cTn id="19" dur="500"/>
                                        <p:tgtEl>
                                          <p:spTgt spid="30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08">
                                            <p:txEl>
                                              <p:pRg st="5" end="5"/>
                                            </p:txEl>
                                          </p:spTgt>
                                        </p:tgtEl>
                                        <p:attrNameLst>
                                          <p:attrName>style.visibility</p:attrName>
                                        </p:attrNameLst>
                                      </p:cBhvr>
                                      <p:to>
                                        <p:strVal val="visible"/>
                                      </p:to>
                                    </p:set>
                                    <p:animEffect transition="in" filter="fade">
                                      <p:cBhvr>
                                        <p:cTn id="22" dur="500"/>
                                        <p:tgtEl>
                                          <p:spTgt spid="30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08">
                                            <p:txEl>
                                              <p:pRg st="6" end="6"/>
                                            </p:txEl>
                                          </p:spTgt>
                                        </p:tgtEl>
                                        <p:attrNameLst>
                                          <p:attrName>style.visibility</p:attrName>
                                        </p:attrNameLst>
                                      </p:cBhvr>
                                      <p:to>
                                        <p:strVal val="visible"/>
                                      </p:to>
                                    </p:set>
                                    <p:animEffect transition="in" filter="fade">
                                      <p:cBhvr>
                                        <p:cTn id="25" dur="500"/>
                                        <p:tgtEl>
                                          <p:spTgt spid="308">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08">
                                            <p:txEl>
                                              <p:pRg st="7" end="7"/>
                                            </p:txEl>
                                          </p:spTgt>
                                        </p:tgtEl>
                                        <p:attrNameLst>
                                          <p:attrName>style.visibility</p:attrName>
                                        </p:attrNameLst>
                                      </p:cBhvr>
                                      <p:to>
                                        <p:strVal val="visible"/>
                                      </p:to>
                                    </p:set>
                                    <p:animEffect transition="in" filter="fade">
                                      <p:cBhvr>
                                        <p:cTn id="28" dur="500"/>
                                        <p:tgtEl>
                                          <p:spTgt spid="308">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08">
                                            <p:txEl>
                                              <p:pRg st="8" end="8"/>
                                            </p:txEl>
                                          </p:spTgt>
                                        </p:tgtEl>
                                        <p:attrNameLst>
                                          <p:attrName>style.visibility</p:attrName>
                                        </p:attrNameLst>
                                      </p:cBhvr>
                                      <p:to>
                                        <p:strVal val="visible"/>
                                      </p:to>
                                    </p:set>
                                    <p:animEffect transition="in" filter="fade">
                                      <p:cBhvr>
                                        <p:cTn id="31" dur="500"/>
                                        <p:tgtEl>
                                          <p:spTgt spid="308">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08">
                                            <p:txEl>
                                              <p:pRg st="9" end="9"/>
                                            </p:txEl>
                                          </p:spTgt>
                                        </p:tgtEl>
                                        <p:attrNameLst>
                                          <p:attrName>style.visibility</p:attrName>
                                        </p:attrNameLst>
                                      </p:cBhvr>
                                      <p:to>
                                        <p:strVal val="visible"/>
                                      </p:to>
                                    </p:set>
                                    <p:animEffect transition="in" filter="fade">
                                      <p:cBhvr>
                                        <p:cTn id="34" dur="500"/>
                                        <p:tgtEl>
                                          <p:spTgt spid="308">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08">
                                            <p:txEl>
                                              <p:pRg st="10" end="10"/>
                                            </p:txEl>
                                          </p:spTgt>
                                        </p:tgtEl>
                                        <p:attrNameLst>
                                          <p:attrName>style.visibility</p:attrName>
                                        </p:attrNameLst>
                                      </p:cBhvr>
                                      <p:to>
                                        <p:strVal val="visible"/>
                                      </p:to>
                                    </p:set>
                                    <p:animEffect transition="in" filter="fade">
                                      <p:cBhvr>
                                        <p:cTn id="37" dur="500"/>
                                        <p:tgtEl>
                                          <p:spTgt spid="308">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08">
                                            <p:txEl>
                                              <p:pRg st="11" end="11"/>
                                            </p:txEl>
                                          </p:spTgt>
                                        </p:tgtEl>
                                        <p:attrNameLst>
                                          <p:attrName>style.visibility</p:attrName>
                                        </p:attrNameLst>
                                      </p:cBhvr>
                                      <p:to>
                                        <p:strVal val="visible"/>
                                      </p:to>
                                    </p:set>
                                    <p:animEffect transition="in" filter="fade">
                                      <p:cBhvr>
                                        <p:cTn id="40" dur="500"/>
                                        <p:tgtEl>
                                          <p:spTgt spid="308">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08">
                                            <p:txEl>
                                              <p:pRg st="12" end="12"/>
                                            </p:txEl>
                                          </p:spTgt>
                                        </p:tgtEl>
                                        <p:attrNameLst>
                                          <p:attrName>style.visibility</p:attrName>
                                        </p:attrNameLst>
                                      </p:cBhvr>
                                      <p:to>
                                        <p:strVal val="visible"/>
                                      </p:to>
                                    </p:set>
                                    <p:animEffect transition="in" filter="fade">
                                      <p:cBhvr>
                                        <p:cTn id="43" dur="500"/>
                                        <p:tgtEl>
                                          <p:spTgt spid="308">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08">
                                            <p:txEl>
                                              <p:pRg st="13" end="13"/>
                                            </p:txEl>
                                          </p:spTgt>
                                        </p:tgtEl>
                                        <p:attrNameLst>
                                          <p:attrName>style.visibility</p:attrName>
                                        </p:attrNameLst>
                                      </p:cBhvr>
                                      <p:to>
                                        <p:strVal val="visible"/>
                                      </p:to>
                                    </p:set>
                                    <p:animEffect transition="in" filter="fade">
                                      <p:cBhvr>
                                        <p:cTn id="46" dur="500"/>
                                        <p:tgtEl>
                                          <p:spTgt spid="308">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08">
                                            <p:txEl>
                                              <p:pRg st="14" end="14"/>
                                            </p:txEl>
                                          </p:spTgt>
                                        </p:tgtEl>
                                        <p:attrNameLst>
                                          <p:attrName>style.visibility</p:attrName>
                                        </p:attrNameLst>
                                      </p:cBhvr>
                                      <p:to>
                                        <p:strVal val="visible"/>
                                      </p:to>
                                    </p:set>
                                    <p:animEffect transition="in" filter="fade">
                                      <p:cBhvr>
                                        <p:cTn id="49" dur="500"/>
                                        <p:tgtEl>
                                          <p:spTgt spid="30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15"/>
        <p:cNvGrpSpPr/>
        <p:nvPr/>
      </p:nvGrpSpPr>
      <p:grpSpPr>
        <a:xfrm>
          <a:off x="0" y="0"/>
          <a:ext cx="0" cy="0"/>
          <a:chOff x="0" y="0"/>
          <a:chExt cx="0" cy="0"/>
        </a:xfrm>
      </p:grpSpPr>
      <p:sp>
        <p:nvSpPr>
          <p:cNvPr id="316" name="Google Shape;316;p9"/>
          <p:cNvSpPr txBox="1"/>
          <p:nvPr/>
        </p:nvSpPr>
        <p:spPr>
          <a:xfrm>
            <a:off x="1953390" y="285728"/>
            <a:ext cx="3512338" cy="1281112"/>
          </a:xfrm>
          <a:prstGeom prst="rect">
            <a:avLst/>
          </a:prstGeom>
          <a:noFill/>
          <a:ln>
            <a:noFill/>
          </a:ln>
        </p:spPr>
        <p:txBody>
          <a:bodyPr spcFirstLastPara="1" wrap="square" lIns="0" tIns="11150" rIns="0" bIns="0" anchor="ctr" anchorCtr="0">
            <a:noAutofit/>
          </a:bodyPr>
          <a:lstStyle/>
          <a:p>
            <a:pPr marL="342900" marR="0" lvl="0" indent="-334963" algn="l" rtl="0">
              <a:lnSpc>
                <a:spcPct val="98000"/>
              </a:lnSpc>
              <a:spcBef>
                <a:spcPts val="0"/>
              </a:spcBef>
              <a:spcAft>
                <a:spcPts val="0"/>
              </a:spcAft>
              <a:buClr>
                <a:srgbClr val="262626"/>
              </a:buClr>
              <a:buSzPts val="4400"/>
              <a:buFont typeface="Times New Roman"/>
              <a:buNone/>
            </a:pPr>
            <a:r>
              <a:rPr lang="es-AR" sz="4400" b="0" i="0" u="none" strike="noStrike" cap="none">
                <a:solidFill>
                  <a:srgbClr val="262626"/>
                </a:solidFill>
                <a:latin typeface="Century Gothic"/>
                <a:ea typeface="Century Gothic"/>
                <a:cs typeface="Century Gothic"/>
                <a:sym typeface="Century Gothic"/>
              </a:rPr>
              <a:t>Técnicas</a:t>
            </a:r>
            <a:endParaRPr sz="4400" b="0" i="0" u="none" strike="noStrike" cap="none">
              <a:solidFill>
                <a:srgbClr val="262626"/>
              </a:solidFill>
              <a:latin typeface="Century Gothic"/>
              <a:ea typeface="Century Gothic"/>
              <a:cs typeface="Century Gothic"/>
              <a:sym typeface="Century Gothic"/>
            </a:endParaRPr>
          </a:p>
        </p:txBody>
      </p:sp>
      <p:sp>
        <p:nvSpPr>
          <p:cNvPr id="317" name="Google Shape;317;p9"/>
          <p:cNvSpPr txBox="1"/>
          <p:nvPr/>
        </p:nvSpPr>
        <p:spPr>
          <a:xfrm>
            <a:off x="503238" y="792163"/>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9</a:t>
            </a:fld>
            <a:endParaRPr sz="1800" b="0" i="0" u="none" strike="noStrike" cap="none">
              <a:solidFill>
                <a:srgbClr val="000000"/>
              </a:solidFill>
              <a:latin typeface="Century Gothic"/>
              <a:ea typeface="Century Gothic"/>
              <a:cs typeface="Century Gothic"/>
              <a:sym typeface="Century Gothic"/>
            </a:endParaRPr>
          </a:p>
        </p:txBody>
      </p:sp>
      <p:sp>
        <p:nvSpPr>
          <p:cNvPr id="318" name="Google Shape;318;p9"/>
          <p:cNvSpPr txBox="1"/>
          <p:nvPr/>
        </p:nvSpPr>
        <p:spPr>
          <a:xfrm>
            <a:off x="1597024" y="1373188"/>
            <a:ext cx="10429124" cy="5127646"/>
          </a:xfrm>
          <a:prstGeom prst="rect">
            <a:avLst/>
          </a:prstGeom>
          <a:noFill/>
          <a:ln>
            <a:noFill/>
          </a:ln>
        </p:spPr>
        <p:txBody>
          <a:bodyPr spcFirstLastPara="1" wrap="square" lIns="90000" tIns="45000" rIns="90000" bIns="45000" anchor="t" anchorCtr="0">
            <a:noAutofit/>
          </a:bodyPr>
          <a:lstStyle/>
          <a:p>
            <a:pPr marL="739775" marR="0" lvl="1" indent="-566738" algn="l" rtl="0">
              <a:lnSpc>
                <a:spcPct val="93000"/>
              </a:lnSpc>
              <a:spcBef>
                <a:spcPts val="0"/>
              </a:spcBef>
              <a:spcAft>
                <a:spcPts val="0"/>
              </a:spcAft>
              <a:buClr>
                <a:srgbClr val="000000"/>
              </a:buClr>
              <a:buSzPts val="2800"/>
              <a:buFont typeface="Noto Sans Symbols"/>
              <a:buChar char="⮚"/>
            </a:pPr>
            <a:r>
              <a:rPr lang="es-AR" sz="2800" b="1" i="0" u="none" strike="noStrike" cap="none">
                <a:solidFill>
                  <a:srgbClr val="262626"/>
                </a:solidFill>
                <a:latin typeface="Century Gothic"/>
                <a:ea typeface="Century Gothic"/>
                <a:cs typeface="Century Gothic"/>
                <a:sym typeface="Century Gothic"/>
              </a:rPr>
              <a:t>Recuperación de espacio</a:t>
            </a:r>
            <a:r>
              <a:rPr lang="es-AR" sz="2800" b="0" i="0" u="none" strike="noStrike" cap="none">
                <a:solidFill>
                  <a:srgbClr val="262626"/>
                </a:solidFill>
                <a:latin typeface="Century Gothic"/>
                <a:ea typeface="Century Gothic"/>
                <a:cs typeface="Century Gothic"/>
                <a:sym typeface="Century Gothic"/>
              </a:rPr>
              <a:t>: Se utiliza el proceso de baja física periódicamente para realizar un proceso de </a:t>
            </a:r>
            <a:r>
              <a:rPr lang="es-AR" sz="2800" b="1" i="0" u="none" strike="noStrike" cap="none">
                <a:solidFill>
                  <a:srgbClr val="0070C0"/>
                </a:solidFill>
                <a:latin typeface="Century Gothic"/>
                <a:ea typeface="Century Gothic"/>
                <a:cs typeface="Century Gothic"/>
                <a:sym typeface="Century Gothic"/>
              </a:rPr>
              <a:t>compactación del archivo.</a:t>
            </a:r>
            <a:endParaRPr sz="1400" b="0" i="0" u="none" strike="noStrike" cap="none">
              <a:solidFill>
                <a:srgbClr val="000000"/>
              </a:solidFill>
              <a:latin typeface="Arial"/>
              <a:ea typeface="Arial"/>
              <a:cs typeface="Arial"/>
              <a:sym typeface="Arial"/>
            </a:endParaRPr>
          </a:p>
          <a:p>
            <a:pPr marL="739775" marR="0" lvl="1" indent="-104775" algn="l" rtl="0">
              <a:lnSpc>
                <a:spcPct val="93000"/>
              </a:lnSpc>
              <a:spcBef>
                <a:spcPts val="0"/>
              </a:spcBef>
              <a:spcAft>
                <a:spcPts val="0"/>
              </a:spcAft>
              <a:buClr>
                <a:srgbClr val="000000"/>
              </a:buClr>
              <a:buSzPts val="2800"/>
              <a:buFont typeface="Noto Sans Symbols"/>
              <a:buNone/>
            </a:pPr>
            <a:endParaRPr sz="2800" b="0" i="0" u="none" strike="noStrike" cap="none">
              <a:solidFill>
                <a:srgbClr val="262626"/>
              </a:solidFill>
              <a:latin typeface="Century Gothic"/>
              <a:ea typeface="Century Gothic"/>
              <a:cs typeface="Century Gothic"/>
              <a:sym typeface="Century Gothic"/>
            </a:endParaRPr>
          </a:p>
          <a:p>
            <a:pPr marL="739775" marR="0" lvl="1" indent="-104775" algn="l" rtl="0">
              <a:lnSpc>
                <a:spcPct val="93000"/>
              </a:lnSpc>
              <a:spcBef>
                <a:spcPts val="0"/>
              </a:spcBef>
              <a:spcAft>
                <a:spcPts val="0"/>
              </a:spcAft>
              <a:buClr>
                <a:srgbClr val="000000"/>
              </a:buClr>
              <a:buSzPts val="2800"/>
              <a:buFont typeface="Noto Sans Symbols"/>
              <a:buNone/>
            </a:pPr>
            <a:endParaRPr sz="2800" b="0" i="0" u="none" strike="noStrike" cap="none">
              <a:solidFill>
                <a:srgbClr val="262626"/>
              </a:solidFill>
              <a:latin typeface="Century Gothic"/>
              <a:ea typeface="Century Gothic"/>
              <a:cs typeface="Century Gothic"/>
              <a:sym typeface="Century Gothic"/>
            </a:endParaRPr>
          </a:p>
          <a:p>
            <a:pPr marL="739775" marR="0" lvl="1" indent="-104775" algn="l" rtl="0">
              <a:lnSpc>
                <a:spcPct val="93000"/>
              </a:lnSpc>
              <a:spcBef>
                <a:spcPts val="0"/>
              </a:spcBef>
              <a:spcAft>
                <a:spcPts val="0"/>
              </a:spcAft>
              <a:buClr>
                <a:srgbClr val="000000"/>
              </a:buClr>
              <a:buSzPts val="2800"/>
              <a:buFont typeface="Noto Sans Symbols"/>
              <a:buNone/>
            </a:pPr>
            <a:endParaRPr sz="2800" b="0" i="0" u="none" strike="noStrike" cap="none">
              <a:solidFill>
                <a:srgbClr val="262626"/>
              </a:solidFill>
              <a:latin typeface="Century Gothic"/>
              <a:ea typeface="Century Gothic"/>
              <a:cs typeface="Century Gothic"/>
              <a:sym typeface="Century Gothic"/>
            </a:endParaRPr>
          </a:p>
          <a:p>
            <a:pPr marL="739775" marR="0" lvl="1" indent="-104775" algn="l" rtl="0">
              <a:lnSpc>
                <a:spcPct val="93000"/>
              </a:lnSpc>
              <a:spcBef>
                <a:spcPts val="0"/>
              </a:spcBef>
              <a:spcAft>
                <a:spcPts val="0"/>
              </a:spcAft>
              <a:buClr>
                <a:srgbClr val="000000"/>
              </a:buClr>
              <a:buSzPts val="2800"/>
              <a:buFont typeface="Noto Sans Symbols"/>
              <a:buNone/>
            </a:pPr>
            <a:endParaRPr sz="2800" b="0" i="0" u="none" strike="noStrike" cap="none">
              <a:solidFill>
                <a:srgbClr val="262626"/>
              </a:solidFill>
              <a:latin typeface="Century Gothic"/>
              <a:ea typeface="Century Gothic"/>
              <a:cs typeface="Century Gothic"/>
              <a:sym typeface="Century Gothic"/>
            </a:endParaRPr>
          </a:p>
          <a:p>
            <a:pPr marL="739775" marR="0" lvl="1" indent="-104775" algn="l" rtl="0">
              <a:lnSpc>
                <a:spcPct val="93000"/>
              </a:lnSpc>
              <a:spcBef>
                <a:spcPts val="0"/>
              </a:spcBef>
              <a:spcAft>
                <a:spcPts val="0"/>
              </a:spcAft>
              <a:buClr>
                <a:srgbClr val="000000"/>
              </a:buClr>
              <a:buSzPts val="2800"/>
              <a:buFont typeface="Noto Sans Symbols"/>
              <a:buNone/>
            </a:pPr>
            <a:endParaRPr sz="2800" b="0" i="0" u="none" strike="noStrike" cap="none">
              <a:solidFill>
                <a:srgbClr val="262626"/>
              </a:solidFill>
              <a:latin typeface="Century Gothic"/>
              <a:ea typeface="Century Gothic"/>
              <a:cs typeface="Century Gothic"/>
              <a:sym typeface="Century Gothic"/>
            </a:endParaRPr>
          </a:p>
          <a:p>
            <a:pPr marL="739775" marR="0" lvl="1" indent="-104775" algn="l" rtl="0">
              <a:lnSpc>
                <a:spcPct val="93000"/>
              </a:lnSpc>
              <a:spcBef>
                <a:spcPts val="0"/>
              </a:spcBef>
              <a:spcAft>
                <a:spcPts val="0"/>
              </a:spcAft>
              <a:buClr>
                <a:srgbClr val="000000"/>
              </a:buClr>
              <a:buSzPts val="2800"/>
              <a:buFont typeface="Noto Sans Symbols"/>
              <a:buNone/>
            </a:pPr>
            <a:endParaRPr sz="2800" b="0" i="0" u="none" strike="noStrike" cap="none">
              <a:solidFill>
                <a:srgbClr val="262626"/>
              </a:solidFill>
              <a:latin typeface="Century Gothic"/>
              <a:ea typeface="Century Gothic"/>
              <a:cs typeface="Century Gothic"/>
              <a:sym typeface="Century Gothic"/>
            </a:endParaRPr>
          </a:p>
          <a:p>
            <a:pPr marL="739775" marR="0" lvl="1" indent="-566738" algn="l" rtl="0">
              <a:lnSpc>
                <a:spcPct val="93000"/>
              </a:lnSpc>
              <a:spcBef>
                <a:spcPts val="0"/>
              </a:spcBef>
              <a:spcAft>
                <a:spcPts val="0"/>
              </a:spcAft>
              <a:buClr>
                <a:srgbClr val="000000"/>
              </a:buClr>
              <a:buSzPts val="2800"/>
              <a:buFont typeface="Noto Sans Symbols"/>
              <a:buChar char="⮚"/>
            </a:pPr>
            <a:r>
              <a:rPr lang="es-AR" sz="2800" b="1" i="0" u="none" strike="noStrike" cap="none">
                <a:solidFill>
                  <a:srgbClr val="262626"/>
                </a:solidFill>
                <a:latin typeface="Century Gothic"/>
                <a:ea typeface="Century Gothic"/>
                <a:cs typeface="Century Gothic"/>
                <a:sym typeface="Century Gothic"/>
              </a:rPr>
              <a:t>Reasignación de espacio</a:t>
            </a:r>
            <a:r>
              <a:rPr lang="es-AR" sz="2800" b="0" i="0" u="none" strike="noStrike" cap="none">
                <a:solidFill>
                  <a:srgbClr val="262626"/>
                </a:solidFill>
                <a:latin typeface="Century Gothic"/>
                <a:ea typeface="Century Gothic"/>
                <a:cs typeface="Century Gothic"/>
                <a:sym typeface="Century Gothic"/>
              </a:rPr>
              <a:t>:  Recupera el espacio utilizando los lugares indicados como eliminados para el ingreso de nuevos elementos al archivo (altas).</a:t>
            </a:r>
            <a:endParaRPr sz="2800" b="0" i="0" u="none" strike="noStrike" cap="none">
              <a:solidFill>
                <a:srgbClr val="262626"/>
              </a:solidFill>
              <a:latin typeface="Century Gothic"/>
              <a:ea typeface="Century Gothic"/>
              <a:cs typeface="Century Gothic"/>
              <a:sym typeface="Century Gothic"/>
            </a:endParaRPr>
          </a:p>
        </p:txBody>
      </p:sp>
      <p:sp>
        <p:nvSpPr>
          <p:cNvPr id="319" name="Google Shape;319;p9"/>
          <p:cNvSpPr/>
          <p:nvPr/>
        </p:nvSpPr>
        <p:spPr>
          <a:xfrm>
            <a:off x="5453852" y="2786058"/>
            <a:ext cx="6215106" cy="1695336"/>
          </a:xfrm>
          <a:prstGeom prst="rect">
            <a:avLst/>
          </a:prstGeom>
          <a:noFill/>
          <a:ln>
            <a:noFill/>
          </a:ln>
        </p:spPr>
        <p:txBody>
          <a:bodyPr spcFirstLastPara="1" wrap="square" lIns="91425" tIns="45700" rIns="91425" bIns="45700" anchor="t" anchorCtr="0">
            <a:spAutoFit/>
          </a:bodyPr>
          <a:lstStyle/>
          <a:p>
            <a:pPr marL="0" marR="0" lvl="0" indent="0" algn="ctr" rtl="0">
              <a:lnSpc>
                <a:spcPct val="93000"/>
              </a:lnSpc>
              <a:spcBef>
                <a:spcPts val="0"/>
              </a:spcBef>
              <a:spcAft>
                <a:spcPts val="0"/>
              </a:spcAft>
              <a:buClr>
                <a:srgbClr val="000000"/>
              </a:buClr>
              <a:buSzPts val="2800"/>
              <a:buFont typeface="Arial"/>
              <a:buNone/>
            </a:pPr>
            <a:r>
              <a:rPr lang="es-AR" sz="2800" b="0" i="0" u="none" strike="noStrike" cap="none">
                <a:solidFill>
                  <a:srgbClr val="0070C0"/>
                </a:solidFill>
                <a:latin typeface="Century Gothic"/>
                <a:ea typeface="Century Gothic"/>
                <a:cs typeface="Century Gothic"/>
                <a:sym typeface="Century Gothic"/>
              </a:rPr>
              <a:t>Quita los registros marcados como eliminados, utilizando cualquiera de los algoritmos vistos para baja física.</a:t>
            </a:r>
            <a:endParaRPr sz="2800" b="0" i="0" u="none" strike="noStrike" cap="none">
              <a:solidFill>
                <a:srgbClr val="0070C0"/>
              </a:solidFill>
              <a:latin typeface="Century Gothic"/>
              <a:ea typeface="Century Gothic"/>
              <a:cs typeface="Century Gothic"/>
              <a:sym typeface="Century Gothic"/>
            </a:endParaRPr>
          </a:p>
        </p:txBody>
      </p:sp>
      <p:cxnSp>
        <p:nvCxnSpPr>
          <p:cNvPr id="320" name="Google Shape;320;p9"/>
          <p:cNvCxnSpPr/>
          <p:nvPr/>
        </p:nvCxnSpPr>
        <p:spPr>
          <a:xfrm>
            <a:off x="4025092" y="2643182"/>
            <a:ext cx="1285800" cy="714300"/>
          </a:xfrm>
          <a:prstGeom prst="curvedConnector3">
            <a:avLst>
              <a:gd name="adj1" fmla="val 4993"/>
            </a:avLst>
          </a:prstGeom>
          <a:solidFill>
            <a:srgbClr val="00B8FF"/>
          </a:solidFill>
          <a:ln w="57150" cap="flat" cmpd="sng">
            <a:solidFill>
              <a:srgbClr val="0070C0"/>
            </a:solidFill>
            <a:prstDash val="solid"/>
            <a:round/>
            <a:headEnd type="none" w="sm" len="sm"/>
            <a:tailEnd type="stealth" w="med" len="med"/>
          </a:ln>
          <a:effectLst>
            <a:outerShdw blurRad="50800" dist="38100" dir="8100000" algn="tr" rotWithShape="0">
              <a:srgbClr val="000000">
                <a:alpha val="40000"/>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
                                            <p:txEl>
                                              <p:pRg st="0" end="0"/>
                                            </p:txEl>
                                          </p:spTgt>
                                        </p:tgtEl>
                                        <p:attrNameLst>
                                          <p:attrName>style.visibility</p:attrName>
                                        </p:attrNameLst>
                                      </p:cBhvr>
                                      <p:to>
                                        <p:strVal val="visible"/>
                                      </p:to>
                                    </p:set>
                                    <p:animEffect transition="in" filter="fade">
                                      <p:cBhvr>
                                        <p:cTn id="7" dur="500"/>
                                        <p:tgtEl>
                                          <p:spTgt spid="3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8">
                                            <p:txEl>
                                              <p:pRg st="1" end="1"/>
                                            </p:txEl>
                                          </p:spTgt>
                                        </p:tgtEl>
                                        <p:attrNameLst>
                                          <p:attrName>style.visibility</p:attrName>
                                        </p:attrNameLst>
                                      </p:cBhvr>
                                      <p:to>
                                        <p:strVal val="visible"/>
                                      </p:to>
                                    </p:set>
                                    <p:animEffect transition="in" filter="fade">
                                      <p:cBhvr>
                                        <p:cTn id="10" dur="500"/>
                                        <p:tgtEl>
                                          <p:spTgt spid="31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8">
                                            <p:txEl>
                                              <p:pRg st="2" end="2"/>
                                            </p:txEl>
                                          </p:spTgt>
                                        </p:tgtEl>
                                        <p:attrNameLst>
                                          <p:attrName>style.visibility</p:attrName>
                                        </p:attrNameLst>
                                      </p:cBhvr>
                                      <p:to>
                                        <p:strVal val="visible"/>
                                      </p:to>
                                    </p:set>
                                    <p:animEffect transition="in" filter="fade">
                                      <p:cBhvr>
                                        <p:cTn id="13" dur="500"/>
                                        <p:tgtEl>
                                          <p:spTgt spid="31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8">
                                            <p:txEl>
                                              <p:pRg st="3" end="3"/>
                                            </p:txEl>
                                          </p:spTgt>
                                        </p:tgtEl>
                                        <p:attrNameLst>
                                          <p:attrName>style.visibility</p:attrName>
                                        </p:attrNameLst>
                                      </p:cBhvr>
                                      <p:to>
                                        <p:strVal val="visible"/>
                                      </p:to>
                                    </p:set>
                                    <p:animEffect transition="in" filter="fade">
                                      <p:cBhvr>
                                        <p:cTn id="16" dur="500"/>
                                        <p:tgtEl>
                                          <p:spTgt spid="31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18">
                                            <p:txEl>
                                              <p:pRg st="4" end="4"/>
                                            </p:txEl>
                                          </p:spTgt>
                                        </p:tgtEl>
                                        <p:attrNameLst>
                                          <p:attrName>style.visibility</p:attrName>
                                        </p:attrNameLst>
                                      </p:cBhvr>
                                      <p:to>
                                        <p:strVal val="visible"/>
                                      </p:to>
                                    </p:set>
                                    <p:animEffect transition="in" filter="fade">
                                      <p:cBhvr>
                                        <p:cTn id="19" dur="500"/>
                                        <p:tgtEl>
                                          <p:spTgt spid="31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8">
                                            <p:txEl>
                                              <p:pRg st="5" end="5"/>
                                            </p:txEl>
                                          </p:spTgt>
                                        </p:tgtEl>
                                        <p:attrNameLst>
                                          <p:attrName>style.visibility</p:attrName>
                                        </p:attrNameLst>
                                      </p:cBhvr>
                                      <p:to>
                                        <p:strVal val="visible"/>
                                      </p:to>
                                    </p:set>
                                    <p:animEffect transition="in" filter="fade">
                                      <p:cBhvr>
                                        <p:cTn id="22" dur="500"/>
                                        <p:tgtEl>
                                          <p:spTgt spid="31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18">
                                            <p:txEl>
                                              <p:pRg st="6" end="6"/>
                                            </p:txEl>
                                          </p:spTgt>
                                        </p:tgtEl>
                                        <p:attrNameLst>
                                          <p:attrName>style.visibility</p:attrName>
                                        </p:attrNameLst>
                                      </p:cBhvr>
                                      <p:to>
                                        <p:strVal val="visible"/>
                                      </p:to>
                                    </p:set>
                                    <p:animEffect transition="in" filter="fade">
                                      <p:cBhvr>
                                        <p:cTn id="25" dur="500"/>
                                        <p:tgtEl>
                                          <p:spTgt spid="318">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18">
                                            <p:txEl>
                                              <p:pRg st="7" end="7"/>
                                            </p:txEl>
                                          </p:spTgt>
                                        </p:tgtEl>
                                        <p:attrNameLst>
                                          <p:attrName>style.visibility</p:attrName>
                                        </p:attrNameLst>
                                      </p:cBhvr>
                                      <p:to>
                                        <p:strVal val="visible"/>
                                      </p:to>
                                    </p:set>
                                    <p:animEffect transition="in" filter="fade">
                                      <p:cBhvr>
                                        <p:cTn id="28" dur="500"/>
                                        <p:tgtEl>
                                          <p:spTgt spid="318">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20"/>
                                        </p:tgtEl>
                                        <p:attrNameLst>
                                          <p:attrName>style.visibility</p:attrName>
                                        </p:attrNameLst>
                                      </p:cBhvr>
                                      <p:to>
                                        <p:strVal val="visible"/>
                                      </p:to>
                                    </p:set>
                                    <p:animEffect transition="in" filter="fade">
                                      <p:cBhvr>
                                        <p:cTn id="33" dur="1000"/>
                                        <p:tgtEl>
                                          <p:spTgt spid="320"/>
                                        </p:tgtEl>
                                      </p:cBhvr>
                                    </p:animEffect>
                                  </p:childTnLst>
                                </p:cTn>
                              </p:par>
                              <p:par>
                                <p:cTn id="34" presetID="10" presetClass="entr" presetSubtype="0" fill="hold" nodeType="withEffect">
                                  <p:stCondLst>
                                    <p:cond delay="0"/>
                                  </p:stCondLst>
                                  <p:childTnLst>
                                    <p:set>
                                      <p:cBhvr>
                                        <p:cTn id="35" dur="1" fill="hold">
                                          <p:stCondLst>
                                            <p:cond delay="0"/>
                                          </p:stCondLst>
                                        </p:cTn>
                                        <p:tgtEl>
                                          <p:spTgt spid="319"/>
                                        </p:tgtEl>
                                        <p:attrNameLst>
                                          <p:attrName>style.visibility</p:attrName>
                                        </p:attrNameLst>
                                      </p:cBhvr>
                                      <p:to>
                                        <p:strVal val="visible"/>
                                      </p:to>
                                    </p:set>
                                    <p:animEffect transition="in" filter="fade">
                                      <p:cBhvr>
                                        <p:cTn id="36" dur="10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437</Words>
  <Application>Microsoft Office PowerPoint</Application>
  <PresentationFormat>Personalizado</PresentationFormat>
  <Paragraphs>140</Paragraphs>
  <Slides>11</Slides>
  <Notes>11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11</vt:i4>
      </vt:variant>
    </vt:vector>
  </HeadingPairs>
  <TitlesOfParts>
    <vt:vector size="19" baseType="lpstr">
      <vt:lpstr>Arial</vt:lpstr>
      <vt:lpstr>Courier New</vt:lpstr>
      <vt:lpstr>Century Gothic</vt:lpstr>
      <vt:lpstr>Noto Sans Symbols</vt:lpstr>
      <vt:lpstr>Times New Roman</vt:lpstr>
      <vt:lpstr>Calibri</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Noelia</dc:creator>
  <cp:lastModifiedBy>Juan Manuel Cipollone</cp:lastModifiedBy>
  <cp:revision>2</cp:revision>
  <dcterms:created xsi:type="dcterms:W3CDTF">1601-01-01T00:00:00Z</dcterms:created>
  <dcterms:modified xsi:type="dcterms:W3CDTF">2024-04-23T13:11:54Z</dcterms:modified>
</cp:coreProperties>
</file>