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3588" cy="6858000"/>
  <p:notesSz cx="6858000" cy="9144000"/>
  <p:embeddedFontLst>
    <p:embeddedFont>
      <p:font typeface="Century Gothic" panose="020B0502020202020204" pitchFamily="3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ffdByKsOWSsIn+Rvovue4/U8c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02" autoAdjust="0"/>
  </p:normalViewPr>
  <p:slideViewPr>
    <p:cSldViewPr snapToGrid="0">
      <p:cViewPr varScale="1">
        <p:scale>
          <a:sx n="56" d="100"/>
          <a:sy n="56" d="100"/>
        </p:scale>
        <p:origin x="-1236" y="-9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 name="Google Shape;9;n"/>
          <p:cNvSpPr>
            <a:spLocks noGrp="1" noRot="1" noChangeAspect="1"/>
          </p:cNvSpPr>
          <p:nvPr>
            <p:ph type="sldImg" idx="2"/>
          </p:nvPr>
        </p:nvSpPr>
        <p:spPr>
          <a:xfrm>
            <a:off x="1106488" y="812800"/>
            <a:ext cx="5334000" cy="39973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 name="Google Shape;10;n"/>
          <p:cNvSpPr txBox="1">
            <a:spLocks noGrp="1"/>
          </p:cNvSpPr>
          <p:nvPr>
            <p:ph type="body" idx="1"/>
          </p:nvPr>
        </p:nvSpPr>
        <p:spPr>
          <a:xfrm>
            <a:off x="755650" y="5078413"/>
            <a:ext cx="6037263" cy="4800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1" name="Google Shape;11;n"/>
          <p:cNvSpPr txBox="1"/>
          <p:nvPr/>
        </p:nvSpPr>
        <p:spPr>
          <a:xfrm>
            <a:off x="0" y="0"/>
            <a:ext cx="3271838" cy="525463"/>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 name="Google Shape;12;n"/>
          <p:cNvSpPr txBox="1"/>
          <p:nvPr/>
        </p:nvSpPr>
        <p:spPr>
          <a:xfrm>
            <a:off x="4278313" y="0"/>
            <a:ext cx="3271837" cy="525463"/>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n"/>
          <p:cNvSpPr txBox="1"/>
          <p:nvPr/>
        </p:nvSpPr>
        <p:spPr>
          <a:xfrm>
            <a:off x="0" y="10156825"/>
            <a:ext cx="3271838" cy="525463"/>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n"/>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849890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a:t>
            </a:fld>
            <a:endParaRPr/>
          </a:p>
        </p:txBody>
      </p:sp>
      <p:sp>
        <p:nvSpPr>
          <p:cNvPr id="228" name="Google Shape;228;p1: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
        <p:nvSpPr>
          <p:cNvPr id="229" name="Google Shape;22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0" name="Google Shape;230;p1:notes"/>
          <p:cNvSpPr txBox="1"/>
          <p:nvPr/>
        </p:nvSpPr>
        <p:spPr>
          <a:xfrm>
            <a:off x="685800" y="4400550"/>
            <a:ext cx="5486400" cy="360045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1" name="Google Shape;231;p1:notes"/>
          <p:cNvSpPr txBox="1"/>
          <p:nvPr/>
        </p:nvSpPr>
        <p:spPr>
          <a:xfrm>
            <a:off x="3884613" y="8685213"/>
            <a:ext cx="2971800" cy="45878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alibri"/>
                <a:ea typeface="Calibri"/>
                <a:cs typeface="Calibri"/>
                <a:sym typeface="Calibri"/>
              </a:rPr>
              <a:t>1</a:t>
            </a:fld>
            <a:endParaRPr sz="1800" b="0" i="0" u="none" strike="noStrike" cap="none">
              <a:solidFill>
                <a:srgbClr val="000000"/>
              </a:solidFill>
              <a:latin typeface="Calibri"/>
              <a:ea typeface="Calibri"/>
              <a:cs typeface="Calibri"/>
              <a:sym typeface="Calibri"/>
            </a:endParaRPr>
          </a:p>
        </p:txBody>
      </p:sp>
      <p:sp>
        <p:nvSpPr>
          <p:cNvPr id="232" name="Google Shape;232;p1:notes"/>
          <p:cNvSpPr txBox="1">
            <a:spLocks noGrp="1"/>
          </p:cNvSpPr>
          <p:nvPr>
            <p:ph type="body" idx="1"/>
          </p:nvPr>
        </p:nvSpPr>
        <p:spPr>
          <a:xfrm>
            <a:off x="755650" y="5078413"/>
            <a:ext cx="6037263"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10</a:t>
            </a:fld>
            <a:endParaRPr/>
          </a:p>
        </p:txBody>
      </p:sp>
      <p:sp>
        <p:nvSpPr>
          <p:cNvPr id="314" name="Google Shape;314;p9: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Times New Roman"/>
              <a:ea typeface="Times New Roman"/>
              <a:cs typeface="Times New Roman"/>
              <a:sym typeface="Times New Roman"/>
            </a:endParaRPr>
          </a:p>
        </p:txBody>
      </p:sp>
      <p:sp>
        <p:nvSpPr>
          <p:cNvPr id="315" name="Google Shape;315;p9:notes"/>
          <p:cNvSpPr txBox="1">
            <a:spLocks noGrp="1"/>
          </p:cNvSpPr>
          <p:nvPr>
            <p:ph type="body" idx="1"/>
          </p:nvPr>
        </p:nvSpPr>
        <p:spPr>
          <a:xfrm>
            <a:off x="755650" y="5078413"/>
            <a:ext cx="6037263"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316" name="Google Shape;316;p9:notes"/>
          <p:cNvSpPr>
            <a:spLocks noGrp="1" noRot="1" noChangeAspect="1"/>
          </p:cNvSpPr>
          <p:nvPr>
            <p:ph type="sldImg" idx="2"/>
          </p:nvPr>
        </p:nvSpPr>
        <p:spPr>
          <a:xfrm>
            <a:off x="220663" y="812800"/>
            <a:ext cx="7105650" cy="39973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0: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11</a:t>
            </a:fld>
            <a:endParaRPr/>
          </a:p>
        </p:txBody>
      </p:sp>
      <p:sp>
        <p:nvSpPr>
          <p:cNvPr id="334" name="Google Shape;334;p10: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5" name="Google Shape;335;p10: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1: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12</a:t>
            </a:fld>
            <a:endParaRPr/>
          </a:p>
        </p:txBody>
      </p:sp>
      <p:sp>
        <p:nvSpPr>
          <p:cNvPr id="370" name="Google Shape;370;p11: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Times New Roman"/>
              <a:ea typeface="Times New Roman"/>
              <a:cs typeface="Times New Roman"/>
              <a:sym typeface="Times New Roman"/>
            </a:endParaRPr>
          </a:p>
        </p:txBody>
      </p:sp>
      <p:sp>
        <p:nvSpPr>
          <p:cNvPr id="371" name="Google Shape;371;p11:notes"/>
          <p:cNvSpPr>
            <a:spLocks noGrp="1" noRot="1" noChangeAspect="1"/>
          </p:cNvSpPr>
          <p:nvPr>
            <p:ph type="sldImg" idx="2"/>
          </p:nvPr>
        </p:nvSpPr>
        <p:spPr>
          <a:xfrm>
            <a:off x="217488" y="812800"/>
            <a:ext cx="7119937" cy="40052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2" name="Google Shape;372;p11:notes"/>
          <p:cNvSpPr txBox="1"/>
          <p:nvPr/>
        </p:nvSpPr>
        <p:spPr>
          <a:xfrm>
            <a:off x="755650" y="5078413"/>
            <a:ext cx="6045200" cy="4808537"/>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3" name="Google Shape;373;p11:notes"/>
          <p:cNvSpPr txBox="1">
            <a:spLocks noGrp="1"/>
          </p:cNvSpPr>
          <p:nvPr>
            <p:ph type="body" idx="1"/>
          </p:nvPr>
        </p:nvSpPr>
        <p:spPr>
          <a:xfrm>
            <a:off x="755650" y="5078413"/>
            <a:ext cx="6037263"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2: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13</a:t>
            </a:fld>
            <a:endParaRPr/>
          </a:p>
        </p:txBody>
      </p:sp>
      <p:sp>
        <p:nvSpPr>
          <p:cNvPr id="399" name="Google Shape;399;p12: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Times New Roman"/>
              <a:ea typeface="Times New Roman"/>
              <a:cs typeface="Times New Roman"/>
              <a:sym typeface="Times New Roman"/>
            </a:endParaRPr>
          </a:p>
        </p:txBody>
      </p:sp>
      <p:sp>
        <p:nvSpPr>
          <p:cNvPr id="400" name="Google Shape;400;p12:notes"/>
          <p:cNvSpPr>
            <a:spLocks noGrp="1" noRot="1" noChangeAspect="1"/>
          </p:cNvSpPr>
          <p:nvPr>
            <p:ph type="sldImg" idx="2"/>
          </p:nvPr>
        </p:nvSpPr>
        <p:spPr>
          <a:xfrm>
            <a:off x="217488" y="812800"/>
            <a:ext cx="7119937" cy="40052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1" name="Google Shape;401;p12:notes"/>
          <p:cNvSpPr txBox="1"/>
          <p:nvPr/>
        </p:nvSpPr>
        <p:spPr>
          <a:xfrm>
            <a:off x="755650" y="5078413"/>
            <a:ext cx="6045200" cy="4808537"/>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2" name="Google Shape;402;p12:notes"/>
          <p:cNvSpPr txBox="1">
            <a:spLocks noGrp="1"/>
          </p:cNvSpPr>
          <p:nvPr>
            <p:ph type="body" idx="1"/>
          </p:nvPr>
        </p:nvSpPr>
        <p:spPr>
          <a:xfrm>
            <a:off x="755650" y="5078413"/>
            <a:ext cx="6037263"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2</a:t>
            </a:fld>
            <a:endParaRPr/>
          </a:p>
        </p:txBody>
      </p:sp>
      <p:sp>
        <p:nvSpPr>
          <p:cNvPr id="239" name="Google Shape;239;p2: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0" name="Google Shape;240;p2: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s-AR" b="1" dirty="0" smtClean="0"/>
              <a:t>Árboles B+:</a:t>
            </a:r>
            <a:r>
              <a:rPr lang="es-AR" b="1" baseline="0" dirty="0" smtClean="0"/>
              <a:t> Introducción</a:t>
            </a:r>
          </a:p>
          <a:p>
            <a:pPr marL="0" lvl="0" indent="0" algn="l" rtl="0">
              <a:lnSpc>
                <a:spcPct val="100000"/>
              </a:lnSpc>
              <a:spcBef>
                <a:spcPts val="0"/>
              </a:spcBef>
              <a:spcAft>
                <a:spcPts val="0"/>
              </a:spcAft>
              <a:buSzPts val="1400"/>
              <a:buNone/>
            </a:pPr>
            <a:r>
              <a:rPr lang="es-AR" b="0" baseline="0" dirty="0" smtClean="0"/>
              <a:t>Los árboles B+ son una mejora sobre los árboles B debido a que conservan la propiedad de acceso indizado rápido por clave, pero permiten además un recorrido secuencial rápido de los registros accediendo en forma ordenada según la clave.</a:t>
            </a:r>
          </a:p>
          <a:p>
            <a:pPr marL="0" lvl="0" indent="0" algn="l" rtl="0">
              <a:lnSpc>
                <a:spcPct val="100000"/>
              </a:lnSpc>
              <a:spcBef>
                <a:spcPts val="0"/>
              </a:spcBef>
              <a:spcAft>
                <a:spcPts val="0"/>
              </a:spcAft>
              <a:buSzPts val="1400"/>
              <a:buNone/>
            </a:pPr>
            <a:endParaRPr lang="es-AR" b="0" baseline="0" dirty="0" smtClean="0"/>
          </a:p>
          <a:p>
            <a:pPr marL="0" lvl="0" indent="0" algn="l" rtl="0">
              <a:lnSpc>
                <a:spcPct val="100000"/>
              </a:lnSpc>
              <a:spcBef>
                <a:spcPts val="0"/>
              </a:spcBef>
              <a:spcAft>
                <a:spcPts val="0"/>
              </a:spcAft>
              <a:buSzPts val="1400"/>
              <a:buNone/>
            </a:pPr>
            <a:r>
              <a:rPr lang="es-AR" b="0" baseline="0" dirty="0" smtClean="0"/>
              <a:t>Para proveer estos dos métodos de acceso a la información, un árbol B+ se organiza como un conjunto índica más un conjunto secuencia. Se denomina conjunto índice a los nodos internos del árbol B+ que proporcionan acceso indizado rápido a los registros (por clave). Veremos que los nodos internos de un árbol B+ contienen las copias de las claves que resultan necesarias para definir los caminos de búsqueda que brindan un acceso indizado rápido por clave. Por otra parte, el conjunto secuencia se refiere al conjunto de nodos hojas del árbol B+ que contiene todos los registros o claves del archivo. Las hojas del árbol B+ se encuentran enlazadas o vinculadas para facilitar el recorrido secuencial rápido. De esta forma, al leer el contenido de las hojas del árbol de izquierda a derecha es posible recuperar todos los registros por el orden de </a:t>
            </a:r>
            <a:r>
              <a:rPr lang="es-AR" b="0" baseline="0" smtClean="0"/>
              <a:t>la clave.</a:t>
            </a:r>
            <a:endParaRPr lang="es-AR" b="0" baseline="0" dirty="0" smtClean="0"/>
          </a:p>
          <a:p>
            <a:pPr marL="0" lvl="0" indent="0" algn="l" rtl="0">
              <a:lnSpc>
                <a:spcPct val="100000"/>
              </a:lnSpc>
              <a:spcBef>
                <a:spcPts val="0"/>
              </a:spcBef>
              <a:spcAft>
                <a:spcPts val="0"/>
              </a:spcAft>
              <a:buSzPts val="1400"/>
              <a:buNone/>
            </a:pPr>
            <a:endParaRPr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3</a:t>
            </a:fld>
            <a:endParaRPr/>
          </a:p>
        </p:txBody>
      </p:sp>
      <p:sp>
        <p:nvSpPr>
          <p:cNvPr id="246" name="Google Shape;246;p3: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7" name="Google Shape;247;p3: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4</a:t>
            </a:fld>
            <a:endParaRPr/>
          </a:p>
        </p:txBody>
      </p:sp>
      <p:sp>
        <p:nvSpPr>
          <p:cNvPr id="253" name="Google Shape;253;p4: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4" name="Google Shape;254;p4: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5</a:t>
            </a:fld>
            <a:endParaRPr/>
          </a:p>
        </p:txBody>
      </p:sp>
      <p:sp>
        <p:nvSpPr>
          <p:cNvPr id="260" name="Google Shape;260;p5: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1" name="Google Shape;261;p5: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6</a:t>
            </a:fld>
            <a:endParaRPr/>
          </a:p>
        </p:txBody>
      </p:sp>
      <p:sp>
        <p:nvSpPr>
          <p:cNvPr id="267" name="Google Shape;267;p6: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8" name="Google Shape;268;p6: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77e6bf7a6_0_0:notes"/>
          <p:cNvSpPr>
            <a:spLocks noGrp="1" noRot="1" noChangeAspect="1"/>
          </p:cNvSpPr>
          <p:nvPr>
            <p:ph type="sldImg" idx="2"/>
          </p:nvPr>
        </p:nvSpPr>
        <p:spPr>
          <a:xfrm>
            <a:off x="225425" y="812800"/>
            <a:ext cx="7083425" cy="39846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g777e6bf7a6_0_0:notes"/>
          <p:cNvSpPr txBox="1">
            <a:spLocks noGrp="1"/>
          </p:cNvSpPr>
          <p:nvPr>
            <p:ph type="body" idx="1"/>
          </p:nvPr>
        </p:nvSpPr>
        <p:spPr>
          <a:xfrm>
            <a:off x="755650" y="5078413"/>
            <a:ext cx="6024600" cy="478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60"/>
              </a:spcBef>
              <a:spcAft>
                <a:spcPts val="0"/>
              </a:spcAft>
              <a:buSzPts val="1400"/>
              <a:buNone/>
            </a:pPr>
            <a:endParaRPr/>
          </a:p>
        </p:txBody>
      </p:sp>
      <p:sp>
        <p:nvSpPr>
          <p:cNvPr id="275" name="Google Shape;275;g777e6bf7a6_0_0:notes"/>
          <p:cNvSpPr txBox="1">
            <a:spLocks noGrp="1"/>
          </p:cNvSpPr>
          <p:nvPr>
            <p:ph type="sldNum" idx="12"/>
          </p:nvPr>
        </p:nvSpPr>
        <p:spPr>
          <a:xfrm>
            <a:off x="4278313" y="10156825"/>
            <a:ext cx="3257700" cy="5112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s-A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8</a:t>
            </a:fld>
            <a:endParaRPr/>
          </a:p>
        </p:txBody>
      </p:sp>
      <p:sp>
        <p:nvSpPr>
          <p:cNvPr id="281" name="Google Shape;281;p7: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Times New Roman"/>
              <a:ea typeface="Times New Roman"/>
              <a:cs typeface="Times New Roman"/>
              <a:sym typeface="Times New Roman"/>
            </a:endParaRPr>
          </a:p>
        </p:txBody>
      </p:sp>
      <p:sp>
        <p:nvSpPr>
          <p:cNvPr id="282" name="Google Shape;282;p7:notes"/>
          <p:cNvSpPr txBox="1">
            <a:spLocks noGrp="1"/>
          </p:cNvSpPr>
          <p:nvPr>
            <p:ph type="body" idx="1"/>
          </p:nvPr>
        </p:nvSpPr>
        <p:spPr>
          <a:xfrm>
            <a:off x="755650" y="5078413"/>
            <a:ext cx="6037263"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83" name="Google Shape;283;p7:notes"/>
          <p:cNvSpPr>
            <a:spLocks noGrp="1" noRot="1" noChangeAspect="1"/>
          </p:cNvSpPr>
          <p:nvPr>
            <p:ph type="sldImg" idx="2"/>
          </p:nvPr>
        </p:nvSpPr>
        <p:spPr>
          <a:xfrm>
            <a:off x="220663" y="812800"/>
            <a:ext cx="7105650" cy="39973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8: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9</a:t>
            </a:fld>
            <a:endParaRPr/>
          </a:p>
        </p:txBody>
      </p:sp>
      <p:sp>
        <p:nvSpPr>
          <p:cNvPr id="290" name="Google Shape;290;p8: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Times New Roman"/>
              <a:ea typeface="Times New Roman"/>
              <a:cs typeface="Times New Roman"/>
              <a:sym typeface="Times New Roman"/>
            </a:endParaRPr>
          </a:p>
        </p:txBody>
      </p:sp>
      <p:sp>
        <p:nvSpPr>
          <p:cNvPr id="291" name="Google Shape;291;p8:notes"/>
          <p:cNvSpPr txBox="1">
            <a:spLocks noGrp="1"/>
          </p:cNvSpPr>
          <p:nvPr>
            <p:ph type="body" idx="1"/>
          </p:nvPr>
        </p:nvSpPr>
        <p:spPr>
          <a:xfrm>
            <a:off x="755650" y="5078413"/>
            <a:ext cx="6037263"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92" name="Google Shape;292;p8:notes"/>
          <p:cNvSpPr>
            <a:spLocks noGrp="1" noRot="1" noChangeAspect="1"/>
          </p:cNvSpPr>
          <p:nvPr>
            <p:ph type="sldImg" idx="2"/>
          </p:nvPr>
        </p:nvSpPr>
        <p:spPr>
          <a:xfrm>
            <a:off x="220663" y="812800"/>
            <a:ext cx="7105650" cy="39973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4"/>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08" name="Google Shape;108;p25"/>
          <p:cNvSpPr txBox="1">
            <a:spLocks noGrp="1"/>
          </p:cNvSpPr>
          <p:nvPr>
            <p:ph type="body" idx="1"/>
          </p:nvPr>
        </p:nvSpPr>
        <p:spPr>
          <a:xfrm rot="5400000">
            <a:off x="3833019" y="-1618456"/>
            <a:ext cx="4514850" cy="10961688"/>
          </a:xfrm>
          <a:prstGeom prst="rect">
            <a:avLst/>
          </a:prstGeom>
          <a:noFill/>
          <a:ln>
            <a:noFill/>
          </a:ln>
        </p:spPr>
        <p:txBody>
          <a:bodyPr spcFirstLastPara="1" wrap="square" lIns="0" tIns="4675" rIns="0" bIns="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09" name="Google Shape;109;p25"/>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5"/>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5"/>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rot="5400000">
            <a:off x="7943851" y="2492376"/>
            <a:ext cx="4514850" cy="274002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14" name="Google Shape;114;p26"/>
          <p:cNvSpPr txBox="1">
            <a:spLocks noGrp="1"/>
          </p:cNvSpPr>
          <p:nvPr>
            <p:ph type="body" idx="1"/>
          </p:nvPr>
        </p:nvSpPr>
        <p:spPr>
          <a:xfrm rot="5400000">
            <a:off x="2386807" y="-172243"/>
            <a:ext cx="4514850" cy="8069263"/>
          </a:xfrm>
          <a:prstGeom prst="rect">
            <a:avLst/>
          </a:prstGeom>
          <a:noFill/>
          <a:ln>
            <a:noFill/>
          </a:ln>
        </p:spPr>
        <p:txBody>
          <a:bodyPr spcFirstLastPara="1" wrap="square" lIns="0" tIns="4675" rIns="0" bIns="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15" name="Google Shape;115;p26"/>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6"/>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6"/>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20" name="Google Shape;120;p27"/>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7"/>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7"/>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16"/>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6"/>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16"/>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1"/>
        <p:cNvGrpSpPr/>
        <p:nvPr/>
      </p:nvGrpSpPr>
      <p:grpSpPr>
        <a:xfrm>
          <a:off x="0" y="0"/>
          <a:ext cx="0" cy="0"/>
          <a:chOff x="0" y="0"/>
          <a:chExt cx="0" cy="0"/>
        </a:xfrm>
      </p:grpSpPr>
      <p:sp>
        <p:nvSpPr>
          <p:cNvPr id="162" name="Google Shape;162;p28"/>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63" name="Google Shape;163;p28"/>
          <p:cNvSpPr txBox="1">
            <a:spLocks noGrp="1"/>
          </p:cNvSpPr>
          <p:nvPr>
            <p:ph type="subTitle" idx="1"/>
          </p:nvPr>
        </p:nvSpPr>
        <p:spPr>
          <a:xfrm>
            <a:off x="1828800" y="3886200"/>
            <a:ext cx="8535988" cy="1752600"/>
          </a:xfrm>
          <a:prstGeom prst="rect">
            <a:avLst/>
          </a:prstGeom>
          <a:noFill/>
          <a:ln>
            <a:noFill/>
          </a:ln>
        </p:spPr>
        <p:txBody>
          <a:bodyPr spcFirstLastPara="1" wrap="square" lIns="90000" tIns="45000" rIns="90000" bIns="45000" anchor="t" anchorCtr="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164" name="Google Shape;164;p28"/>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8"/>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8"/>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69" name="Google Shape;169;p29"/>
          <p:cNvSpPr txBox="1">
            <a:spLocks noGrp="1"/>
          </p:cNvSpPr>
          <p:nvPr>
            <p:ph type="body" idx="1"/>
          </p:nvPr>
        </p:nvSpPr>
        <p:spPr>
          <a:xfrm>
            <a:off x="2589213" y="2133600"/>
            <a:ext cx="8904287" cy="3765550"/>
          </a:xfrm>
          <a:prstGeom prst="rect">
            <a:avLst/>
          </a:prstGeom>
          <a:noFill/>
          <a:ln>
            <a:noFill/>
          </a:ln>
        </p:spPr>
        <p:txBody>
          <a:bodyPr spcFirstLastPara="1" wrap="square" lIns="90000" tIns="45000" rIns="90000" bIns="4500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70" name="Google Shape;170;p29"/>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9"/>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9"/>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75" name="Google Shape;175;p30"/>
          <p:cNvSpPr txBox="1">
            <a:spLocks noGrp="1"/>
          </p:cNvSpPr>
          <p:nvPr>
            <p:ph type="body" idx="1"/>
          </p:nvPr>
        </p:nvSpPr>
        <p:spPr>
          <a:xfrm>
            <a:off x="963613" y="2906713"/>
            <a:ext cx="10364787" cy="1500187"/>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176" name="Google Shape;176;p30"/>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30"/>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0"/>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81" name="Google Shape;181;p31"/>
          <p:cNvSpPr txBox="1">
            <a:spLocks noGrp="1"/>
          </p:cNvSpPr>
          <p:nvPr>
            <p:ph type="body" idx="1"/>
          </p:nvPr>
        </p:nvSpPr>
        <p:spPr>
          <a:xfrm>
            <a:off x="2589213" y="2133600"/>
            <a:ext cx="4375150" cy="3765550"/>
          </a:xfrm>
          <a:prstGeom prst="rect">
            <a:avLst/>
          </a:prstGeom>
          <a:noFill/>
          <a:ln>
            <a:noFill/>
          </a:ln>
        </p:spPr>
        <p:txBody>
          <a:bodyPr spcFirstLastPara="1" wrap="square" lIns="90000" tIns="45000" rIns="90000" bIns="4500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82" name="Google Shape;182;p31"/>
          <p:cNvSpPr txBox="1">
            <a:spLocks noGrp="1"/>
          </p:cNvSpPr>
          <p:nvPr>
            <p:ph type="body" idx="2"/>
          </p:nvPr>
        </p:nvSpPr>
        <p:spPr>
          <a:xfrm>
            <a:off x="7116763" y="2133600"/>
            <a:ext cx="4376737" cy="3765550"/>
          </a:xfrm>
          <a:prstGeom prst="rect">
            <a:avLst/>
          </a:prstGeom>
          <a:noFill/>
          <a:ln>
            <a:noFill/>
          </a:ln>
        </p:spPr>
        <p:txBody>
          <a:bodyPr spcFirstLastPara="1" wrap="square" lIns="90000" tIns="45000" rIns="90000" bIns="4500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83" name="Google Shape;183;p31"/>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31"/>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1"/>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88" name="Google Shape;188;p32"/>
          <p:cNvSpPr txBox="1">
            <a:spLocks noGrp="1"/>
          </p:cNvSpPr>
          <p:nvPr>
            <p:ph type="body" idx="1"/>
          </p:nvPr>
        </p:nvSpPr>
        <p:spPr>
          <a:xfrm>
            <a:off x="609600" y="1535113"/>
            <a:ext cx="5387975"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189" name="Google Shape;189;p32"/>
          <p:cNvSpPr txBox="1">
            <a:spLocks noGrp="1"/>
          </p:cNvSpPr>
          <p:nvPr>
            <p:ph type="body" idx="2"/>
          </p:nvPr>
        </p:nvSpPr>
        <p:spPr>
          <a:xfrm>
            <a:off x="609600" y="2174875"/>
            <a:ext cx="5387975" cy="3951288"/>
          </a:xfrm>
          <a:prstGeom prst="rect">
            <a:avLst/>
          </a:prstGeom>
          <a:noFill/>
          <a:ln>
            <a:noFill/>
          </a:ln>
        </p:spPr>
        <p:txBody>
          <a:bodyPr spcFirstLastPara="1" wrap="square" lIns="90000" tIns="45000" rIns="90000" bIns="4500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190" name="Google Shape;190;p32"/>
          <p:cNvSpPr txBox="1">
            <a:spLocks noGrp="1"/>
          </p:cNvSpPr>
          <p:nvPr>
            <p:ph type="body" idx="3"/>
          </p:nvPr>
        </p:nvSpPr>
        <p:spPr>
          <a:xfrm>
            <a:off x="6194425" y="1535113"/>
            <a:ext cx="5389563"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191" name="Google Shape;191;p32"/>
          <p:cNvSpPr txBox="1">
            <a:spLocks noGrp="1"/>
          </p:cNvSpPr>
          <p:nvPr>
            <p:ph type="body" idx="4"/>
          </p:nvPr>
        </p:nvSpPr>
        <p:spPr>
          <a:xfrm>
            <a:off x="6194425" y="2174875"/>
            <a:ext cx="5389563" cy="3951288"/>
          </a:xfrm>
          <a:prstGeom prst="rect">
            <a:avLst/>
          </a:prstGeom>
          <a:noFill/>
          <a:ln>
            <a:noFill/>
          </a:ln>
        </p:spPr>
        <p:txBody>
          <a:bodyPr spcFirstLastPara="1" wrap="square" lIns="90000" tIns="45000" rIns="90000" bIns="4500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192" name="Google Shape;192;p32"/>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2"/>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2"/>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97" name="Google Shape;197;p33"/>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33"/>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3"/>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7"/>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55" name="Google Shape;55;p17"/>
          <p:cNvSpPr txBox="1">
            <a:spLocks noGrp="1"/>
          </p:cNvSpPr>
          <p:nvPr>
            <p:ph type="subTitle" idx="1"/>
          </p:nvPr>
        </p:nvSpPr>
        <p:spPr>
          <a:xfrm>
            <a:off x="1828800" y="3886200"/>
            <a:ext cx="8535988" cy="1752600"/>
          </a:xfrm>
          <a:prstGeom prst="rect">
            <a:avLst/>
          </a:prstGeom>
          <a:noFill/>
          <a:ln>
            <a:noFill/>
          </a:ln>
        </p:spPr>
        <p:txBody>
          <a:bodyPr spcFirstLastPara="1" wrap="square" lIns="0" tIns="4675" rIns="0" bIns="0" anchor="t" anchorCtr="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56" name="Google Shape;56;p17"/>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7"/>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02" name="Google Shape;202;p34"/>
          <p:cNvSpPr txBox="1">
            <a:spLocks noGrp="1"/>
          </p:cNvSpPr>
          <p:nvPr>
            <p:ph type="body" idx="1"/>
          </p:nvPr>
        </p:nvSpPr>
        <p:spPr>
          <a:xfrm>
            <a:off x="4767263" y="273050"/>
            <a:ext cx="6816725" cy="5853113"/>
          </a:xfrm>
          <a:prstGeom prst="rect">
            <a:avLst/>
          </a:prstGeom>
          <a:noFill/>
          <a:ln>
            <a:noFill/>
          </a:ln>
        </p:spPr>
        <p:txBody>
          <a:bodyPr spcFirstLastPara="1" wrap="square" lIns="90000" tIns="45000" rIns="90000" bIns="45000" anchor="t" anchorCtr="0">
            <a:noAutofit/>
          </a:bodyPr>
          <a:lstStyle>
            <a:lvl1pPr marL="457200" lvl="0" indent="-431800" algn="l">
              <a:lnSpc>
                <a:spcPct val="98000"/>
              </a:lnSpc>
              <a:spcBef>
                <a:spcPts val="0"/>
              </a:spcBef>
              <a:spcAft>
                <a:spcPts val="0"/>
              </a:spcAft>
              <a:buSzPts val="3200"/>
              <a:buChar char="•"/>
              <a:defRPr sz="3200"/>
            </a:lvl1pPr>
            <a:lvl2pPr marL="914400" lvl="1" indent="-406400" algn="l">
              <a:lnSpc>
                <a:spcPct val="98000"/>
              </a:lnSpc>
              <a:spcBef>
                <a:spcPts val="1425"/>
              </a:spcBef>
              <a:spcAft>
                <a:spcPts val="0"/>
              </a:spcAft>
              <a:buSzPts val="2800"/>
              <a:buChar char="–"/>
              <a:defRPr sz="2800"/>
            </a:lvl2pPr>
            <a:lvl3pPr marL="1371600" lvl="2" indent="-381000" algn="l">
              <a:lnSpc>
                <a:spcPct val="98000"/>
              </a:lnSpc>
              <a:spcBef>
                <a:spcPts val="1138"/>
              </a:spcBef>
              <a:spcAft>
                <a:spcPts val="0"/>
              </a:spcAft>
              <a:buSzPts val="2400"/>
              <a:buChar char="•"/>
              <a:defRPr sz="2400"/>
            </a:lvl3pPr>
            <a:lvl4pPr marL="1828800" lvl="3" indent="-355600" algn="l">
              <a:lnSpc>
                <a:spcPct val="98000"/>
              </a:lnSpc>
              <a:spcBef>
                <a:spcPts val="850"/>
              </a:spcBef>
              <a:spcAft>
                <a:spcPts val="0"/>
              </a:spcAft>
              <a:buSzPts val="2000"/>
              <a:buChar char="–"/>
              <a:defRPr sz="2000"/>
            </a:lvl4pPr>
            <a:lvl5pPr marL="2286000" lvl="4" indent="-355600" algn="l">
              <a:lnSpc>
                <a:spcPct val="98000"/>
              </a:lnSpc>
              <a:spcBef>
                <a:spcPts val="575"/>
              </a:spcBef>
              <a:spcAft>
                <a:spcPts val="0"/>
              </a:spcAft>
              <a:buSzPts val="2000"/>
              <a:buChar char="»"/>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203" name="Google Shape;203;p34"/>
          <p:cNvSpPr txBox="1">
            <a:spLocks noGrp="1"/>
          </p:cNvSpPr>
          <p:nvPr>
            <p:ph type="body" idx="2"/>
          </p:nvPr>
        </p:nvSpPr>
        <p:spPr>
          <a:xfrm>
            <a:off x="609600" y="1435100"/>
            <a:ext cx="4011613" cy="4691063"/>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204" name="Google Shape;204;p34"/>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4"/>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34"/>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09" name="Google Shape;209;p35"/>
          <p:cNvSpPr>
            <a:spLocks noGrp="1"/>
          </p:cNvSpPr>
          <p:nvPr>
            <p:ph type="pic" idx="2"/>
          </p:nvPr>
        </p:nvSpPr>
        <p:spPr>
          <a:xfrm>
            <a:off x="2390775" y="612775"/>
            <a:ext cx="7315200" cy="4114800"/>
          </a:xfrm>
          <a:prstGeom prst="rect">
            <a:avLst/>
          </a:prstGeom>
          <a:noFill/>
          <a:ln>
            <a:noFill/>
          </a:ln>
        </p:spPr>
      </p:sp>
      <p:sp>
        <p:nvSpPr>
          <p:cNvPr id="210" name="Google Shape;210;p35"/>
          <p:cNvSpPr txBox="1">
            <a:spLocks noGrp="1"/>
          </p:cNvSpPr>
          <p:nvPr>
            <p:ph type="body" idx="1"/>
          </p:nvPr>
        </p:nvSpPr>
        <p:spPr>
          <a:xfrm>
            <a:off x="2390775" y="5367338"/>
            <a:ext cx="7315200" cy="804862"/>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211" name="Google Shape;211;p35"/>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35"/>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16" name="Google Shape;216;p36"/>
          <p:cNvSpPr txBox="1">
            <a:spLocks noGrp="1"/>
          </p:cNvSpPr>
          <p:nvPr>
            <p:ph type="body" idx="1"/>
          </p:nvPr>
        </p:nvSpPr>
        <p:spPr>
          <a:xfrm rot="5400000">
            <a:off x="5158581" y="-435769"/>
            <a:ext cx="3765550" cy="8904287"/>
          </a:xfrm>
          <a:prstGeom prst="rect">
            <a:avLst/>
          </a:prstGeom>
          <a:noFill/>
          <a:ln>
            <a:noFill/>
          </a:ln>
        </p:spPr>
        <p:txBody>
          <a:bodyPr spcFirstLastPara="1" wrap="square" lIns="90000" tIns="45000" rIns="90000" bIns="4500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217" name="Google Shape;217;p36"/>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36"/>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36"/>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rot="5400000">
            <a:off x="7743031" y="2148682"/>
            <a:ext cx="5275262" cy="22256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22" name="Google Shape;222;p37"/>
          <p:cNvSpPr txBox="1">
            <a:spLocks noGrp="1"/>
          </p:cNvSpPr>
          <p:nvPr>
            <p:ph type="body" idx="1"/>
          </p:nvPr>
        </p:nvSpPr>
        <p:spPr>
          <a:xfrm rot="5400000">
            <a:off x="3214688" y="-1587"/>
            <a:ext cx="5275262" cy="6526212"/>
          </a:xfrm>
          <a:prstGeom prst="rect">
            <a:avLst/>
          </a:prstGeom>
          <a:noFill/>
          <a:ln>
            <a:noFill/>
          </a:ln>
        </p:spPr>
        <p:txBody>
          <a:bodyPr spcFirstLastPara="1" wrap="square" lIns="90000" tIns="45000" rIns="90000" bIns="4500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223" name="Google Shape;223;p37"/>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37"/>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37"/>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61" name="Google Shape;61;p18"/>
          <p:cNvSpPr txBox="1">
            <a:spLocks noGrp="1"/>
          </p:cNvSpPr>
          <p:nvPr>
            <p:ph type="body" idx="1"/>
          </p:nvPr>
        </p:nvSpPr>
        <p:spPr>
          <a:xfrm>
            <a:off x="609600" y="1604963"/>
            <a:ext cx="10961688" cy="4514850"/>
          </a:xfrm>
          <a:prstGeom prst="rect">
            <a:avLst/>
          </a:prstGeom>
          <a:noFill/>
          <a:ln>
            <a:noFill/>
          </a:ln>
        </p:spPr>
        <p:txBody>
          <a:bodyPr spcFirstLastPara="1" wrap="square" lIns="0" tIns="4675" rIns="0" bIns="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62" name="Google Shape;62;p18"/>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67" name="Google Shape;67;p19"/>
          <p:cNvSpPr txBox="1">
            <a:spLocks noGrp="1"/>
          </p:cNvSpPr>
          <p:nvPr>
            <p:ph type="body" idx="1"/>
          </p:nvPr>
        </p:nvSpPr>
        <p:spPr>
          <a:xfrm>
            <a:off x="963613" y="2906713"/>
            <a:ext cx="10364787" cy="1500187"/>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68" name="Google Shape;68;p19"/>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73" name="Google Shape;73;p20"/>
          <p:cNvSpPr txBox="1">
            <a:spLocks noGrp="1"/>
          </p:cNvSpPr>
          <p:nvPr>
            <p:ph type="body" idx="1"/>
          </p:nvPr>
        </p:nvSpPr>
        <p:spPr>
          <a:xfrm>
            <a:off x="609600" y="1604963"/>
            <a:ext cx="5403850" cy="4514850"/>
          </a:xfrm>
          <a:prstGeom prst="rect">
            <a:avLst/>
          </a:prstGeom>
          <a:noFill/>
          <a:ln>
            <a:noFill/>
          </a:ln>
        </p:spPr>
        <p:txBody>
          <a:bodyPr spcFirstLastPara="1" wrap="square" lIns="0" tIns="4675" rIns="0" bIns="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74" name="Google Shape;74;p20"/>
          <p:cNvSpPr txBox="1">
            <a:spLocks noGrp="1"/>
          </p:cNvSpPr>
          <p:nvPr>
            <p:ph type="body" idx="2"/>
          </p:nvPr>
        </p:nvSpPr>
        <p:spPr>
          <a:xfrm>
            <a:off x="6165850" y="1604963"/>
            <a:ext cx="5405438" cy="4514850"/>
          </a:xfrm>
          <a:prstGeom prst="rect">
            <a:avLst/>
          </a:prstGeom>
          <a:noFill/>
          <a:ln>
            <a:noFill/>
          </a:ln>
        </p:spPr>
        <p:txBody>
          <a:bodyPr spcFirstLastPara="1" wrap="square" lIns="0" tIns="4675" rIns="0" bIns="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75" name="Google Shape;75;p20"/>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a:off x="609600" y="1535113"/>
            <a:ext cx="5387975"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81" name="Google Shape;81;p21"/>
          <p:cNvSpPr txBox="1">
            <a:spLocks noGrp="1"/>
          </p:cNvSpPr>
          <p:nvPr>
            <p:ph type="body" idx="2"/>
          </p:nvPr>
        </p:nvSpPr>
        <p:spPr>
          <a:xfrm>
            <a:off x="609600" y="2174875"/>
            <a:ext cx="5387975" cy="3951288"/>
          </a:xfrm>
          <a:prstGeom prst="rect">
            <a:avLst/>
          </a:prstGeom>
          <a:noFill/>
          <a:ln>
            <a:noFill/>
          </a:ln>
        </p:spPr>
        <p:txBody>
          <a:bodyPr spcFirstLastPara="1" wrap="square" lIns="0" tIns="4675" rIns="0" bIns="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82" name="Google Shape;82;p21"/>
          <p:cNvSpPr txBox="1">
            <a:spLocks noGrp="1"/>
          </p:cNvSpPr>
          <p:nvPr>
            <p:ph type="body" idx="3"/>
          </p:nvPr>
        </p:nvSpPr>
        <p:spPr>
          <a:xfrm>
            <a:off x="6194425" y="1535113"/>
            <a:ext cx="5389563"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83" name="Google Shape;83;p21"/>
          <p:cNvSpPr txBox="1">
            <a:spLocks noGrp="1"/>
          </p:cNvSpPr>
          <p:nvPr>
            <p:ph type="body" idx="4"/>
          </p:nvPr>
        </p:nvSpPr>
        <p:spPr>
          <a:xfrm>
            <a:off x="6194425" y="2174875"/>
            <a:ext cx="5389563" cy="3951288"/>
          </a:xfrm>
          <a:prstGeom prst="rect">
            <a:avLst/>
          </a:prstGeom>
          <a:noFill/>
          <a:ln>
            <a:noFill/>
          </a:ln>
        </p:spPr>
        <p:txBody>
          <a:bodyPr spcFirstLastPara="1" wrap="square" lIns="0" tIns="4675" rIns="0" bIns="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84" name="Google Shape;84;p21"/>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1"/>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89" name="Google Shape;89;p22"/>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2"/>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2"/>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94" name="Google Shape;94;p23"/>
          <p:cNvSpPr txBox="1">
            <a:spLocks noGrp="1"/>
          </p:cNvSpPr>
          <p:nvPr>
            <p:ph type="body" idx="1"/>
          </p:nvPr>
        </p:nvSpPr>
        <p:spPr>
          <a:xfrm>
            <a:off x="4767263" y="273050"/>
            <a:ext cx="6816725" cy="5853113"/>
          </a:xfrm>
          <a:prstGeom prst="rect">
            <a:avLst/>
          </a:prstGeom>
          <a:noFill/>
          <a:ln>
            <a:noFill/>
          </a:ln>
        </p:spPr>
        <p:txBody>
          <a:bodyPr spcFirstLastPara="1" wrap="square" lIns="0" tIns="4675" rIns="0" bIns="0" anchor="t" anchorCtr="0">
            <a:noAutofit/>
          </a:bodyPr>
          <a:lstStyle>
            <a:lvl1pPr marL="457200" lvl="0" indent="-431800" algn="l">
              <a:lnSpc>
                <a:spcPct val="98000"/>
              </a:lnSpc>
              <a:spcBef>
                <a:spcPts val="0"/>
              </a:spcBef>
              <a:spcAft>
                <a:spcPts val="0"/>
              </a:spcAft>
              <a:buSzPts val="3200"/>
              <a:buChar char="•"/>
              <a:defRPr sz="3200"/>
            </a:lvl1pPr>
            <a:lvl2pPr marL="914400" lvl="1" indent="-406400" algn="l">
              <a:lnSpc>
                <a:spcPct val="98000"/>
              </a:lnSpc>
              <a:spcBef>
                <a:spcPts val="1425"/>
              </a:spcBef>
              <a:spcAft>
                <a:spcPts val="0"/>
              </a:spcAft>
              <a:buSzPts val="2800"/>
              <a:buChar char="–"/>
              <a:defRPr sz="2800"/>
            </a:lvl2pPr>
            <a:lvl3pPr marL="1371600" lvl="2" indent="-381000" algn="l">
              <a:lnSpc>
                <a:spcPct val="98000"/>
              </a:lnSpc>
              <a:spcBef>
                <a:spcPts val="1138"/>
              </a:spcBef>
              <a:spcAft>
                <a:spcPts val="0"/>
              </a:spcAft>
              <a:buSzPts val="2400"/>
              <a:buChar char="•"/>
              <a:defRPr sz="2400"/>
            </a:lvl3pPr>
            <a:lvl4pPr marL="1828800" lvl="3" indent="-355600" algn="l">
              <a:lnSpc>
                <a:spcPct val="98000"/>
              </a:lnSpc>
              <a:spcBef>
                <a:spcPts val="850"/>
              </a:spcBef>
              <a:spcAft>
                <a:spcPts val="0"/>
              </a:spcAft>
              <a:buSzPts val="2000"/>
              <a:buChar char="–"/>
              <a:defRPr sz="2000"/>
            </a:lvl4pPr>
            <a:lvl5pPr marL="2286000" lvl="4" indent="-355600" algn="l">
              <a:lnSpc>
                <a:spcPct val="98000"/>
              </a:lnSpc>
              <a:spcBef>
                <a:spcPts val="575"/>
              </a:spcBef>
              <a:spcAft>
                <a:spcPts val="0"/>
              </a:spcAft>
              <a:buSzPts val="2000"/>
              <a:buChar char="»"/>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95" name="Google Shape;95;p23"/>
          <p:cNvSpPr txBox="1">
            <a:spLocks noGrp="1"/>
          </p:cNvSpPr>
          <p:nvPr>
            <p:ph type="body" idx="2"/>
          </p:nvPr>
        </p:nvSpPr>
        <p:spPr>
          <a:xfrm>
            <a:off x="609600" y="1435100"/>
            <a:ext cx="4011613" cy="469106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96" name="Google Shape;96;p23"/>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3"/>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3"/>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01" name="Google Shape;101;p24"/>
          <p:cNvSpPr>
            <a:spLocks noGrp="1"/>
          </p:cNvSpPr>
          <p:nvPr>
            <p:ph type="pic" idx="2"/>
          </p:nvPr>
        </p:nvSpPr>
        <p:spPr>
          <a:xfrm>
            <a:off x="2390775" y="612775"/>
            <a:ext cx="7315200" cy="4114800"/>
          </a:xfrm>
          <a:prstGeom prst="rect">
            <a:avLst/>
          </a:prstGeom>
          <a:noFill/>
          <a:ln>
            <a:noFill/>
          </a:ln>
        </p:spPr>
      </p:sp>
      <p:sp>
        <p:nvSpPr>
          <p:cNvPr id="102" name="Google Shape;102;p24"/>
          <p:cNvSpPr txBox="1">
            <a:spLocks noGrp="1"/>
          </p:cNvSpPr>
          <p:nvPr>
            <p:ph type="body" idx="1"/>
          </p:nvPr>
        </p:nvSpPr>
        <p:spPr>
          <a:xfrm>
            <a:off x="2390775" y="5367338"/>
            <a:ext cx="7315200" cy="804862"/>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103" name="Google Shape;103;p24"/>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4"/>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4"/>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15"/>
        <p:cNvGrpSpPr/>
        <p:nvPr/>
      </p:nvGrpSpPr>
      <p:grpSpPr>
        <a:xfrm>
          <a:off x="0" y="0"/>
          <a:ext cx="0" cy="0"/>
          <a:chOff x="0" y="0"/>
          <a:chExt cx="0" cy="0"/>
        </a:xfrm>
      </p:grpSpPr>
      <p:grpSp>
        <p:nvGrpSpPr>
          <p:cNvPr id="16" name="Google Shape;16;p13"/>
          <p:cNvGrpSpPr/>
          <p:nvPr/>
        </p:nvGrpSpPr>
        <p:grpSpPr>
          <a:xfrm>
            <a:off x="0" y="228600"/>
            <a:ext cx="2840038" cy="6627813"/>
            <a:chOff x="0" y="144"/>
            <a:chExt cx="1789" cy="4175"/>
          </a:xfrm>
        </p:grpSpPr>
        <p:sp>
          <p:nvSpPr>
            <p:cNvPr id="17" name="Google Shape;17;p13"/>
            <p:cNvSpPr/>
            <p:nvPr/>
          </p:nvSpPr>
          <p:spPr>
            <a:xfrm>
              <a:off x="0" y="1622"/>
              <a:ext cx="56" cy="387"/>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p13"/>
            <p:cNvSpPr/>
            <p:nvPr/>
          </p:nvSpPr>
          <p:spPr>
            <a:xfrm>
              <a:off x="81" y="1988"/>
              <a:ext cx="400" cy="1456"/>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3"/>
            <p:cNvSpPr/>
            <p:nvPr/>
          </p:nvSpPr>
          <p:spPr>
            <a:xfrm>
              <a:off x="508" y="3431"/>
              <a:ext cx="377" cy="887"/>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13"/>
            <p:cNvSpPr/>
            <p:nvPr/>
          </p:nvSpPr>
          <p:spPr>
            <a:xfrm>
              <a:off x="605" y="4097"/>
              <a:ext cx="101" cy="222"/>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 name="Google Shape;21;p13"/>
            <p:cNvSpPr/>
            <p:nvPr/>
          </p:nvSpPr>
          <p:spPr>
            <a:xfrm>
              <a:off x="63" y="2016"/>
              <a:ext cx="510" cy="2090"/>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 name="Google Shape;22;p13"/>
            <p:cNvSpPr/>
            <p:nvPr/>
          </p:nvSpPr>
          <p:spPr>
            <a:xfrm>
              <a:off x="14" y="144"/>
              <a:ext cx="60" cy="1837"/>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 name="Google Shape;23;p13"/>
            <p:cNvSpPr/>
            <p:nvPr/>
          </p:nvSpPr>
          <p:spPr>
            <a:xfrm>
              <a:off x="49" y="1855"/>
              <a:ext cx="42" cy="304"/>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 name="Google Shape;24;p13"/>
            <p:cNvSpPr/>
            <p:nvPr/>
          </p:nvSpPr>
          <p:spPr>
            <a:xfrm>
              <a:off x="485" y="3451"/>
              <a:ext cx="113" cy="638"/>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p13"/>
            <p:cNvSpPr/>
            <p:nvPr/>
          </p:nvSpPr>
          <p:spPr>
            <a:xfrm>
              <a:off x="488" y="881"/>
              <a:ext cx="1301" cy="254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13"/>
            <p:cNvSpPr/>
            <p:nvPr/>
          </p:nvSpPr>
          <p:spPr>
            <a:xfrm>
              <a:off x="581" y="4113"/>
              <a:ext cx="95" cy="205"/>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13"/>
            <p:cNvSpPr/>
            <p:nvPr/>
          </p:nvSpPr>
          <p:spPr>
            <a:xfrm>
              <a:off x="485" y="3376"/>
              <a:ext cx="16" cy="132"/>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 name="Google Shape;28;p13"/>
            <p:cNvSpPr/>
            <p:nvPr/>
          </p:nvSpPr>
          <p:spPr>
            <a:xfrm>
              <a:off x="535" y="3934"/>
              <a:ext cx="143" cy="38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9" name="Google Shape;29;p13"/>
          <p:cNvGrpSpPr/>
          <p:nvPr/>
        </p:nvGrpSpPr>
        <p:grpSpPr>
          <a:xfrm>
            <a:off x="26988" y="0"/>
            <a:ext cx="2344737" cy="6842125"/>
            <a:chOff x="17" y="0"/>
            <a:chExt cx="1477" cy="4310"/>
          </a:xfrm>
        </p:grpSpPr>
        <p:sp>
          <p:nvSpPr>
            <p:cNvPr id="30" name="Google Shape;30;p13"/>
            <p:cNvSpPr/>
            <p:nvPr/>
          </p:nvSpPr>
          <p:spPr>
            <a:xfrm>
              <a:off x="17" y="0"/>
              <a:ext cx="304" cy="276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 name="Google Shape;31;p13"/>
            <p:cNvSpPr/>
            <p:nvPr/>
          </p:nvSpPr>
          <p:spPr>
            <a:xfrm>
              <a:off x="347" y="2719"/>
              <a:ext cx="259" cy="989"/>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 name="Google Shape;32;p13"/>
            <p:cNvSpPr/>
            <p:nvPr/>
          </p:nvSpPr>
          <p:spPr>
            <a:xfrm>
              <a:off x="634" y="3693"/>
              <a:ext cx="264" cy="617"/>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13"/>
            <p:cNvSpPr/>
            <p:nvPr/>
          </p:nvSpPr>
          <p:spPr>
            <a:xfrm>
              <a:off x="329" y="2749"/>
              <a:ext cx="340" cy="1401"/>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13"/>
            <p:cNvSpPr/>
            <p:nvPr/>
          </p:nvSpPr>
          <p:spPr>
            <a:xfrm>
              <a:off x="295" y="812"/>
              <a:ext cx="103" cy="190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13"/>
            <p:cNvSpPr/>
            <p:nvPr/>
          </p:nvSpPr>
          <p:spPr>
            <a:xfrm>
              <a:off x="700" y="4139"/>
              <a:ext cx="77" cy="170"/>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 name="Google Shape;36;p13"/>
            <p:cNvSpPr/>
            <p:nvPr/>
          </p:nvSpPr>
          <p:spPr>
            <a:xfrm>
              <a:off x="317" y="2587"/>
              <a:ext cx="45" cy="315"/>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37;p13"/>
            <p:cNvSpPr/>
            <p:nvPr/>
          </p:nvSpPr>
          <p:spPr>
            <a:xfrm>
              <a:off x="613" y="1982"/>
              <a:ext cx="881" cy="1704"/>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 name="Google Shape;38;p13"/>
            <p:cNvSpPr/>
            <p:nvPr/>
          </p:nvSpPr>
          <p:spPr>
            <a:xfrm>
              <a:off x="676" y="4158"/>
              <a:ext cx="69" cy="152"/>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 name="Google Shape;39;p13"/>
            <p:cNvSpPr/>
            <p:nvPr/>
          </p:nvSpPr>
          <p:spPr>
            <a:xfrm>
              <a:off x="613" y="3715"/>
              <a:ext cx="80" cy="418"/>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13"/>
            <p:cNvSpPr/>
            <p:nvPr/>
          </p:nvSpPr>
          <p:spPr>
            <a:xfrm>
              <a:off x="613" y="3636"/>
              <a:ext cx="17" cy="13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13"/>
            <p:cNvSpPr/>
            <p:nvPr/>
          </p:nvSpPr>
          <p:spPr>
            <a:xfrm>
              <a:off x="634" y="3983"/>
              <a:ext cx="125" cy="327"/>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2" name="Google Shape;42;p13"/>
          <p:cNvSpPr/>
          <p:nvPr/>
        </p:nvSpPr>
        <p:spPr>
          <a:xfrm>
            <a:off x="0" y="0"/>
            <a:ext cx="182563"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13"/>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marR="0" lvl="0"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44" name="Google Shape;44;p13"/>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45" name="Google Shape;45;p13"/>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46" name="Google Shape;46;p13"/>
          <p:cNvSpPr/>
          <p:nvPr/>
        </p:nvSpPr>
        <p:spPr>
          <a:xfrm>
            <a:off x="0" y="4324350"/>
            <a:ext cx="1744663" cy="777875"/>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13"/>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
        <p:nvSpPr>
          <p:cNvPr id="48" name="Google Shape;48;p13"/>
          <p:cNvSpPr txBox="1">
            <a:spLocks noGrp="1"/>
          </p:cNvSpPr>
          <p:nvPr>
            <p:ph type="body" idx="1"/>
          </p:nvPr>
        </p:nvSpPr>
        <p:spPr>
          <a:xfrm>
            <a:off x="609600" y="1604963"/>
            <a:ext cx="10961688" cy="4514850"/>
          </a:xfrm>
          <a:prstGeom prst="rect">
            <a:avLst/>
          </a:prstGeom>
          <a:noFill/>
          <a:ln>
            <a:noFill/>
          </a:ln>
        </p:spPr>
        <p:txBody>
          <a:bodyPr spcFirstLastPara="1" wrap="square" lIns="0" tIns="4675" rIns="0" bIns="0" anchor="t" anchorCtr="0">
            <a:noAutofit/>
          </a:bodyPr>
          <a:lstStyle>
            <a:lvl1pPr marL="457200" marR="0" lvl="0" indent="-431800" algn="l" rtl="0">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rtl="0">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rtl="0">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rtl="0">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rtl="0">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123"/>
        <p:cNvGrpSpPr/>
        <p:nvPr/>
      </p:nvGrpSpPr>
      <p:grpSpPr>
        <a:xfrm>
          <a:off x="0" y="0"/>
          <a:ext cx="0" cy="0"/>
          <a:chOff x="0" y="0"/>
          <a:chExt cx="0" cy="0"/>
        </a:xfrm>
      </p:grpSpPr>
      <p:grpSp>
        <p:nvGrpSpPr>
          <p:cNvPr id="124" name="Google Shape;124;p15"/>
          <p:cNvGrpSpPr/>
          <p:nvPr/>
        </p:nvGrpSpPr>
        <p:grpSpPr>
          <a:xfrm>
            <a:off x="0" y="228600"/>
            <a:ext cx="2840038" cy="6627813"/>
            <a:chOff x="0" y="144"/>
            <a:chExt cx="1789" cy="4175"/>
          </a:xfrm>
        </p:grpSpPr>
        <p:sp>
          <p:nvSpPr>
            <p:cNvPr id="125" name="Google Shape;125;p15"/>
            <p:cNvSpPr/>
            <p:nvPr/>
          </p:nvSpPr>
          <p:spPr>
            <a:xfrm>
              <a:off x="0" y="1622"/>
              <a:ext cx="56" cy="387"/>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6" name="Google Shape;126;p15"/>
            <p:cNvSpPr/>
            <p:nvPr/>
          </p:nvSpPr>
          <p:spPr>
            <a:xfrm>
              <a:off x="81" y="1988"/>
              <a:ext cx="400" cy="1456"/>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 name="Google Shape;127;p15"/>
            <p:cNvSpPr/>
            <p:nvPr/>
          </p:nvSpPr>
          <p:spPr>
            <a:xfrm>
              <a:off x="508" y="3431"/>
              <a:ext cx="377" cy="887"/>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15"/>
            <p:cNvSpPr/>
            <p:nvPr/>
          </p:nvSpPr>
          <p:spPr>
            <a:xfrm>
              <a:off x="605" y="4097"/>
              <a:ext cx="101" cy="222"/>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p15"/>
            <p:cNvSpPr/>
            <p:nvPr/>
          </p:nvSpPr>
          <p:spPr>
            <a:xfrm>
              <a:off x="63" y="2016"/>
              <a:ext cx="510" cy="2090"/>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 name="Google Shape;130;p15"/>
            <p:cNvSpPr/>
            <p:nvPr/>
          </p:nvSpPr>
          <p:spPr>
            <a:xfrm>
              <a:off x="14" y="144"/>
              <a:ext cx="60" cy="1837"/>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 name="Google Shape;131;p15"/>
            <p:cNvSpPr/>
            <p:nvPr/>
          </p:nvSpPr>
          <p:spPr>
            <a:xfrm>
              <a:off x="49" y="1855"/>
              <a:ext cx="42" cy="304"/>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15"/>
            <p:cNvSpPr/>
            <p:nvPr/>
          </p:nvSpPr>
          <p:spPr>
            <a:xfrm>
              <a:off x="485" y="3451"/>
              <a:ext cx="113" cy="638"/>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3" name="Google Shape;133;p15"/>
            <p:cNvSpPr/>
            <p:nvPr/>
          </p:nvSpPr>
          <p:spPr>
            <a:xfrm>
              <a:off x="488" y="881"/>
              <a:ext cx="1301" cy="254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 name="Google Shape;134;p15"/>
            <p:cNvSpPr/>
            <p:nvPr/>
          </p:nvSpPr>
          <p:spPr>
            <a:xfrm>
              <a:off x="581" y="4113"/>
              <a:ext cx="95" cy="205"/>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15"/>
            <p:cNvSpPr/>
            <p:nvPr/>
          </p:nvSpPr>
          <p:spPr>
            <a:xfrm>
              <a:off x="485" y="3376"/>
              <a:ext cx="16" cy="132"/>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15"/>
            <p:cNvSpPr/>
            <p:nvPr/>
          </p:nvSpPr>
          <p:spPr>
            <a:xfrm>
              <a:off x="535" y="3934"/>
              <a:ext cx="143" cy="38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37" name="Google Shape;137;p15"/>
          <p:cNvGrpSpPr/>
          <p:nvPr/>
        </p:nvGrpSpPr>
        <p:grpSpPr>
          <a:xfrm>
            <a:off x="26988" y="0"/>
            <a:ext cx="2344737" cy="6842125"/>
            <a:chOff x="17" y="0"/>
            <a:chExt cx="1477" cy="4310"/>
          </a:xfrm>
        </p:grpSpPr>
        <p:sp>
          <p:nvSpPr>
            <p:cNvPr id="138" name="Google Shape;138;p15"/>
            <p:cNvSpPr/>
            <p:nvPr/>
          </p:nvSpPr>
          <p:spPr>
            <a:xfrm>
              <a:off x="17" y="0"/>
              <a:ext cx="304" cy="276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p15"/>
            <p:cNvSpPr/>
            <p:nvPr/>
          </p:nvSpPr>
          <p:spPr>
            <a:xfrm>
              <a:off x="347" y="2719"/>
              <a:ext cx="259" cy="989"/>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 name="Google Shape;140;p15"/>
            <p:cNvSpPr/>
            <p:nvPr/>
          </p:nvSpPr>
          <p:spPr>
            <a:xfrm>
              <a:off x="634" y="3693"/>
              <a:ext cx="264" cy="617"/>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p15"/>
            <p:cNvSpPr/>
            <p:nvPr/>
          </p:nvSpPr>
          <p:spPr>
            <a:xfrm>
              <a:off x="329" y="2749"/>
              <a:ext cx="340" cy="1401"/>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2" name="Google Shape;142;p15"/>
            <p:cNvSpPr/>
            <p:nvPr/>
          </p:nvSpPr>
          <p:spPr>
            <a:xfrm>
              <a:off x="295" y="812"/>
              <a:ext cx="103" cy="190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 name="Google Shape;143;p15"/>
            <p:cNvSpPr/>
            <p:nvPr/>
          </p:nvSpPr>
          <p:spPr>
            <a:xfrm>
              <a:off x="700" y="4139"/>
              <a:ext cx="77" cy="170"/>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4" name="Google Shape;144;p15"/>
            <p:cNvSpPr/>
            <p:nvPr/>
          </p:nvSpPr>
          <p:spPr>
            <a:xfrm>
              <a:off x="317" y="2587"/>
              <a:ext cx="45" cy="315"/>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 name="Google Shape;145;p15"/>
            <p:cNvSpPr/>
            <p:nvPr/>
          </p:nvSpPr>
          <p:spPr>
            <a:xfrm>
              <a:off x="613" y="1982"/>
              <a:ext cx="881" cy="1704"/>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 name="Google Shape;146;p15"/>
            <p:cNvSpPr/>
            <p:nvPr/>
          </p:nvSpPr>
          <p:spPr>
            <a:xfrm>
              <a:off x="676" y="4158"/>
              <a:ext cx="69" cy="152"/>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7" name="Google Shape;147;p15"/>
            <p:cNvSpPr/>
            <p:nvPr/>
          </p:nvSpPr>
          <p:spPr>
            <a:xfrm>
              <a:off x="613" y="3715"/>
              <a:ext cx="80" cy="418"/>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8" name="Google Shape;148;p15"/>
            <p:cNvSpPr/>
            <p:nvPr/>
          </p:nvSpPr>
          <p:spPr>
            <a:xfrm>
              <a:off x="613" y="3636"/>
              <a:ext cx="17" cy="13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 name="Google Shape;149;p15"/>
            <p:cNvSpPr/>
            <p:nvPr/>
          </p:nvSpPr>
          <p:spPr>
            <a:xfrm>
              <a:off x="634" y="3983"/>
              <a:ext cx="125" cy="327"/>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50" name="Google Shape;150;p15"/>
          <p:cNvSpPr/>
          <p:nvPr/>
        </p:nvSpPr>
        <p:spPr>
          <a:xfrm>
            <a:off x="0" y="0"/>
            <a:ext cx="182563"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1" name="Google Shape;151;p15"/>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marR="0" lvl="0"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Clr>
                <a:srgbClr val="000000"/>
              </a:buClr>
              <a:buSzPts val="1400"/>
              <a:buFont typeface="Arial"/>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152" name="Google Shape;152;p15"/>
          <p:cNvSpPr txBox="1">
            <a:spLocks noGrp="1"/>
          </p:cNvSpPr>
          <p:nvPr>
            <p:ph type="body" idx="1"/>
          </p:nvPr>
        </p:nvSpPr>
        <p:spPr>
          <a:xfrm>
            <a:off x="2589213" y="2133600"/>
            <a:ext cx="8904287" cy="3765550"/>
          </a:xfrm>
          <a:prstGeom prst="rect">
            <a:avLst/>
          </a:prstGeom>
          <a:noFill/>
          <a:ln>
            <a:noFill/>
          </a:ln>
        </p:spPr>
        <p:txBody>
          <a:bodyPr spcFirstLastPara="1" wrap="square" lIns="90000" tIns="45000" rIns="90000" bIns="45000" anchor="t" anchorCtr="0">
            <a:noAutofit/>
          </a:bodyPr>
          <a:lstStyle>
            <a:lvl1pPr marL="457200" marR="0" lvl="0" indent="-431800" algn="l" rtl="0">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rtl="0">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rtl="0">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rtl="0">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rtl="0">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153" name="Google Shape;153;p15"/>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4" name="Google Shape;154;p15"/>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5" name="Google Shape;155;p15"/>
          <p:cNvSpPr/>
          <p:nvPr/>
        </p:nvSpPr>
        <p:spPr>
          <a:xfrm rot="10800000" flipH="1">
            <a:off x="-4763" y="711200"/>
            <a:ext cx="1589088" cy="50641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6" name="Google Shape;156;p15"/>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2400"/>
              <a:buFont typeface="Times New Roman"/>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p:nvPr/>
        </p:nvSpPr>
        <p:spPr>
          <a:xfrm>
            <a:off x="2453456" y="952498"/>
            <a:ext cx="8915400" cy="22621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b="0" i="0" u="none" strike="noStrike" cap="none">
                <a:solidFill>
                  <a:srgbClr val="262626"/>
                </a:solidFill>
                <a:latin typeface="Century Gothic"/>
                <a:ea typeface="Century Gothic"/>
                <a:cs typeface="Century Gothic"/>
                <a:sym typeface="Century Gothic"/>
              </a:rPr>
              <a:t>Fundamentos de Organización de Datos</a:t>
            </a:r>
            <a:endParaRPr sz="1400" b="0" i="0" u="none" strike="noStrike" cap="none">
              <a:solidFill>
                <a:srgbClr val="000000"/>
              </a:solidFill>
              <a:latin typeface="Arial"/>
              <a:ea typeface="Arial"/>
              <a:cs typeface="Arial"/>
              <a:sym typeface="Arial"/>
            </a:endParaRPr>
          </a:p>
        </p:txBody>
      </p:sp>
      <p:sp>
        <p:nvSpPr>
          <p:cNvPr id="235" name="Google Shape;235;p1"/>
          <p:cNvSpPr txBox="1"/>
          <p:nvPr/>
        </p:nvSpPr>
        <p:spPr>
          <a:xfrm>
            <a:off x="431800" y="4535488"/>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a:t>
            </a:fld>
            <a:endParaRPr sz="1800" b="0" i="0" u="none" strike="noStrike" cap="none">
              <a:solidFill>
                <a:srgbClr val="000000"/>
              </a:solidFill>
              <a:latin typeface="Century Gothic"/>
              <a:ea typeface="Century Gothic"/>
              <a:cs typeface="Century Gothic"/>
              <a:sym typeface="Century Gothic"/>
            </a:endParaRPr>
          </a:p>
        </p:txBody>
      </p:sp>
      <p:sp>
        <p:nvSpPr>
          <p:cNvPr id="236" name="Google Shape;236;p1"/>
          <p:cNvSpPr txBox="1"/>
          <p:nvPr/>
        </p:nvSpPr>
        <p:spPr>
          <a:xfrm>
            <a:off x="2453456" y="2714620"/>
            <a:ext cx="8915400" cy="371477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b="0" i="1" u="none" strike="noStrike" cap="none">
                <a:solidFill>
                  <a:srgbClr val="262626"/>
                </a:solidFill>
                <a:latin typeface="Century Gothic"/>
                <a:ea typeface="Century Gothic"/>
                <a:cs typeface="Century Gothic"/>
                <a:sym typeface="Century Gothic"/>
              </a:rPr>
              <a:t>Árboles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17"/>
        <p:cNvGrpSpPr/>
        <p:nvPr/>
      </p:nvGrpSpPr>
      <p:grpSpPr>
        <a:xfrm>
          <a:off x="0" y="0"/>
          <a:ext cx="0" cy="0"/>
          <a:chOff x="0" y="0"/>
          <a:chExt cx="0" cy="0"/>
        </a:xfrm>
      </p:grpSpPr>
      <p:pic>
        <p:nvPicPr>
          <p:cNvPr id="318" name="Google Shape;318;p9"/>
          <p:cNvPicPr preferRelativeResize="0"/>
          <p:nvPr/>
        </p:nvPicPr>
        <p:blipFill rotWithShape="1">
          <a:blip r:embed="rId3">
            <a:alphaModFix/>
          </a:blip>
          <a:srcRect/>
          <a:stretch/>
        </p:blipFill>
        <p:spPr>
          <a:xfrm>
            <a:off x="854244" y="2245396"/>
            <a:ext cx="10623550" cy="2303462"/>
          </a:xfrm>
          <a:prstGeom prst="rect">
            <a:avLst/>
          </a:prstGeom>
          <a:noFill/>
          <a:ln>
            <a:noFill/>
          </a:ln>
        </p:spPr>
      </p:pic>
      <p:sp>
        <p:nvSpPr>
          <p:cNvPr id="319" name="Google Shape;319;p9"/>
          <p:cNvSpPr txBox="1"/>
          <p:nvPr/>
        </p:nvSpPr>
        <p:spPr>
          <a:xfrm>
            <a:off x="723900"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10</a:t>
            </a:fld>
            <a:endParaRPr sz="1800" b="0" i="0" u="none" strike="noStrike" cap="none">
              <a:solidFill>
                <a:srgbClr val="000000"/>
              </a:solidFill>
              <a:latin typeface="Century Gothic"/>
              <a:ea typeface="Century Gothic"/>
              <a:cs typeface="Century Gothic"/>
              <a:sym typeface="Century Gothic"/>
            </a:endParaRPr>
          </a:p>
        </p:txBody>
      </p:sp>
      <p:pic>
        <p:nvPicPr>
          <p:cNvPr id="320" name="Google Shape;320;p9"/>
          <p:cNvPicPr preferRelativeResize="0"/>
          <p:nvPr/>
        </p:nvPicPr>
        <p:blipFill rotWithShape="1">
          <a:blip r:embed="rId4">
            <a:alphaModFix/>
          </a:blip>
          <a:srcRect/>
          <a:stretch/>
        </p:blipFill>
        <p:spPr>
          <a:xfrm>
            <a:off x="552450" y="2205038"/>
            <a:ext cx="11291888" cy="2376487"/>
          </a:xfrm>
          <a:prstGeom prst="rect">
            <a:avLst/>
          </a:prstGeom>
          <a:noFill/>
          <a:ln>
            <a:noFill/>
          </a:ln>
        </p:spPr>
      </p:pic>
      <p:sp>
        <p:nvSpPr>
          <p:cNvPr id="321" name="Google Shape;321;p9"/>
          <p:cNvSpPr txBox="1"/>
          <p:nvPr/>
        </p:nvSpPr>
        <p:spPr>
          <a:xfrm>
            <a:off x="2928938" y="620713"/>
            <a:ext cx="1223962"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+13</a:t>
            </a:r>
            <a:endParaRPr sz="1400" b="0" i="0" u="none" strike="noStrike" cap="none">
              <a:solidFill>
                <a:srgbClr val="000000"/>
              </a:solidFill>
              <a:latin typeface="Arial"/>
              <a:ea typeface="Arial"/>
              <a:cs typeface="Arial"/>
              <a:sym typeface="Arial"/>
            </a:endParaRPr>
          </a:p>
        </p:txBody>
      </p:sp>
      <p:sp>
        <p:nvSpPr>
          <p:cNvPr id="322" name="Google Shape;322;p9"/>
          <p:cNvSpPr txBox="1"/>
          <p:nvPr/>
        </p:nvSpPr>
        <p:spPr>
          <a:xfrm>
            <a:off x="4079875" y="620713"/>
            <a:ext cx="1512888"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+88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404040"/>
              </a:solidFill>
              <a:latin typeface="Century Gothic"/>
              <a:ea typeface="Century Gothic"/>
              <a:cs typeface="Century Gothic"/>
              <a:sym typeface="Century Gothic"/>
            </a:endParaRPr>
          </a:p>
        </p:txBody>
      </p:sp>
      <p:pic>
        <p:nvPicPr>
          <p:cNvPr id="323" name="Google Shape;323;p9"/>
          <p:cNvPicPr preferRelativeResize="0"/>
          <p:nvPr/>
        </p:nvPicPr>
        <p:blipFill rotWithShape="1">
          <a:blip r:embed="rId5">
            <a:alphaModFix/>
          </a:blip>
          <a:srcRect/>
          <a:stretch/>
        </p:blipFill>
        <p:spPr>
          <a:xfrm>
            <a:off x="541338" y="2205038"/>
            <a:ext cx="11306175" cy="2376487"/>
          </a:xfrm>
          <a:prstGeom prst="rect">
            <a:avLst/>
          </a:prstGeom>
          <a:noFill/>
          <a:ln>
            <a:noFill/>
          </a:ln>
        </p:spPr>
      </p:pic>
      <p:sp>
        <p:nvSpPr>
          <p:cNvPr id="324" name="Google Shape;324;p9"/>
          <p:cNvSpPr txBox="1"/>
          <p:nvPr/>
        </p:nvSpPr>
        <p:spPr>
          <a:xfrm>
            <a:off x="2352675" y="620713"/>
            <a:ext cx="1008063"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b="0" i="0" u="none" strike="noStrike" cap="none">
                <a:solidFill>
                  <a:srgbClr val="262626"/>
                </a:solidFill>
                <a:latin typeface="Century Gothic"/>
                <a:ea typeface="Century Gothic"/>
                <a:cs typeface="Century Gothic"/>
                <a:sym typeface="Century Gothic"/>
              </a:rPr>
              <a:t>+2</a:t>
            </a:r>
            <a:endParaRPr sz="1400" b="0" i="0" u="none" strike="noStrike" cap="none">
              <a:solidFill>
                <a:srgbClr val="000000"/>
              </a:solidFill>
              <a:latin typeface="Arial"/>
              <a:ea typeface="Arial"/>
              <a:cs typeface="Arial"/>
              <a:sym typeface="Arial"/>
            </a:endParaRPr>
          </a:p>
        </p:txBody>
      </p:sp>
      <p:sp>
        <p:nvSpPr>
          <p:cNvPr id="325" name="Google Shape;325;p9"/>
          <p:cNvSpPr txBox="1"/>
          <p:nvPr/>
        </p:nvSpPr>
        <p:spPr>
          <a:xfrm>
            <a:off x="7954182" y="642918"/>
            <a:ext cx="3000396"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b="0" i="0" u="none" strike="noStrike" cap="none">
                <a:solidFill>
                  <a:schemeClr val="dk1"/>
                </a:solidFill>
                <a:latin typeface="Century Gothic"/>
                <a:ea typeface="Century Gothic"/>
                <a:cs typeface="Century Gothic"/>
                <a:sym typeface="Century Gothic"/>
              </a:rPr>
              <a:t>    2  8   15  23</a:t>
            </a:r>
            <a:endParaRPr sz="3600" b="0" i="0" u="none" strike="noStrike" cap="none">
              <a:solidFill>
                <a:schemeClr val="dk1"/>
              </a:solidFill>
              <a:latin typeface="Century Gothic"/>
              <a:ea typeface="Century Gothic"/>
              <a:cs typeface="Century Gothic"/>
              <a:sym typeface="Century Gothic"/>
            </a:endParaRPr>
          </a:p>
        </p:txBody>
      </p:sp>
      <p:grpSp>
        <p:nvGrpSpPr>
          <p:cNvPr id="326" name="Google Shape;326;p9"/>
          <p:cNvGrpSpPr/>
          <p:nvPr/>
        </p:nvGrpSpPr>
        <p:grpSpPr>
          <a:xfrm>
            <a:off x="8320896" y="1214422"/>
            <a:ext cx="1133484" cy="500066"/>
            <a:chOff x="8749524" y="1214422"/>
            <a:chExt cx="1133484" cy="500066"/>
          </a:xfrm>
        </p:grpSpPr>
        <p:cxnSp>
          <p:nvCxnSpPr>
            <p:cNvPr id="327" name="Google Shape;327;p9"/>
            <p:cNvCxnSpPr/>
            <p:nvPr/>
          </p:nvCxnSpPr>
          <p:spPr>
            <a:xfrm>
              <a:off x="8811438" y="1214422"/>
              <a:ext cx="864000" cy="1588"/>
            </a:xfrm>
            <a:prstGeom prst="straightConnector1">
              <a:avLst/>
            </a:prstGeom>
            <a:noFill/>
            <a:ln w="38100" cap="flat" cmpd="sng">
              <a:solidFill>
                <a:srgbClr val="2727B7"/>
              </a:solidFill>
              <a:prstDash val="solid"/>
              <a:round/>
              <a:headEnd type="none" w="sm" len="sm"/>
              <a:tailEnd type="none" w="sm" len="sm"/>
            </a:ln>
          </p:spPr>
        </p:cxnSp>
        <p:sp>
          <p:nvSpPr>
            <p:cNvPr id="328" name="Google Shape;328;p9"/>
            <p:cNvSpPr txBox="1"/>
            <p:nvPr/>
          </p:nvSpPr>
          <p:spPr>
            <a:xfrm>
              <a:off x="874952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izq</a:t>
              </a:r>
              <a:endParaRPr sz="2800" b="0" i="0" u="none" strike="noStrike" cap="none">
                <a:solidFill>
                  <a:schemeClr val="accent6"/>
                </a:solidFill>
                <a:latin typeface="Century Gothic"/>
                <a:ea typeface="Century Gothic"/>
                <a:cs typeface="Century Gothic"/>
                <a:sym typeface="Century Gothic"/>
              </a:endParaRPr>
            </a:p>
          </p:txBody>
        </p:sp>
      </p:grpSp>
      <p:grpSp>
        <p:nvGrpSpPr>
          <p:cNvPr id="329" name="Google Shape;329;p9"/>
          <p:cNvGrpSpPr/>
          <p:nvPr/>
        </p:nvGrpSpPr>
        <p:grpSpPr>
          <a:xfrm>
            <a:off x="9525818" y="1214422"/>
            <a:ext cx="1133484" cy="500066"/>
            <a:chOff x="10025884" y="1214422"/>
            <a:chExt cx="1133484" cy="500066"/>
          </a:xfrm>
        </p:grpSpPr>
        <p:cxnSp>
          <p:nvCxnSpPr>
            <p:cNvPr id="330" name="Google Shape;330;p9"/>
            <p:cNvCxnSpPr/>
            <p:nvPr/>
          </p:nvCxnSpPr>
          <p:spPr>
            <a:xfrm>
              <a:off x="10097322" y="1214422"/>
              <a:ext cx="1044000" cy="1588"/>
            </a:xfrm>
            <a:prstGeom prst="straightConnector1">
              <a:avLst/>
            </a:prstGeom>
            <a:noFill/>
            <a:ln w="38100" cap="flat" cmpd="sng">
              <a:solidFill>
                <a:srgbClr val="2727B7"/>
              </a:solidFill>
              <a:prstDash val="solid"/>
              <a:round/>
              <a:headEnd type="none" w="sm" len="sm"/>
              <a:tailEnd type="none" w="sm" len="sm"/>
            </a:ln>
          </p:spPr>
        </p:cxnSp>
        <p:sp>
          <p:nvSpPr>
            <p:cNvPr id="331" name="Google Shape;331;p9"/>
            <p:cNvSpPr txBox="1"/>
            <p:nvPr/>
          </p:nvSpPr>
          <p:spPr>
            <a:xfrm>
              <a:off x="1002588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der</a:t>
              </a:r>
              <a:endParaRPr sz="2800" b="0" i="0" u="none" strike="noStrike" cap="none">
                <a:solidFill>
                  <a:schemeClr val="accent6"/>
                </a:solidFill>
                <a:latin typeface="Century Gothic"/>
                <a:ea typeface="Century Gothic"/>
                <a:cs typeface="Century Gothic"/>
                <a:sym typeface="Century Gothic"/>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500"/>
                                        <p:tgtEl>
                                          <p:spTgt spid="3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4"/>
                                        </p:tgtEl>
                                        <p:attrNameLst>
                                          <p:attrName>style.visibility</p:attrName>
                                        </p:attrNameLst>
                                      </p:cBhvr>
                                      <p:to>
                                        <p:strVal val="visible"/>
                                      </p:to>
                                    </p:set>
                                    <p:animEffect transition="in" filter="fade">
                                      <p:cBhvr>
                                        <p:cTn id="11" dur="1000"/>
                                        <p:tgtEl>
                                          <p:spTgt spid="32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25"/>
                                        </p:tgtEl>
                                        <p:attrNameLst>
                                          <p:attrName>style.visibility</p:attrName>
                                        </p:attrNameLst>
                                      </p:cBhvr>
                                      <p:to>
                                        <p:strVal val="visible"/>
                                      </p:to>
                                    </p:set>
                                    <p:animEffect transition="in" filter="fade">
                                      <p:cBhvr>
                                        <p:cTn id="15" dur="500"/>
                                        <p:tgtEl>
                                          <p:spTgt spid="32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26"/>
                                        </p:tgtEl>
                                        <p:attrNameLst>
                                          <p:attrName>style.visibility</p:attrName>
                                        </p:attrNameLst>
                                      </p:cBhvr>
                                      <p:to>
                                        <p:strVal val="visible"/>
                                      </p:to>
                                    </p:set>
                                    <p:animEffect transition="in" filter="fade">
                                      <p:cBhvr>
                                        <p:cTn id="19" dur="1000"/>
                                        <p:tgtEl>
                                          <p:spTgt spid="326"/>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329"/>
                                        </p:tgtEl>
                                        <p:attrNameLst>
                                          <p:attrName>style.visibility</p:attrName>
                                        </p:attrNameLst>
                                      </p:cBhvr>
                                      <p:to>
                                        <p:strVal val="visible"/>
                                      </p:to>
                                    </p:set>
                                    <p:animEffect transition="in" filter="fade">
                                      <p:cBhvr>
                                        <p:cTn id="23" dur="1000"/>
                                        <p:tgtEl>
                                          <p:spTgt spid="3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0"/>
                                        </p:tgtEl>
                                        <p:attrNameLst>
                                          <p:attrName>style.visibility</p:attrName>
                                        </p:attrNameLst>
                                      </p:cBhvr>
                                      <p:to>
                                        <p:strVal val="visible"/>
                                      </p:to>
                                    </p:set>
                                    <p:animEffect transition="in" filter="fade">
                                      <p:cBhvr>
                                        <p:cTn id="28" dur="500"/>
                                        <p:tgtEl>
                                          <p:spTgt spid="3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1"/>
                                        </p:tgtEl>
                                        <p:attrNameLst>
                                          <p:attrName>style.visibility</p:attrName>
                                        </p:attrNameLst>
                                      </p:cBhvr>
                                      <p:to>
                                        <p:strVal val="visible"/>
                                      </p:to>
                                    </p:set>
                                    <p:animEffect transition="in" filter="fade">
                                      <p:cBhvr>
                                        <p:cTn id="33" dur="500"/>
                                        <p:tgtEl>
                                          <p:spTgt spid="3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3"/>
                                        </p:tgtEl>
                                        <p:attrNameLst>
                                          <p:attrName>style.visibility</p:attrName>
                                        </p:attrNameLst>
                                      </p:cBhvr>
                                      <p:to>
                                        <p:strVal val="visible"/>
                                      </p:to>
                                    </p:set>
                                    <p:animEffect transition="in" filter="fade">
                                      <p:cBhvr>
                                        <p:cTn id="38" dur="500"/>
                                        <p:tgtEl>
                                          <p:spTgt spid="3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2"/>
                                        </p:tgtEl>
                                        <p:attrNameLst>
                                          <p:attrName>style.visibility</p:attrName>
                                        </p:attrNameLst>
                                      </p:cBhvr>
                                      <p:to>
                                        <p:strVal val="visible"/>
                                      </p:to>
                                    </p:set>
                                    <p:animEffect transition="in" filter="fade">
                                      <p:cBhvr>
                                        <p:cTn id="43"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10"/>
          <p:cNvPicPr preferRelativeResize="0"/>
          <p:nvPr/>
        </p:nvPicPr>
        <p:blipFill rotWithShape="1">
          <a:blip r:embed="rId3">
            <a:alphaModFix/>
          </a:blip>
          <a:srcRect/>
          <a:stretch/>
        </p:blipFill>
        <p:spPr>
          <a:xfrm>
            <a:off x="541338" y="2205038"/>
            <a:ext cx="11306175" cy="2376487"/>
          </a:xfrm>
          <a:prstGeom prst="rect">
            <a:avLst/>
          </a:prstGeom>
          <a:noFill/>
          <a:ln>
            <a:noFill/>
          </a:ln>
        </p:spPr>
      </p:pic>
      <p:pic>
        <p:nvPicPr>
          <p:cNvPr id="338" name="Google Shape;338;p10"/>
          <p:cNvPicPr preferRelativeResize="0"/>
          <p:nvPr/>
        </p:nvPicPr>
        <p:blipFill rotWithShape="1">
          <a:blip r:embed="rId4">
            <a:alphaModFix/>
          </a:blip>
          <a:srcRect/>
          <a:stretch/>
        </p:blipFill>
        <p:spPr>
          <a:xfrm>
            <a:off x="274638" y="2420938"/>
            <a:ext cx="11871325" cy="2081212"/>
          </a:xfrm>
          <a:prstGeom prst="rect">
            <a:avLst/>
          </a:prstGeom>
          <a:noFill/>
          <a:ln>
            <a:noFill/>
          </a:ln>
        </p:spPr>
      </p:pic>
      <p:sp>
        <p:nvSpPr>
          <p:cNvPr id="339" name="Google Shape;339;p10"/>
          <p:cNvSpPr txBox="1"/>
          <p:nvPr/>
        </p:nvSpPr>
        <p:spPr>
          <a:xfrm>
            <a:off x="2352675" y="620713"/>
            <a:ext cx="1008063"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b="0" i="0" u="none" strike="noStrike" cap="none">
                <a:solidFill>
                  <a:srgbClr val="262626"/>
                </a:solidFill>
                <a:latin typeface="Century Gothic"/>
                <a:ea typeface="Century Gothic"/>
                <a:cs typeface="Century Gothic"/>
                <a:sym typeface="Century Gothic"/>
              </a:rPr>
              <a:t>+88</a:t>
            </a:r>
            <a:endParaRPr sz="1400" b="0" i="0" u="none" strike="noStrike" cap="none">
              <a:solidFill>
                <a:srgbClr val="000000"/>
              </a:solidFill>
              <a:latin typeface="Arial"/>
              <a:ea typeface="Arial"/>
              <a:cs typeface="Arial"/>
              <a:sym typeface="Arial"/>
            </a:endParaRPr>
          </a:p>
        </p:txBody>
      </p:sp>
      <p:sp>
        <p:nvSpPr>
          <p:cNvPr id="340" name="Google Shape;340;p10"/>
          <p:cNvSpPr txBox="1"/>
          <p:nvPr/>
        </p:nvSpPr>
        <p:spPr>
          <a:xfrm>
            <a:off x="3216275" y="620713"/>
            <a:ext cx="1512888"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404040"/>
              </a:solidFill>
              <a:latin typeface="Century Gothic"/>
              <a:ea typeface="Century Gothic"/>
              <a:cs typeface="Century Gothic"/>
              <a:sym typeface="Century Gothic"/>
            </a:endParaRPr>
          </a:p>
        </p:txBody>
      </p:sp>
      <p:pic>
        <p:nvPicPr>
          <p:cNvPr id="341" name="Google Shape;341;p10"/>
          <p:cNvPicPr preferRelativeResize="0"/>
          <p:nvPr/>
        </p:nvPicPr>
        <p:blipFill rotWithShape="1">
          <a:blip r:embed="rId5">
            <a:alphaModFix/>
          </a:blip>
          <a:srcRect/>
          <a:stretch/>
        </p:blipFill>
        <p:spPr>
          <a:xfrm>
            <a:off x="263525" y="2420938"/>
            <a:ext cx="11930063" cy="2074862"/>
          </a:xfrm>
          <a:prstGeom prst="rect">
            <a:avLst/>
          </a:prstGeom>
          <a:noFill/>
          <a:ln>
            <a:noFill/>
          </a:ln>
        </p:spPr>
      </p:pic>
      <p:sp>
        <p:nvSpPr>
          <p:cNvPr id="342" name="Google Shape;342;p10"/>
          <p:cNvSpPr txBox="1"/>
          <p:nvPr/>
        </p:nvSpPr>
        <p:spPr>
          <a:xfrm>
            <a:off x="4368800" y="620713"/>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404040"/>
              </a:solidFill>
              <a:latin typeface="Century Gothic"/>
              <a:ea typeface="Century Gothic"/>
              <a:cs typeface="Century Gothic"/>
              <a:sym typeface="Century Gothic"/>
            </a:endParaRPr>
          </a:p>
        </p:txBody>
      </p:sp>
      <p:sp>
        <p:nvSpPr>
          <p:cNvPr id="343" name="Google Shape;343;p10"/>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11</a:t>
            </a:fld>
            <a:endParaRPr sz="1800" b="0" i="0" u="none" strike="noStrike" cap="none">
              <a:solidFill>
                <a:srgbClr val="000000"/>
              </a:solidFill>
              <a:latin typeface="Century Gothic"/>
              <a:ea typeface="Century Gothic"/>
              <a:cs typeface="Century Gothic"/>
              <a:sym typeface="Century Gothic"/>
            </a:endParaRPr>
          </a:p>
        </p:txBody>
      </p:sp>
      <p:sp>
        <p:nvSpPr>
          <p:cNvPr id="344" name="Google Shape;344;p10"/>
          <p:cNvSpPr txBox="1"/>
          <p:nvPr/>
        </p:nvSpPr>
        <p:spPr>
          <a:xfrm>
            <a:off x="7954182" y="642918"/>
            <a:ext cx="3214710"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b="0" i="0" u="none" strike="noStrike" cap="none">
                <a:solidFill>
                  <a:schemeClr val="dk1"/>
                </a:solidFill>
                <a:latin typeface="Century Gothic"/>
                <a:ea typeface="Century Gothic"/>
                <a:cs typeface="Century Gothic"/>
                <a:sym typeface="Century Gothic"/>
              </a:rPr>
              <a:t>   50  75  88 121</a:t>
            </a:r>
            <a:endParaRPr sz="3600" b="0" i="0" u="none" strike="noStrike" cap="none">
              <a:solidFill>
                <a:schemeClr val="dk1"/>
              </a:solidFill>
              <a:latin typeface="Century Gothic"/>
              <a:ea typeface="Century Gothic"/>
              <a:cs typeface="Century Gothic"/>
              <a:sym typeface="Century Gothic"/>
            </a:endParaRPr>
          </a:p>
        </p:txBody>
      </p:sp>
      <p:grpSp>
        <p:nvGrpSpPr>
          <p:cNvPr id="345" name="Google Shape;345;p10"/>
          <p:cNvGrpSpPr/>
          <p:nvPr/>
        </p:nvGrpSpPr>
        <p:grpSpPr>
          <a:xfrm>
            <a:off x="8357672" y="1214422"/>
            <a:ext cx="1133484" cy="500066"/>
            <a:chOff x="8786300" y="1214422"/>
            <a:chExt cx="1133484" cy="500066"/>
          </a:xfrm>
        </p:grpSpPr>
        <p:cxnSp>
          <p:nvCxnSpPr>
            <p:cNvPr id="346" name="Google Shape;346;p10"/>
            <p:cNvCxnSpPr/>
            <p:nvPr/>
          </p:nvCxnSpPr>
          <p:spPr>
            <a:xfrm>
              <a:off x="8811438" y="1214422"/>
              <a:ext cx="1080000" cy="1588"/>
            </a:xfrm>
            <a:prstGeom prst="straightConnector1">
              <a:avLst/>
            </a:prstGeom>
            <a:noFill/>
            <a:ln w="38100" cap="flat" cmpd="sng">
              <a:solidFill>
                <a:srgbClr val="2727B7"/>
              </a:solidFill>
              <a:prstDash val="solid"/>
              <a:round/>
              <a:headEnd type="none" w="sm" len="sm"/>
              <a:tailEnd type="none" w="sm" len="sm"/>
            </a:ln>
          </p:spPr>
        </p:cxnSp>
        <p:sp>
          <p:nvSpPr>
            <p:cNvPr id="347" name="Google Shape;347;p10"/>
            <p:cNvSpPr txBox="1"/>
            <p:nvPr/>
          </p:nvSpPr>
          <p:spPr>
            <a:xfrm>
              <a:off x="8786300"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izq</a:t>
              </a:r>
              <a:endParaRPr sz="2800" b="0" i="0" u="none" strike="noStrike" cap="none">
                <a:solidFill>
                  <a:schemeClr val="accent6"/>
                </a:solidFill>
                <a:latin typeface="Century Gothic"/>
                <a:ea typeface="Century Gothic"/>
                <a:cs typeface="Century Gothic"/>
                <a:sym typeface="Century Gothic"/>
              </a:endParaRPr>
            </a:p>
          </p:txBody>
        </p:sp>
      </p:grpSp>
      <p:grpSp>
        <p:nvGrpSpPr>
          <p:cNvPr id="348" name="Google Shape;348;p10"/>
          <p:cNvGrpSpPr/>
          <p:nvPr/>
        </p:nvGrpSpPr>
        <p:grpSpPr>
          <a:xfrm>
            <a:off x="9695853" y="1214422"/>
            <a:ext cx="1225988" cy="500066"/>
            <a:chOff x="10095334" y="1214422"/>
            <a:chExt cx="1225988" cy="500066"/>
          </a:xfrm>
        </p:grpSpPr>
        <p:cxnSp>
          <p:nvCxnSpPr>
            <p:cNvPr id="349" name="Google Shape;349;p10"/>
            <p:cNvCxnSpPr/>
            <p:nvPr/>
          </p:nvCxnSpPr>
          <p:spPr>
            <a:xfrm>
              <a:off x="10097322" y="1214422"/>
              <a:ext cx="1224000" cy="1588"/>
            </a:xfrm>
            <a:prstGeom prst="straightConnector1">
              <a:avLst/>
            </a:prstGeom>
            <a:noFill/>
            <a:ln w="38100" cap="flat" cmpd="sng">
              <a:solidFill>
                <a:srgbClr val="2727B7"/>
              </a:solidFill>
              <a:prstDash val="solid"/>
              <a:round/>
              <a:headEnd type="none" w="sm" len="sm"/>
              <a:tailEnd type="none" w="sm" len="sm"/>
            </a:ln>
          </p:spPr>
        </p:cxnSp>
        <p:sp>
          <p:nvSpPr>
            <p:cNvPr id="350" name="Google Shape;350;p10"/>
            <p:cNvSpPr txBox="1"/>
            <p:nvPr/>
          </p:nvSpPr>
          <p:spPr>
            <a:xfrm>
              <a:off x="1009533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der</a:t>
              </a:r>
              <a:endParaRPr sz="2800" b="0" i="0" u="none" strike="noStrike" cap="none">
                <a:solidFill>
                  <a:schemeClr val="accent6"/>
                </a:solidFill>
                <a:latin typeface="Century Gothic"/>
                <a:ea typeface="Century Gothic"/>
                <a:cs typeface="Century Gothic"/>
                <a:sym typeface="Century Gothic"/>
              </a:endParaRPr>
            </a:p>
          </p:txBody>
        </p:sp>
      </p:grpSp>
      <p:sp>
        <p:nvSpPr>
          <p:cNvPr id="351" name="Google Shape;351;p10"/>
          <p:cNvSpPr txBox="1"/>
          <p:nvPr/>
        </p:nvSpPr>
        <p:spPr>
          <a:xfrm>
            <a:off x="1739076" y="5214950"/>
            <a:ext cx="3571900"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b="0" i="0" u="none" strike="noStrike" cap="none">
                <a:solidFill>
                  <a:schemeClr val="dk1"/>
                </a:solidFill>
                <a:latin typeface="Century Gothic"/>
                <a:ea typeface="Century Gothic"/>
                <a:cs typeface="Century Gothic"/>
                <a:sym typeface="Century Gothic"/>
              </a:rPr>
              <a:t>   88  90  100  121</a:t>
            </a:r>
            <a:endParaRPr sz="3600" b="0" i="0" u="none" strike="noStrike" cap="none">
              <a:solidFill>
                <a:schemeClr val="dk1"/>
              </a:solidFill>
              <a:latin typeface="Century Gothic"/>
              <a:ea typeface="Century Gothic"/>
              <a:cs typeface="Century Gothic"/>
              <a:sym typeface="Century Gothic"/>
            </a:endParaRPr>
          </a:p>
        </p:txBody>
      </p:sp>
      <p:grpSp>
        <p:nvGrpSpPr>
          <p:cNvPr id="352" name="Google Shape;352;p10"/>
          <p:cNvGrpSpPr/>
          <p:nvPr/>
        </p:nvGrpSpPr>
        <p:grpSpPr>
          <a:xfrm>
            <a:off x="2142566" y="5786454"/>
            <a:ext cx="1133484" cy="500066"/>
            <a:chOff x="8786300" y="1214422"/>
            <a:chExt cx="1133484" cy="500066"/>
          </a:xfrm>
        </p:grpSpPr>
        <p:cxnSp>
          <p:nvCxnSpPr>
            <p:cNvPr id="353" name="Google Shape;353;p10"/>
            <p:cNvCxnSpPr/>
            <p:nvPr/>
          </p:nvCxnSpPr>
          <p:spPr>
            <a:xfrm>
              <a:off x="8811438" y="1214422"/>
              <a:ext cx="1080000" cy="1588"/>
            </a:xfrm>
            <a:prstGeom prst="straightConnector1">
              <a:avLst/>
            </a:prstGeom>
            <a:noFill/>
            <a:ln w="38100" cap="flat" cmpd="sng">
              <a:solidFill>
                <a:srgbClr val="2727B7"/>
              </a:solidFill>
              <a:prstDash val="solid"/>
              <a:round/>
              <a:headEnd type="none" w="sm" len="sm"/>
              <a:tailEnd type="none" w="sm" len="sm"/>
            </a:ln>
          </p:spPr>
        </p:cxnSp>
        <p:sp>
          <p:nvSpPr>
            <p:cNvPr id="354" name="Google Shape;354;p10"/>
            <p:cNvSpPr txBox="1"/>
            <p:nvPr/>
          </p:nvSpPr>
          <p:spPr>
            <a:xfrm>
              <a:off x="8786300"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izq</a:t>
              </a:r>
              <a:endParaRPr sz="2800" b="0" i="0" u="none" strike="noStrike" cap="none">
                <a:solidFill>
                  <a:schemeClr val="accent6"/>
                </a:solidFill>
                <a:latin typeface="Century Gothic"/>
                <a:ea typeface="Century Gothic"/>
                <a:cs typeface="Century Gothic"/>
                <a:sym typeface="Century Gothic"/>
              </a:endParaRPr>
            </a:p>
          </p:txBody>
        </p:sp>
      </p:grpSp>
      <p:grpSp>
        <p:nvGrpSpPr>
          <p:cNvPr id="355" name="Google Shape;355;p10"/>
          <p:cNvGrpSpPr/>
          <p:nvPr/>
        </p:nvGrpSpPr>
        <p:grpSpPr>
          <a:xfrm>
            <a:off x="3574924" y="5786454"/>
            <a:ext cx="1404000" cy="500066"/>
            <a:chOff x="10164935" y="1214422"/>
            <a:chExt cx="1404000" cy="500066"/>
          </a:xfrm>
        </p:grpSpPr>
        <p:cxnSp>
          <p:nvCxnSpPr>
            <p:cNvPr id="356" name="Google Shape;356;p10"/>
            <p:cNvCxnSpPr/>
            <p:nvPr/>
          </p:nvCxnSpPr>
          <p:spPr>
            <a:xfrm>
              <a:off x="10164935" y="1214422"/>
              <a:ext cx="1404000" cy="1588"/>
            </a:xfrm>
            <a:prstGeom prst="straightConnector1">
              <a:avLst/>
            </a:prstGeom>
            <a:noFill/>
            <a:ln w="38100" cap="flat" cmpd="sng">
              <a:solidFill>
                <a:srgbClr val="2727B7"/>
              </a:solidFill>
              <a:prstDash val="solid"/>
              <a:round/>
              <a:headEnd type="none" w="sm" len="sm"/>
              <a:tailEnd type="none" w="sm" len="sm"/>
            </a:ln>
          </p:spPr>
        </p:cxnSp>
        <p:sp>
          <p:nvSpPr>
            <p:cNvPr id="357" name="Google Shape;357;p10"/>
            <p:cNvSpPr txBox="1"/>
            <p:nvPr/>
          </p:nvSpPr>
          <p:spPr>
            <a:xfrm>
              <a:off x="10220575"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der</a:t>
              </a:r>
              <a:endParaRPr sz="2800" b="0" i="0" u="none" strike="noStrike" cap="none">
                <a:solidFill>
                  <a:schemeClr val="accent6"/>
                </a:solidFill>
                <a:latin typeface="Century Gothic"/>
                <a:ea typeface="Century Gothic"/>
                <a:cs typeface="Century Gothic"/>
                <a:sym typeface="Century Gothic"/>
              </a:endParaRPr>
            </a:p>
          </p:txBody>
        </p:sp>
      </p:grpSp>
      <p:sp>
        <p:nvSpPr>
          <p:cNvPr id="358" name="Google Shape;358;p10"/>
          <p:cNvSpPr txBox="1"/>
          <p:nvPr/>
        </p:nvSpPr>
        <p:spPr>
          <a:xfrm>
            <a:off x="7000088" y="5143512"/>
            <a:ext cx="3357586"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b="0" i="0" u="none" strike="noStrike" cap="none">
                <a:solidFill>
                  <a:schemeClr val="dk1"/>
                </a:solidFill>
                <a:latin typeface="Century Gothic"/>
                <a:ea typeface="Century Gothic"/>
                <a:cs typeface="Century Gothic"/>
                <a:sym typeface="Century Gothic"/>
              </a:rPr>
              <a:t>15  50   88  100</a:t>
            </a:r>
            <a:endParaRPr sz="3600" b="0" i="0" u="none" strike="noStrike" cap="none">
              <a:solidFill>
                <a:schemeClr val="dk1"/>
              </a:solidFill>
              <a:latin typeface="Century Gothic"/>
              <a:ea typeface="Century Gothic"/>
              <a:cs typeface="Century Gothic"/>
              <a:sym typeface="Century Gothic"/>
            </a:endParaRPr>
          </a:p>
        </p:txBody>
      </p:sp>
      <p:grpSp>
        <p:nvGrpSpPr>
          <p:cNvPr id="359" name="Google Shape;359;p10"/>
          <p:cNvGrpSpPr/>
          <p:nvPr/>
        </p:nvGrpSpPr>
        <p:grpSpPr>
          <a:xfrm>
            <a:off x="7096926" y="5715016"/>
            <a:ext cx="1188000" cy="500066"/>
            <a:chOff x="8479648" y="1214422"/>
            <a:chExt cx="1188000" cy="500066"/>
          </a:xfrm>
        </p:grpSpPr>
        <p:cxnSp>
          <p:nvCxnSpPr>
            <p:cNvPr id="360" name="Google Shape;360;p10"/>
            <p:cNvCxnSpPr/>
            <p:nvPr/>
          </p:nvCxnSpPr>
          <p:spPr>
            <a:xfrm>
              <a:off x="8479648" y="1214422"/>
              <a:ext cx="1188000" cy="1588"/>
            </a:xfrm>
            <a:prstGeom prst="straightConnector1">
              <a:avLst/>
            </a:prstGeom>
            <a:noFill/>
            <a:ln w="38100" cap="flat" cmpd="sng">
              <a:solidFill>
                <a:srgbClr val="2727B7"/>
              </a:solidFill>
              <a:prstDash val="solid"/>
              <a:round/>
              <a:headEnd type="none" w="sm" len="sm"/>
              <a:tailEnd type="none" w="sm" len="sm"/>
            </a:ln>
          </p:spPr>
        </p:cxnSp>
        <p:sp>
          <p:nvSpPr>
            <p:cNvPr id="361" name="Google Shape;361;p10"/>
            <p:cNvSpPr txBox="1"/>
            <p:nvPr/>
          </p:nvSpPr>
          <p:spPr>
            <a:xfrm>
              <a:off x="8525686"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izq</a:t>
              </a:r>
              <a:endParaRPr sz="2800" b="0" i="0" u="none" strike="noStrike" cap="none">
                <a:solidFill>
                  <a:schemeClr val="accent6"/>
                </a:solidFill>
                <a:latin typeface="Century Gothic"/>
                <a:ea typeface="Century Gothic"/>
                <a:cs typeface="Century Gothic"/>
                <a:sym typeface="Century Gothic"/>
              </a:endParaRPr>
            </a:p>
          </p:txBody>
        </p:sp>
      </p:grpSp>
      <p:grpSp>
        <p:nvGrpSpPr>
          <p:cNvPr id="362" name="Google Shape;362;p10"/>
          <p:cNvGrpSpPr/>
          <p:nvPr/>
        </p:nvGrpSpPr>
        <p:grpSpPr>
          <a:xfrm>
            <a:off x="9060477" y="5715016"/>
            <a:ext cx="1133484" cy="500066"/>
            <a:chOff x="10525950" y="1214422"/>
            <a:chExt cx="1133484" cy="500066"/>
          </a:xfrm>
        </p:grpSpPr>
        <p:cxnSp>
          <p:nvCxnSpPr>
            <p:cNvPr id="363" name="Google Shape;363;p10"/>
            <p:cNvCxnSpPr/>
            <p:nvPr/>
          </p:nvCxnSpPr>
          <p:spPr>
            <a:xfrm>
              <a:off x="10765664" y="1214422"/>
              <a:ext cx="576000" cy="1588"/>
            </a:xfrm>
            <a:prstGeom prst="straightConnector1">
              <a:avLst/>
            </a:prstGeom>
            <a:noFill/>
            <a:ln w="38100" cap="flat" cmpd="sng">
              <a:solidFill>
                <a:srgbClr val="2727B7"/>
              </a:solidFill>
              <a:prstDash val="solid"/>
              <a:round/>
              <a:headEnd type="none" w="sm" len="sm"/>
              <a:tailEnd type="none" w="sm" len="sm"/>
            </a:ln>
          </p:spPr>
        </p:cxnSp>
        <p:sp>
          <p:nvSpPr>
            <p:cNvPr id="364" name="Google Shape;364;p10"/>
            <p:cNvSpPr txBox="1"/>
            <p:nvPr/>
          </p:nvSpPr>
          <p:spPr>
            <a:xfrm>
              <a:off x="10525950"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der</a:t>
              </a:r>
              <a:endParaRPr sz="2800" b="0" i="0" u="none" strike="noStrike" cap="none">
                <a:solidFill>
                  <a:schemeClr val="accent6"/>
                </a:solidFill>
                <a:latin typeface="Century Gothic"/>
                <a:ea typeface="Century Gothic"/>
                <a:cs typeface="Century Gothic"/>
                <a:sym typeface="Century Gothic"/>
              </a:endParaRPr>
            </a:p>
          </p:txBody>
        </p:sp>
      </p:grpSp>
      <p:grpSp>
        <p:nvGrpSpPr>
          <p:cNvPr id="365" name="Google Shape;365;p10"/>
          <p:cNvGrpSpPr/>
          <p:nvPr/>
        </p:nvGrpSpPr>
        <p:grpSpPr>
          <a:xfrm>
            <a:off x="7739868" y="5715016"/>
            <a:ext cx="2310580" cy="928694"/>
            <a:chOff x="7739868" y="5715016"/>
            <a:chExt cx="2310580" cy="928694"/>
          </a:xfrm>
        </p:grpSpPr>
        <p:cxnSp>
          <p:nvCxnSpPr>
            <p:cNvPr id="366" name="Google Shape;366;p10"/>
            <p:cNvCxnSpPr/>
            <p:nvPr/>
          </p:nvCxnSpPr>
          <p:spPr>
            <a:xfrm rot="5400000">
              <a:off x="8620044" y="5930222"/>
              <a:ext cx="432000" cy="1588"/>
            </a:xfrm>
            <a:prstGeom prst="straightConnector1">
              <a:avLst/>
            </a:prstGeom>
            <a:noFill/>
            <a:ln w="38100" cap="flat" cmpd="sng">
              <a:solidFill>
                <a:srgbClr val="2727B7"/>
              </a:solidFill>
              <a:prstDash val="solid"/>
              <a:round/>
              <a:headEnd type="none" w="sm" len="sm"/>
              <a:tailEnd type="none" w="sm" len="sm"/>
            </a:ln>
          </p:spPr>
        </p:cxnSp>
        <p:sp>
          <p:nvSpPr>
            <p:cNvPr id="367" name="Google Shape;367;p10"/>
            <p:cNvSpPr txBox="1"/>
            <p:nvPr/>
          </p:nvSpPr>
          <p:spPr>
            <a:xfrm>
              <a:off x="7739868" y="6215082"/>
              <a:ext cx="2310580"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nueva raíz</a:t>
              </a:r>
              <a:endParaRPr sz="2800" b="0" i="0" u="none" strike="noStrike" cap="none">
                <a:solidFill>
                  <a:schemeClr val="accent6"/>
                </a:solidFill>
                <a:latin typeface="Century Gothic"/>
                <a:ea typeface="Century Gothic"/>
                <a:cs typeface="Century Gothic"/>
                <a:sym typeface="Century Gothic"/>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9"/>
                                        </p:tgtEl>
                                        <p:attrNameLst>
                                          <p:attrName>style.visibility</p:attrName>
                                        </p:attrNameLst>
                                      </p:cBhvr>
                                      <p:to>
                                        <p:strVal val="visible"/>
                                      </p:to>
                                    </p:set>
                                    <p:animEffect transition="in" filter="fade">
                                      <p:cBhvr>
                                        <p:cTn id="11" dur="500"/>
                                        <p:tgtEl>
                                          <p:spTgt spid="3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4"/>
                                        </p:tgtEl>
                                        <p:attrNameLst>
                                          <p:attrName>style.visibility</p:attrName>
                                        </p:attrNameLst>
                                      </p:cBhvr>
                                      <p:to>
                                        <p:strVal val="visible"/>
                                      </p:to>
                                    </p:set>
                                    <p:animEffect transition="in" filter="fade">
                                      <p:cBhvr>
                                        <p:cTn id="15" dur="500"/>
                                        <p:tgtEl>
                                          <p:spTgt spid="34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5"/>
                                        </p:tgtEl>
                                        <p:attrNameLst>
                                          <p:attrName>style.visibility</p:attrName>
                                        </p:attrNameLst>
                                      </p:cBhvr>
                                      <p:to>
                                        <p:strVal val="visible"/>
                                      </p:to>
                                    </p:set>
                                    <p:animEffect transition="in" filter="fade">
                                      <p:cBhvr>
                                        <p:cTn id="19" dur="1000"/>
                                        <p:tgtEl>
                                          <p:spTgt spid="345"/>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348"/>
                                        </p:tgtEl>
                                        <p:attrNameLst>
                                          <p:attrName>style.visibility</p:attrName>
                                        </p:attrNameLst>
                                      </p:cBhvr>
                                      <p:to>
                                        <p:strVal val="visible"/>
                                      </p:to>
                                    </p:set>
                                    <p:animEffect transition="in" filter="fade">
                                      <p:cBhvr>
                                        <p:cTn id="23" dur="1000"/>
                                        <p:tgtEl>
                                          <p:spTgt spid="34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1"/>
                                          </p:stCondLst>
                                        </p:cTn>
                                        <p:tgtEl>
                                          <p:spTgt spid="337"/>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338"/>
                                        </p:tgtEl>
                                        <p:attrNameLst>
                                          <p:attrName>style.visibility</p:attrName>
                                        </p:attrNameLst>
                                      </p:cBhvr>
                                      <p:to>
                                        <p:strVal val="visible"/>
                                      </p:to>
                                    </p:set>
                                    <p:animEffect transition="in" filter="fade">
                                      <p:cBhvr>
                                        <p:cTn id="30" dur="500"/>
                                        <p:tgtEl>
                                          <p:spTgt spid="3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40"/>
                                        </p:tgtEl>
                                        <p:attrNameLst>
                                          <p:attrName>style.visibility</p:attrName>
                                        </p:attrNameLst>
                                      </p:cBhvr>
                                      <p:to>
                                        <p:strVal val="visible"/>
                                      </p:to>
                                    </p:set>
                                    <p:animEffect transition="in" filter="fade">
                                      <p:cBhvr>
                                        <p:cTn id="35" dur="1000"/>
                                        <p:tgtEl>
                                          <p:spTgt spid="3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1"/>
                                        </p:tgtEl>
                                        <p:attrNameLst>
                                          <p:attrName>style.visibility</p:attrName>
                                        </p:attrNameLst>
                                      </p:cBhvr>
                                      <p:to>
                                        <p:strVal val="visible"/>
                                      </p:to>
                                    </p:set>
                                    <p:animEffect transition="in" filter="fade">
                                      <p:cBhvr>
                                        <p:cTn id="40" dur="500"/>
                                        <p:tgtEl>
                                          <p:spTgt spid="34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42"/>
                                        </p:tgtEl>
                                        <p:attrNameLst>
                                          <p:attrName>style.visibility</p:attrName>
                                        </p:attrNameLst>
                                      </p:cBhvr>
                                      <p:to>
                                        <p:strVal val="visible"/>
                                      </p:to>
                                    </p:set>
                                    <p:animEffect transition="in" filter="fade">
                                      <p:cBhvr>
                                        <p:cTn id="45" dur="1000"/>
                                        <p:tgtEl>
                                          <p:spTgt spid="342"/>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351"/>
                                        </p:tgtEl>
                                        <p:attrNameLst>
                                          <p:attrName>style.visibility</p:attrName>
                                        </p:attrNameLst>
                                      </p:cBhvr>
                                      <p:to>
                                        <p:strVal val="visible"/>
                                      </p:to>
                                    </p:set>
                                    <p:animEffect transition="in" filter="fade">
                                      <p:cBhvr>
                                        <p:cTn id="49" dur="500"/>
                                        <p:tgtEl>
                                          <p:spTgt spid="351"/>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352"/>
                                        </p:tgtEl>
                                        <p:attrNameLst>
                                          <p:attrName>style.visibility</p:attrName>
                                        </p:attrNameLst>
                                      </p:cBhvr>
                                      <p:to>
                                        <p:strVal val="visible"/>
                                      </p:to>
                                    </p:set>
                                    <p:animEffect transition="in" filter="fade">
                                      <p:cBhvr>
                                        <p:cTn id="53" dur="1000"/>
                                        <p:tgtEl>
                                          <p:spTgt spid="352"/>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355"/>
                                        </p:tgtEl>
                                        <p:attrNameLst>
                                          <p:attrName>style.visibility</p:attrName>
                                        </p:attrNameLst>
                                      </p:cBhvr>
                                      <p:to>
                                        <p:strVal val="visible"/>
                                      </p:to>
                                    </p:set>
                                    <p:animEffect transition="in" filter="fade">
                                      <p:cBhvr>
                                        <p:cTn id="57" dur="1000"/>
                                        <p:tgtEl>
                                          <p:spTgt spid="3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58"/>
                                        </p:tgtEl>
                                        <p:attrNameLst>
                                          <p:attrName>style.visibility</p:attrName>
                                        </p:attrNameLst>
                                      </p:cBhvr>
                                      <p:to>
                                        <p:strVal val="visible"/>
                                      </p:to>
                                    </p:set>
                                    <p:animEffect transition="in" filter="fade">
                                      <p:cBhvr>
                                        <p:cTn id="62" dur="500"/>
                                        <p:tgtEl>
                                          <p:spTgt spid="358"/>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359"/>
                                        </p:tgtEl>
                                        <p:attrNameLst>
                                          <p:attrName>style.visibility</p:attrName>
                                        </p:attrNameLst>
                                      </p:cBhvr>
                                      <p:to>
                                        <p:strVal val="visible"/>
                                      </p:to>
                                    </p:set>
                                    <p:animEffect transition="in" filter="fade">
                                      <p:cBhvr>
                                        <p:cTn id="66" dur="1000"/>
                                        <p:tgtEl>
                                          <p:spTgt spid="359"/>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362"/>
                                        </p:tgtEl>
                                        <p:attrNameLst>
                                          <p:attrName>style.visibility</p:attrName>
                                        </p:attrNameLst>
                                      </p:cBhvr>
                                      <p:to>
                                        <p:strVal val="visible"/>
                                      </p:to>
                                    </p:set>
                                    <p:animEffect transition="in" filter="fade">
                                      <p:cBhvr>
                                        <p:cTn id="70" dur="1000"/>
                                        <p:tgtEl>
                                          <p:spTgt spid="362"/>
                                        </p:tgtEl>
                                      </p:cBhvr>
                                    </p:animEffect>
                                  </p:childTnLst>
                                </p:cTn>
                              </p:par>
                            </p:childTnLst>
                          </p:cTn>
                        </p:par>
                        <p:par>
                          <p:cTn id="71" fill="hold">
                            <p:stCondLst>
                              <p:cond delay="2500"/>
                            </p:stCondLst>
                            <p:childTnLst>
                              <p:par>
                                <p:cTn id="72" presetID="10" presetClass="entr" presetSubtype="0" fill="hold" nodeType="afterEffect">
                                  <p:stCondLst>
                                    <p:cond delay="0"/>
                                  </p:stCondLst>
                                  <p:childTnLst>
                                    <p:set>
                                      <p:cBhvr>
                                        <p:cTn id="73" dur="1" fill="hold">
                                          <p:stCondLst>
                                            <p:cond delay="0"/>
                                          </p:stCondLst>
                                        </p:cTn>
                                        <p:tgtEl>
                                          <p:spTgt spid="365"/>
                                        </p:tgtEl>
                                        <p:attrNameLst>
                                          <p:attrName>style.visibility</p:attrName>
                                        </p:attrNameLst>
                                      </p:cBhvr>
                                      <p:to>
                                        <p:strVal val="visible"/>
                                      </p:to>
                                    </p:set>
                                    <p:animEffect transition="in" filter="fade">
                                      <p:cBhvr>
                                        <p:cTn id="74"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74"/>
        <p:cNvGrpSpPr/>
        <p:nvPr/>
      </p:nvGrpSpPr>
      <p:grpSpPr>
        <a:xfrm>
          <a:off x="0" y="0"/>
          <a:ext cx="0" cy="0"/>
          <a:chOff x="0" y="0"/>
          <a:chExt cx="0" cy="0"/>
        </a:xfrm>
      </p:grpSpPr>
      <p:sp>
        <p:nvSpPr>
          <p:cNvPr id="375" name="Google Shape;375;p11"/>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12</a:t>
            </a:fld>
            <a:endParaRPr sz="1800" b="0" i="0" u="none" strike="noStrike" cap="none">
              <a:solidFill>
                <a:srgbClr val="000000"/>
              </a:solidFill>
              <a:latin typeface="Century Gothic"/>
              <a:ea typeface="Century Gothic"/>
              <a:cs typeface="Century Gothic"/>
              <a:sym typeface="Century Gothic"/>
            </a:endParaRPr>
          </a:p>
        </p:txBody>
      </p:sp>
      <p:pic>
        <p:nvPicPr>
          <p:cNvPr id="376" name="Google Shape;376;p11"/>
          <p:cNvPicPr preferRelativeResize="0"/>
          <p:nvPr/>
        </p:nvPicPr>
        <p:blipFill rotWithShape="1">
          <a:blip r:embed="rId3">
            <a:alphaModFix/>
          </a:blip>
          <a:srcRect/>
          <a:stretch/>
        </p:blipFill>
        <p:spPr>
          <a:xfrm>
            <a:off x="192088" y="2047875"/>
            <a:ext cx="12022137" cy="3181350"/>
          </a:xfrm>
          <a:prstGeom prst="rect">
            <a:avLst/>
          </a:prstGeom>
          <a:noFill/>
          <a:ln>
            <a:noFill/>
          </a:ln>
        </p:spPr>
      </p:pic>
      <p:sp>
        <p:nvSpPr>
          <p:cNvPr id="377" name="Google Shape;377;p11"/>
          <p:cNvSpPr txBox="1"/>
          <p:nvPr/>
        </p:nvSpPr>
        <p:spPr>
          <a:xfrm>
            <a:off x="2453456" y="5851548"/>
            <a:ext cx="12954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b="0" i="0" u="none" strike="noStrike" cap="none">
                <a:solidFill>
                  <a:srgbClr val="262626"/>
                </a:solidFill>
                <a:latin typeface="Century Gothic"/>
                <a:ea typeface="Century Gothic"/>
                <a:cs typeface="Century Gothic"/>
                <a:sym typeface="Century Gothic"/>
              </a:rPr>
              <a:t>+100</a:t>
            </a:r>
            <a:endParaRPr sz="1400" b="0" i="0" u="none" strike="noStrike" cap="none">
              <a:solidFill>
                <a:srgbClr val="000000"/>
              </a:solidFill>
              <a:latin typeface="Arial"/>
              <a:ea typeface="Arial"/>
              <a:cs typeface="Arial"/>
              <a:sym typeface="Arial"/>
            </a:endParaRPr>
          </a:p>
        </p:txBody>
      </p:sp>
      <p:sp>
        <p:nvSpPr>
          <p:cNvPr id="378" name="Google Shape;378;p11"/>
          <p:cNvSpPr txBox="1"/>
          <p:nvPr/>
        </p:nvSpPr>
        <p:spPr>
          <a:xfrm>
            <a:off x="3532956" y="5851548"/>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a:t>
            </a:r>
            <a:r>
              <a:rPr lang="es-AR" sz="3600" b="0" i="0" u="none" strike="noStrike" cap="none">
                <a:solidFill>
                  <a:srgbClr val="FF0000"/>
                </a:solidFill>
                <a:latin typeface="Century Gothic"/>
                <a:ea typeface="Century Gothic"/>
                <a:cs typeface="Century Gothic"/>
                <a:sym typeface="Century Gothic"/>
              </a:rPr>
              <a:t>-8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FF0000"/>
              </a:solidFill>
              <a:latin typeface="Century Gothic"/>
              <a:ea typeface="Century Gothic"/>
              <a:cs typeface="Century Gothic"/>
              <a:sym typeface="Century Gothic"/>
            </a:endParaRPr>
          </a:p>
        </p:txBody>
      </p:sp>
      <p:pic>
        <p:nvPicPr>
          <p:cNvPr id="379" name="Google Shape;379;p11"/>
          <p:cNvPicPr preferRelativeResize="0"/>
          <p:nvPr/>
        </p:nvPicPr>
        <p:blipFill rotWithShape="1">
          <a:blip r:embed="rId4">
            <a:alphaModFix/>
          </a:blip>
          <a:srcRect/>
          <a:stretch/>
        </p:blipFill>
        <p:spPr>
          <a:xfrm>
            <a:off x="206375" y="2071688"/>
            <a:ext cx="11987213" cy="3130550"/>
          </a:xfrm>
          <a:prstGeom prst="rect">
            <a:avLst/>
          </a:prstGeom>
          <a:noFill/>
          <a:ln>
            <a:noFill/>
          </a:ln>
        </p:spPr>
      </p:pic>
      <p:sp>
        <p:nvSpPr>
          <p:cNvPr id="380" name="Google Shape;380;p11"/>
          <p:cNvSpPr txBox="1"/>
          <p:nvPr/>
        </p:nvSpPr>
        <p:spPr>
          <a:xfrm>
            <a:off x="4180656" y="5851548"/>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a:t>
            </a:r>
            <a:r>
              <a:rPr lang="es-AR" sz="3600" b="0" i="0" u="none" strike="noStrike" cap="none">
                <a:solidFill>
                  <a:srgbClr val="FF0000"/>
                </a:solidFill>
                <a:latin typeface="Century Gothic"/>
                <a:ea typeface="Century Gothic"/>
                <a:cs typeface="Century Gothic"/>
                <a:sym typeface="Century Gothic"/>
              </a:rPr>
              <a:t>-100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FF0000"/>
              </a:solidFill>
              <a:latin typeface="Century Gothic"/>
              <a:ea typeface="Century Gothic"/>
              <a:cs typeface="Century Gothic"/>
              <a:sym typeface="Century Gothic"/>
            </a:endParaRPr>
          </a:p>
        </p:txBody>
      </p:sp>
      <p:pic>
        <p:nvPicPr>
          <p:cNvPr id="381" name="Google Shape;381;p11"/>
          <p:cNvPicPr preferRelativeResize="0"/>
          <p:nvPr/>
        </p:nvPicPr>
        <p:blipFill rotWithShape="1">
          <a:blip r:embed="rId5">
            <a:alphaModFix/>
          </a:blip>
          <a:srcRect/>
          <a:stretch/>
        </p:blipFill>
        <p:spPr>
          <a:xfrm>
            <a:off x="214313" y="2060575"/>
            <a:ext cx="12001500" cy="3143250"/>
          </a:xfrm>
          <a:prstGeom prst="rect">
            <a:avLst/>
          </a:prstGeom>
          <a:noFill/>
          <a:ln>
            <a:noFill/>
          </a:ln>
        </p:spPr>
      </p:pic>
      <p:sp>
        <p:nvSpPr>
          <p:cNvPr id="382" name="Google Shape;382;p11"/>
          <p:cNvSpPr txBox="1"/>
          <p:nvPr/>
        </p:nvSpPr>
        <p:spPr>
          <a:xfrm>
            <a:off x="5333181" y="5851548"/>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a:t>
            </a:r>
            <a:r>
              <a:rPr lang="es-AR" sz="3600" b="0" i="0" u="none" strike="noStrike" cap="none">
                <a:solidFill>
                  <a:srgbClr val="FF0000"/>
                </a:solidFill>
                <a:latin typeface="Century Gothic"/>
                <a:ea typeface="Century Gothic"/>
                <a:cs typeface="Century Gothic"/>
                <a:sym typeface="Century Gothic"/>
              </a:rPr>
              <a:t>-121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FF0000"/>
              </a:solidFill>
              <a:latin typeface="Century Gothic"/>
              <a:ea typeface="Century Gothic"/>
              <a:cs typeface="Century Gothic"/>
              <a:sym typeface="Century Gothic"/>
            </a:endParaRPr>
          </a:p>
        </p:txBody>
      </p:sp>
      <p:pic>
        <p:nvPicPr>
          <p:cNvPr id="383" name="Google Shape;383;p11"/>
          <p:cNvPicPr preferRelativeResize="0"/>
          <p:nvPr/>
        </p:nvPicPr>
        <p:blipFill rotWithShape="1">
          <a:blip r:embed="rId6">
            <a:alphaModFix/>
          </a:blip>
          <a:srcRect/>
          <a:stretch/>
        </p:blipFill>
        <p:spPr>
          <a:xfrm>
            <a:off x="209550" y="2049463"/>
            <a:ext cx="12011025" cy="3133725"/>
          </a:xfrm>
          <a:prstGeom prst="rect">
            <a:avLst/>
          </a:prstGeom>
          <a:noFill/>
          <a:ln>
            <a:noFill/>
          </a:ln>
        </p:spPr>
      </p:pic>
      <p:sp>
        <p:nvSpPr>
          <p:cNvPr id="384" name="Google Shape;384;p11"/>
          <p:cNvSpPr txBox="1"/>
          <p:nvPr/>
        </p:nvSpPr>
        <p:spPr>
          <a:xfrm>
            <a:off x="6438081" y="5851548"/>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a:t>
            </a:r>
            <a:r>
              <a:rPr lang="es-AR" sz="3600" b="0" i="0" u="none" strike="noStrike" cap="none">
                <a:solidFill>
                  <a:srgbClr val="FF0000"/>
                </a:solidFill>
                <a:latin typeface="Century Gothic"/>
                <a:ea typeface="Century Gothic"/>
                <a:cs typeface="Century Gothic"/>
                <a:sym typeface="Century Gothic"/>
              </a:rPr>
              <a:t>-88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FF0000"/>
              </a:solidFill>
              <a:latin typeface="Century Gothic"/>
              <a:ea typeface="Century Gothic"/>
              <a:cs typeface="Century Gothic"/>
              <a:sym typeface="Century Gothic"/>
            </a:endParaRPr>
          </a:p>
        </p:txBody>
      </p:sp>
      <p:pic>
        <p:nvPicPr>
          <p:cNvPr id="385" name="Google Shape;385;p11"/>
          <p:cNvPicPr preferRelativeResize="0"/>
          <p:nvPr/>
        </p:nvPicPr>
        <p:blipFill rotWithShape="1">
          <a:blip r:embed="rId7">
            <a:alphaModFix/>
          </a:blip>
          <a:srcRect/>
          <a:stretch/>
        </p:blipFill>
        <p:spPr>
          <a:xfrm>
            <a:off x="193675" y="1989138"/>
            <a:ext cx="11968163" cy="3465512"/>
          </a:xfrm>
          <a:prstGeom prst="rect">
            <a:avLst/>
          </a:prstGeom>
          <a:noFill/>
          <a:ln>
            <a:noFill/>
          </a:ln>
        </p:spPr>
      </p:pic>
      <p:sp>
        <p:nvSpPr>
          <p:cNvPr id="386" name="Google Shape;386;p11"/>
          <p:cNvSpPr txBox="1"/>
          <p:nvPr/>
        </p:nvSpPr>
        <p:spPr>
          <a:xfrm>
            <a:off x="8454248" y="285728"/>
            <a:ext cx="3357586"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b="0" i="0" u="none" strike="noStrike" cap="none">
                <a:solidFill>
                  <a:schemeClr val="dk1"/>
                </a:solidFill>
                <a:latin typeface="Century Gothic"/>
                <a:ea typeface="Century Gothic"/>
                <a:cs typeface="Century Gothic"/>
                <a:sym typeface="Century Gothic"/>
              </a:rPr>
              <a:t>      15    50   88</a:t>
            </a:r>
            <a:endParaRPr sz="3600" b="0" i="0" u="none" strike="noStrike" cap="none">
              <a:solidFill>
                <a:schemeClr val="dk1"/>
              </a:solidFill>
              <a:latin typeface="Century Gothic"/>
              <a:ea typeface="Century Gothic"/>
              <a:cs typeface="Century Gothic"/>
              <a:sym typeface="Century Gothic"/>
            </a:endParaRPr>
          </a:p>
        </p:txBody>
      </p:sp>
      <p:grpSp>
        <p:nvGrpSpPr>
          <p:cNvPr id="387" name="Google Shape;387;p11"/>
          <p:cNvGrpSpPr/>
          <p:nvPr/>
        </p:nvGrpSpPr>
        <p:grpSpPr>
          <a:xfrm>
            <a:off x="8906225" y="857232"/>
            <a:ext cx="1133484" cy="500066"/>
            <a:chOff x="8834787" y="1214422"/>
            <a:chExt cx="1133484" cy="500066"/>
          </a:xfrm>
        </p:grpSpPr>
        <p:cxnSp>
          <p:nvCxnSpPr>
            <p:cNvPr id="388" name="Google Shape;388;p11"/>
            <p:cNvCxnSpPr/>
            <p:nvPr/>
          </p:nvCxnSpPr>
          <p:spPr>
            <a:xfrm>
              <a:off x="9153943" y="1214422"/>
              <a:ext cx="432000" cy="1588"/>
            </a:xfrm>
            <a:prstGeom prst="straightConnector1">
              <a:avLst/>
            </a:prstGeom>
            <a:noFill/>
            <a:ln w="38100" cap="flat" cmpd="sng">
              <a:solidFill>
                <a:srgbClr val="2727B7"/>
              </a:solidFill>
              <a:prstDash val="solid"/>
              <a:round/>
              <a:headEnd type="none" w="sm" len="sm"/>
              <a:tailEnd type="none" w="sm" len="sm"/>
            </a:ln>
          </p:spPr>
        </p:cxnSp>
        <p:sp>
          <p:nvSpPr>
            <p:cNvPr id="389" name="Google Shape;389;p11"/>
            <p:cNvSpPr txBox="1"/>
            <p:nvPr/>
          </p:nvSpPr>
          <p:spPr>
            <a:xfrm>
              <a:off x="8834787"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izq</a:t>
              </a:r>
              <a:endParaRPr sz="2800" b="0" i="0" u="none" strike="noStrike" cap="none">
                <a:solidFill>
                  <a:schemeClr val="accent6"/>
                </a:solidFill>
                <a:latin typeface="Century Gothic"/>
                <a:ea typeface="Century Gothic"/>
                <a:cs typeface="Century Gothic"/>
                <a:sym typeface="Century Gothic"/>
              </a:endParaRPr>
            </a:p>
          </p:txBody>
        </p:sp>
      </p:grpSp>
      <p:grpSp>
        <p:nvGrpSpPr>
          <p:cNvPr id="390" name="Google Shape;390;p11"/>
          <p:cNvGrpSpPr/>
          <p:nvPr/>
        </p:nvGrpSpPr>
        <p:grpSpPr>
          <a:xfrm>
            <a:off x="10560937" y="857232"/>
            <a:ext cx="1133484" cy="500066"/>
            <a:chOff x="10572250" y="1214422"/>
            <a:chExt cx="1133484" cy="500066"/>
          </a:xfrm>
        </p:grpSpPr>
        <p:cxnSp>
          <p:nvCxnSpPr>
            <p:cNvPr id="391" name="Google Shape;391;p11"/>
            <p:cNvCxnSpPr/>
            <p:nvPr/>
          </p:nvCxnSpPr>
          <p:spPr>
            <a:xfrm>
              <a:off x="10892056" y="1214422"/>
              <a:ext cx="468000" cy="1588"/>
            </a:xfrm>
            <a:prstGeom prst="straightConnector1">
              <a:avLst/>
            </a:prstGeom>
            <a:noFill/>
            <a:ln w="38100" cap="flat" cmpd="sng">
              <a:solidFill>
                <a:srgbClr val="2727B7"/>
              </a:solidFill>
              <a:prstDash val="solid"/>
              <a:round/>
              <a:headEnd type="none" w="sm" len="sm"/>
              <a:tailEnd type="none" w="sm" len="sm"/>
            </a:ln>
          </p:spPr>
        </p:cxnSp>
        <p:sp>
          <p:nvSpPr>
            <p:cNvPr id="392" name="Google Shape;392;p11"/>
            <p:cNvSpPr txBox="1"/>
            <p:nvPr/>
          </p:nvSpPr>
          <p:spPr>
            <a:xfrm>
              <a:off x="10572250"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der</a:t>
              </a:r>
              <a:endParaRPr sz="2800" b="0" i="0" u="none" strike="noStrike" cap="none">
                <a:solidFill>
                  <a:schemeClr val="accent6"/>
                </a:solidFill>
                <a:latin typeface="Century Gothic"/>
                <a:ea typeface="Century Gothic"/>
                <a:cs typeface="Century Gothic"/>
                <a:sym typeface="Century Gothic"/>
              </a:endParaRPr>
            </a:p>
          </p:txBody>
        </p:sp>
      </p:grpSp>
      <p:grpSp>
        <p:nvGrpSpPr>
          <p:cNvPr id="393" name="Google Shape;393;p11"/>
          <p:cNvGrpSpPr/>
          <p:nvPr/>
        </p:nvGrpSpPr>
        <p:grpSpPr>
          <a:xfrm>
            <a:off x="9194028" y="857232"/>
            <a:ext cx="2310580" cy="928694"/>
            <a:chOff x="7739868" y="5715016"/>
            <a:chExt cx="2310580" cy="928694"/>
          </a:xfrm>
        </p:grpSpPr>
        <p:cxnSp>
          <p:nvCxnSpPr>
            <p:cNvPr id="394" name="Google Shape;394;p11"/>
            <p:cNvCxnSpPr/>
            <p:nvPr/>
          </p:nvCxnSpPr>
          <p:spPr>
            <a:xfrm rot="5400000">
              <a:off x="8620044" y="5930222"/>
              <a:ext cx="432000" cy="1588"/>
            </a:xfrm>
            <a:prstGeom prst="straightConnector1">
              <a:avLst/>
            </a:prstGeom>
            <a:noFill/>
            <a:ln w="38100" cap="flat" cmpd="sng">
              <a:solidFill>
                <a:srgbClr val="2727B7"/>
              </a:solidFill>
              <a:prstDash val="solid"/>
              <a:round/>
              <a:headEnd type="none" w="sm" len="sm"/>
              <a:tailEnd type="none" w="sm" len="sm"/>
            </a:ln>
          </p:spPr>
        </p:cxnSp>
        <p:sp>
          <p:nvSpPr>
            <p:cNvPr id="395" name="Google Shape;395;p11"/>
            <p:cNvSpPr txBox="1"/>
            <p:nvPr/>
          </p:nvSpPr>
          <p:spPr>
            <a:xfrm>
              <a:off x="7739868" y="6215082"/>
              <a:ext cx="2310580"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nueva raíz</a:t>
              </a:r>
              <a:endParaRPr sz="2800" b="0" i="0" u="none" strike="noStrike" cap="none">
                <a:solidFill>
                  <a:schemeClr val="accent6"/>
                </a:solidFill>
                <a:latin typeface="Century Gothic"/>
                <a:ea typeface="Century Gothic"/>
                <a:cs typeface="Century Gothic"/>
                <a:sym typeface="Century Gothic"/>
              </a:endParaRPr>
            </a:p>
          </p:txBody>
        </p:sp>
      </p:grpSp>
      <p:sp>
        <p:nvSpPr>
          <p:cNvPr id="396" name="Google Shape;396;p11"/>
          <p:cNvSpPr txBox="1"/>
          <p:nvPr/>
        </p:nvSpPr>
        <p:spPr>
          <a:xfrm>
            <a:off x="1524762" y="214290"/>
            <a:ext cx="7500990" cy="1714512"/>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Underflow en nodo 4. No es posible redistribuir y se fusionan los nodos 4 y 5. Se libera el nodo 5. Se propaga el underflow. Redistribución entre los nodos 2, 7 y 6.</a:t>
            </a:r>
            <a:endParaRPr sz="2800" b="0" i="0" u="none" strike="noStrike" cap="none">
              <a:solidFill>
                <a:schemeClr val="accent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1000"/>
                                        <p:tgtEl>
                                          <p:spTgt spid="37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76"/>
                                        </p:tgtEl>
                                        <p:attrNameLst>
                                          <p:attrName>style.visibility</p:attrName>
                                        </p:attrNameLst>
                                      </p:cBhvr>
                                      <p:to>
                                        <p:strVal val="visible"/>
                                      </p:to>
                                    </p:set>
                                    <p:animEffect transition="in" filter="fade">
                                      <p:cBhvr>
                                        <p:cTn id="11" dur="500"/>
                                        <p:tgtEl>
                                          <p:spTgt spid="3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8"/>
                                        </p:tgtEl>
                                        <p:attrNameLst>
                                          <p:attrName>style.visibility</p:attrName>
                                        </p:attrNameLst>
                                      </p:cBhvr>
                                      <p:to>
                                        <p:strVal val="visible"/>
                                      </p:to>
                                    </p:set>
                                    <p:animEffect transition="in" filter="fade">
                                      <p:cBhvr>
                                        <p:cTn id="16" dur="1000"/>
                                        <p:tgtEl>
                                          <p:spTgt spid="3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9"/>
                                        </p:tgtEl>
                                        <p:attrNameLst>
                                          <p:attrName>style.visibility</p:attrName>
                                        </p:attrNameLst>
                                      </p:cBhvr>
                                      <p:to>
                                        <p:strVal val="visible"/>
                                      </p:to>
                                    </p:set>
                                    <p:animEffect transition="in" filter="fade">
                                      <p:cBhvr>
                                        <p:cTn id="21" dur="500"/>
                                        <p:tgtEl>
                                          <p:spTgt spid="37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0"/>
                                        </p:tgtEl>
                                        <p:attrNameLst>
                                          <p:attrName>style.visibility</p:attrName>
                                        </p:attrNameLst>
                                      </p:cBhvr>
                                      <p:to>
                                        <p:strVal val="visible"/>
                                      </p:to>
                                    </p:set>
                                    <p:animEffect transition="in" filter="fade">
                                      <p:cBhvr>
                                        <p:cTn id="26" dur="1000"/>
                                        <p:tgtEl>
                                          <p:spTgt spid="3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81"/>
                                        </p:tgtEl>
                                        <p:attrNameLst>
                                          <p:attrName>style.visibility</p:attrName>
                                        </p:attrNameLst>
                                      </p:cBhvr>
                                      <p:to>
                                        <p:strVal val="visible"/>
                                      </p:to>
                                    </p:set>
                                    <p:animEffect transition="in" filter="fade">
                                      <p:cBhvr>
                                        <p:cTn id="31" dur="500"/>
                                        <p:tgtEl>
                                          <p:spTgt spid="38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82"/>
                                        </p:tgtEl>
                                        <p:attrNameLst>
                                          <p:attrName>style.visibility</p:attrName>
                                        </p:attrNameLst>
                                      </p:cBhvr>
                                      <p:to>
                                        <p:strVal val="visible"/>
                                      </p:to>
                                    </p:set>
                                    <p:animEffect transition="in" filter="fade">
                                      <p:cBhvr>
                                        <p:cTn id="36" dur="1000"/>
                                        <p:tgtEl>
                                          <p:spTgt spid="38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83"/>
                                        </p:tgtEl>
                                        <p:attrNameLst>
                                          <p:attrName>style.visibility</p:attrName>
                                        </p:attrNameLst>
                                      </p:cBhvr>
                                      <p:to>
                                        <p:strVal val="visible"/>
                                      </p:to>
                                    </p:set>
                                    <p:animEffect transition="in" filter="fade">
                                      <p:cBhvr>
                                        <p:cTn id="41" dur="500"/>
                                        <p:tgtEl>
                                          <p:spTgt spid="38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4"/>
                                        </p:tgtEl>
                                        <p:attrNameLst>
                                          <p:attrName>style.visibility</p:attrName>
                                        </p:attrNameLst>
                                      </p:cBhvr>
                                      <p:to>
                                        <p:strVal val="visible"/>
                                      </p:to>
                                    </p:set>
                                    <p:animEffect transition="in" filter="fade">
                                      <p:cBhvr>
                                        <p:cTn id="46" dur="1000"/>
                                        <p:tgtEl>
                                          <p:spTgt spid="38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96"/>
                                        </p:tgtEl>
                                        <p:attrNameLst>
                                          <p:attrName>style.visibility</p:attrName>
                                        </p:attrNameLst>
                                      </p:cBhvr>
                                      <p:to>
                                        <p:strVal val="visible"/>
                                      </p:to>
                                    </p:set>
                                    <p:animEffect transition="in" filter="fade">
                                      <p:cBhvr>
                                        <p:cTn id="51" dur="500"/>
                                        <p:tgtEl>
                                          <p:spTgt spid="39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86"/>
                                        </p:tgtEl>
                                        <p:attrNameLst>
                                          <p:attrName>style.visibility</p:attrName>
                                        </p:attrNameLst>
                                      </p:cBhvr>
                                      <p:to>
                                        <p:strVal val="visible"/>
                                      </p:to>
                                    </p:set>
                                    <p:animEffect transition="in" filter="fade">
                                      <p:cBhvr>
                                        <p:cTn id="56" dur="500"/>
                                        <p:tgtEl>
                                          <p:spTgt spid="386"/>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387"/>
                                        </p:tgtEl>
                                        <p:attrNameLst>
                                          <p:attrName>style.visibility</p:attrName>
                                        </p:attrNameLst>
                                      </p:cBhvr>
                                      <p:to>
                                        <p:strVal val="visible"/>
                                      </p:to>
                                    </p:set>
                                    <p:animEffect transition="in" filter="fade">
                                      <p:cBhvr>
                                        <p:cTn id="60" dur="1000"/>
                                        <p:tgtEl>
                                          <p:spTgt spid="387"/>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390"/>
                                        </p:tgtEl>
                                        <p:attrNameLst>
                                          <p:attrName>style.visibility</p:attrName>
                                        </p:attrNameLst>
                                      </p:cBhvr>
                                      <p:to>
                                        <p:strVal val="visible"/>
                                      </p:to>
                                    </p:set>
                                    <p:animEffect transition="in" filter="fade">
                                      <p:cBhvr>
                                        <p:cTn id="64" dur="1000"/>
                                        <p:tgtEl>
                                          <p:spTgt spid="390"/>
                                        </p:tgtEl>
                                      </p:cBhvr>
                                    </p:animEffect>
                                  </p:childTnLst>
                                </p:cTn>
                              </p:par>
                            </p:childTnLst>
                          </p:cTn>
                        </p:par>
                        <p:par>
                          <p:cTn id="65" fill="hold">
                            <p:stCondLst>
                              <p:cond delay="2500"/>
                            </p:stCondLst>
                            <p:childTnLst>
                              <p:par>
                                <p:cTn id="66" presetID="10" presetClass="entr" presetSubtype="0" fill="hold" nodeType="afterEffect">
                                  <p:stCondLst>
                                    <p:cond delay="0"/>
                                  </p:stCondLst>
                                  <p:childTnLst>
                                    <p:set>
                                      <p:cBhvr>
                                        <p:cTn id="67" dur="1" fill="hold">
                                          <p:stCondLst>
                                            <p:cond delay="0"/>
                                          </p:stCondLst>
                                        </p:cTn>
                                        <p:tgtEl>
                                          <p:spTgt spid="393"/>
                                        </p:tgtEl>
                                        <p:attrNameLst>
                                          <p:attrName>style.visibility</p:attrName>
                                        </p:attrNameLst>
                                      </p:cBhvr>
                                      <p:to>
                                        <p:strVal val="visible"/>
                                      </p:to>
                                    </p:set>
                                    <p:animEffect transition="in" filter="fade">
                                      <p:cBhvr>
                                        <p:cTn id="68" dur="1000"/>
                                        <p:tgtEl>
                                          <p:spTgt spid="39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85"/>
                                        </p:tgtEl>
                                        <p:attrNameLst>
                                          <p:attrName>style.visibility</p:attrName>
                                        </p:attrNameLst>
                                      </p:cBhvr>
                                      <p:to>
                                        <p:strVal val="visible"/>
                                      </p:to>
                                    </p:set>
                                    <p:animEffect transition="in" filter="fade">
                                      <p:cBhvr>
                                        <p:cTn id="73" dur="500"/>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403"/>
        <p:cNvGrpSpPr/>
        <p:nvPr/>
      </p:nvGrpSpPr>
      <p:grpSpPr>
        <a:xfrm>
          <a:off x="0" y="0"/>
          <a:ext cx="0" cy="0"/>
          <a:chOff x="0" y="0"/>
          <a:chExt cx="0" cy="0"/>
        </a:xfrm>
      </p:grpSpPr>
      <p:sp>
        <p:nvSpPr>
          <p:cNvPr id="404" name="Google Shape;404;p12"/>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13</a:t>
            </a:fld>
            <a:endParaRPr sz="1800" b="0" i="0" u="none" strike="noStrike" cap="none">
              <a:solidFill>
                <a:srgbClr val="000000"/>
              </a:solidFill>
              <a:latin typeface="Century Gothic"/>
              <a:ea typeface="Century Gothic"/>
              <a:cs typeface="Century Gothic"/>
              <a:sym typeface="Century Gothic"/>
            </a:endParaRPr>
          </a:p>
        </p:txBody>
      </p:sp>
      <p:pic>
        <p:nvPicPr>
          <p:cNvPr id="405" name="Google Shape;405;p12"/>
          <p:cNvPicPr preferRelativeResize="0"/>
          <p:nvPr/>
        </p:nvPicPr>
        <p:blipFill rotWithShape="1">
          <a:blip r:embed="rId3">
            <a:alphaModFix/>
          </a:blip>
          <a:srcRect t="1289"/>
          <a:stretch/>
        </p:blipFill>
        <p:spPr>
          <a:xfrm>
            <a:off x="220663" y="1914525"/>
            <a:ext cx="11925300" cy="3438525"/>
          </a:xfrm>
          <a:prstGeom prst="rect">
            <a:avLst/>
          </a:prstGeom>
          <a:noFill/>
          <a:ln>
            <a:noFill/>
          </a:ln>
        </p:spPr>
      </p:pic>
      <p:sp>
        <p:nvSpPr>
          <p:cNvPr id="406" name="Google Shape;406;p12"/>
          <p:cNvSpPr txBox="1"/>
          <p:nvPr/>
        </p:nvSpPr>
        <p:spPr>
          <a:xfrm>
            <a:off x="1776413" y="620713"/>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s-AR" sz="3600" b="0" i="0" u="none" strike="noStrike" cap="none">
                <a:solidFill>
                  <a:srgbClr val="FF0000"/>
                </a:solidFill>
                <a:latin typeface="Century Gothic"/>
                <a:ea typeface="Century Gothic"/>
                <a:cs typeface="Century Gothic"/>
                <a:sym typeface="Century Gothic"/>
              </a:rPr>
              <a:t> -90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FF0000"/>
              </a:solidFill>
              <a:latin typeface="Century Gothic"/>
              <a:ea typeface="Century Gothic"/>
              <a:cs typeface="Century Gothic"/>
              <a:sym typeface="Century Gothic"/>
            </a:endParaRPr>
          </a:p>
        </p:txBody>
      </p:sp>
      <p:pic>
        <p:nvPicPr>
          <p:cNvPr id="407" name="Google Shape;407;p12"/>
          <p:cNvPicPr preferRelativeResize="0"/>
          <p:nvPr/>
        </p:nvPicPr>
        <p:blipFill rotWithShape="1">
          <a:blip r:embed="rId4">
            <a:alphaModFix/>
          </a:blip>
          <a:srcRect/>
          <a:stretch/>
        </p:blipFill>
        <p:spPr>
          <a:xfrm>
            <a:off x="180513" y="1917227"/>
            <a:ext cx="11953875" cy="3481387"/>
          </a:xfrm>
          <a:prstGeom prst="rect">
            <a:avLst/>
          </a:prstGeom>
          <a:noFill/>
          <a:ln>
            <a:noFill/>
          </a:ln>
        </p:spPr>
      </p:pic>
      <p:sp>
        <p:nvSpPr>
          <p:cNvPr id="408" name="Google Shape;408;p12"/>
          <p:cNvSpPr txBox="1"/>
          <p:nvPr/>
        </p:nvSpPr>
        <p:spPr>
          <a:xfrm>
            <a:off x="2713038" y="620713"/>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s-AR" sz="3600" b="0" i="0" u="none" strike="noStrike" cap="none">
                <a:solidFill>
                  <a:srgbClr val="FF0000"/>
                </a:solidFill>
                <a:latin typeface="Century Gothic"/>
                <a:ea typeface="Century Gothic"/>
                <a:cs typeface="Century Gothic"/>
                <a:sym typeface="Century Gothic"/>
              </a:rPr>
              <a:t>,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FF0000"/>
              </a:solidFill>
              <a:latin typeface="Century Gothic"/>
              <a:ea typeface="Century Gothic"/>
              <a:cs typeface="Century Gothic"/>
              <a:sym typeface="Century Gothic"/>
            </a:endParaRPr>
          </a:p>
        </p:txBody>
      </p:sp>
      <p:pic>
        <p:nvPicPr>
          <p:cNvPr id="409" name="Google Shape;409;p12"/>
          <p:cNvPicPr preferRelativeResize="0"/>
          <p:nvPr/>
        </p:nvPicPr>
        <p:blipFill rotWithShape="1">
          <a:blip r:embed="rId5">
            <a:alphaModFix/>
          </a:blip>
          <a:srcRect/>
          <a:stretch/>
        </p:blipFill>
        <p:spPr>
          <a:xfrm>
            <a:off x="524630" y="2428868"/>
            <a:ext cx="11241088" cy="2376488"/>
          </a:xfrm>
          <a:prstGeom prst="rect">
            <a:avLst/>
          </a:prstGeom>
          <a:noFill/>
          <a:ln>
            <a:noFill/>
          </a:ln>
        </p:spPr>
      </p:pic>
      <p:sp>
        <p:nvSpPr>
          <p:cNvPr id="410" name="Google Shape;410;p12"/>
          <p:cNvSpPr txBox="1"/>
          <p:nvPr/>
        </p:nvSpPr>
        <p:spPr>
          <a:xfrm>
            <a:off x="4469650" y="176054"/>
            <a:ext cx="7500900" cy="16815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accent6"/>
              </a:buClr>
              <a:buSzPts val="2800"/>
              <a:buFont typeface="Times New Roman"/>
              <a:buNone/>
            </a:pPr>
            <a:r>
              <a:rPr lang="es-AR" sz="2100" b="0" i="0" u="none" strike="noStrike" cap="none">
                <a:solidFill>
                  <a:schemeClr val="accent6"/>
                </a:solidFill>
                <a:latin typeface="Century Gothic"/>
                <a:ea typeface="Century Gothic"/>
                <a:cs typeface="Century Gothic"/>
                <a:sym typeface="Century Gothic"/>
              </a:rPr>
              <a:t>Underflow en nodo 1. No es posible redistribuir y se fusionan los nodos 1 y 4. Se libera el nodo 4. Se propaga el underflow. No es posible redistribuir, se fusiona nodo 2 y 6 liberando el nodo 6 y decrementando la altura del árbol liberando el nodo 7.</a:t>
            </a:r>
            <a:endParaRPr sz="2100" b="0" i="0" u="none" strike="noStrike" cap="none">
              <a:solidFill>
                <a:schemeClr val="accent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par>
                                <p:cTn id="8" presetID="10" presetClass="entr" presetSubtype="0" fill="hold" nodeType="withEffect">
                                  <p:stCondLst>
                                    <p:cond delay="0"/>
                                  </p:stCondLst>
                                  <p:childTnLst>
                                    <p:set>
                                      <p:cBhvr>
                                        <p:cTn id="9" dur="1" fill="hold">
                                          <p:stCondLst>
                                            <p:cond delay="0"/>
                                          </p:stCondLst>
                                        </p:cTn>
                                        <p:tgtEl>
                                          <p:spTgt spid="406"/>
                                        </p:tgtEl>
                                        <p:attrNameLst>
                                          <p:attrName>style.visibility</p:attrName>
                                        </p:attrNameLst>
                                      </p:cBhvr>
                                      <p:to>
                                        <p:strVal val="visible"/>
                                      </p:to>
                                    </p:set>
                                    <p:animEffect transition="in" filter="fade">
                                      <p:cBhvr>
                                        <p:cTn id="10" dur="1000"/>
                                        <p:tgtEl>
                                          <p:spTgt spid="4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animEffect transition="in" filter="fade">
                                      <p:cBhvr>
                                        <p:cTn id="15" dur="500"/>
                                        <p:tgtEl>
                                          <p:spTgt spid="4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8"/>
                                        </p:tgtEl>
                                        <p:attrNameLst>
                                          <p:attrName>style.visibility</p:attrName>
                                        </p:attrNameLst>
                                      </p:cBhvr>
                                      <p:to>
                                        <p:strVal val="visible"/>
                                      </p:to>
                                    </p:set>
                                    <p:animEffect transition="in" filter="fade">
                                      <p:cBhvr>
                                        <p:cTn id="20" dur="1000"/>
                                        <p:tgtEl>
                                          <p:spTgt spid="40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0"/>
                                        </p:tgtEl>
                                        <p:attrNameLst>
                                          <p:attrName>style.visibility</p:attrName>
                                        </p:attrNameLst>
                                      </p:cBhvr>
                                      <p:to>
                                        <p:strVal val="visible"/>
                                      </p:to>
                                    </p:set>
                                    <p:animEffect transition="in" filter="fade">
                                      <p:cBhvr>
                                        <p:cTn id="25" dur="1000"/>
                                        <p:tgtEl>
                                          <p:spTgt spid="4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1"/>
                                          </p:stCondLst>
                                        </p:cTn>
                                        <p:tgtEl>
                                          <p:spTgt spid="40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1"/>
                                          </p:stCondLst>
                                        </p:cTn>
                                        <p:tgtEl>
                                          <p:spTgt spid="405"/>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409"/>
                                        </p:tgtEl>
                                        <p:attrNameLst>
                                          <p:attrName>style.visibility</p:attrName>
                                        </p:attrNameLst>
                                      </p:cBhvr>
                                      <p:to>
                                        <p:strVal val="visible"/>
                                      </p:to>
                                    </p:set>
                                    <p:animEffect transition="in" filter="fade">
                                      <p:cBhvr>
                                        <p:cTn id="34" dur="500"/>
                                        <p:tgtEl>
                                          <p:spTgt spid="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p:nvPr/>
        </p:nvSpPr>
        <p:spPr>
          <a:xfrm>
            <a:off x="1800225" y="357188"/>
            <a:ext cx="3724275" cy="85725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000"/>
              <a:buFont typeface="Times New Roman"/>
              <a:buNone/>
            </a:pPr>
            <a:r>
              <a:rPr lang="es-AR" sz="4000" b="0" i="0" u="none" strike="noStrike" cap="none">
                <a:solidFill>
                  <a:srgbClr val="262626"/>
                </a:solidFill>
                <a:latin typeface="Century Gothic"/>
                <a:ea typeface="Century Gothic"/>
                <a:cs typeface="Century Gothic"/>
                <a:sym typeface="Century Gothic"/>
              </a:rPr>
              <a:t>Árboles B+</a:t>
            </a:r>
            <a:endParaRPr sz="1400" b="0" i="0" u="none" strike="noStrike" cap="none">
              <a:solidFill>
                <a:srgbClr val="000000"/>
              </a:solidFill>
              <a:latin typeface="Arial"/>
              <a:ea typeface="Arial"/>
              <a:cs typeface="Arial"/>
              <a:sym typeface="Arial"/>
            </a:endParaRPr>
          </a:p>
        </p:txBody>
      </p:sp>
      <p:sp>
        <p:nvSpPr>
          <p:cNvPr id="243" name="Google Shape;243;p2"/>
          <p:cNvSpPr txBox="1"/>
          <p:nvPr/>
        </p:nvSpPr>
        <p:spPr>
          <a:xfrm>
            <a:off x="1663700" y="1357313"/>
            <a:ext cx="10077450" cy="5286375"/>
          </a:xfrm>
          <a:prstGeom prst="rect">
            <a:avLst/>
          </a:prstGeom>
          <a:noFill/>
          <a:ln>
            <a:noFill/>
          </a:ln>
        </p:spPr>
        <p:txBody>
          <a:bodyPr spcFirstLastPara="1" wrap="square" lIns="90000" tIns="45000" rIns="90000" bIns="45000" anchor="t" anchorCtr="0">
            <a:noAutofit/>
          </a:bodyPr>
          <a:lstStyle/>
          <a:p>
            <a:pPr marL="450850" marR="0" lvl="0" indent="-450850" algn="just" rtl="0">
              <a:lnSpc>
                <a:spcPct val="90000"/>
              </a:lnSpc>
              <a:spcBef>
                <a:spcPts val="0"/>
              </a:spcBef>
              <a:spcAft>
                <a:spcPts val="0"/>
              </a:spcAft>
              <a:buClr>
                <a:srgbClr val="000000"/>
              </a:buClr>
              <a:buSzPts val="2800"/>
              <a:buFont typeface="Noto Sans Symbols"/>
              <a:buChar char="✔"/>
            </a:pPr>
            <a:r>
              <a:rPr lang="es-AR" sz="2800" b="0" i="0" u="none" strike="noStrike" cap="none">
                <a:solidFill>
                  <a:srgbClr val="000000"/>
                </a:solidFill>
                <a:latin typeface="Century Gothic"/>
                <a:ea typeface="Century Gothic"/>
                <a:cs typeface="Century Gothic"/>
                <a:sym typeface="Century Gothic"/>
              </a:rPr>
              <a:t>Constituyen una mejora sobre los árboles B, pues conservan la propiedad de acceso aleatorio rápido y permiten además un recorrido secuencial rápido. </a:t>
            </a:r>
            <a:endParaRPr sz="1400" b="0" i="0" u="none" strike="noStrike" cap="none">
              <a:solidFill>
                <a:srgbClr val="000000"/>
              </a:solidFill>
              <a:latin typeface="Arial"/>
              <a:ea typeface="Arial"/>
              <a:cs typeface="Arial"/>
              <a:sym typeface="Arial"/>
            </a:endParaRPr>
          </a:p>
          <a:p>
            <a:pPr marL="450850" marR="0" lvl="0" indent="-450850" algn="just" rtl="0">
              <a:lnSpc>
                <a:spcPct val="90000"/>
              </a:lnSpc>
              <a:spcBef>
                <a:spcPts val="1800"/>
              </a:spcBef>
              <a:spcAft>
                <a:spcPts val="0"/>
              </a:spcAft>
              <a:buClr>
                <a:srgbClr val="000000"/>
              </a:buClr>
              <a:buSzPts val="2800"/>
              <a:buFont typeface="Noto Sans Symbols"/>
              <a:buChar char="✔"/>
            </a:pPr>
            <a:r>
              <a:rPr lang="es-AR" sz="2800" b="1" i="0" u="none" strike="noStrike" cap="none">
                <a:solidFill>
                  <a:srgbClr val="000000"/>
                </a:solidFill>
                <a:latin typeface="Century Gothic"/>
                <a:ea typeface="Century Gothic"/>
                <a:cs typeface="Century Gothic"/>
                <a:sym typeface="Century Gothic"/>
              </a:rPr>
              <a:t>Conjunto índice</a:t>
            </a:r>
            <a:r>
              <a:rPr lang="es-AR" sz="2800" b="0" i="0" u="none" strike="noStrike" cap="none">
                <a:solidFill>
                  <a:srgbClr val="000000"/>
                </a:solidFill>
                <a:latin typeface="Century Gothic"/>
                <a:ea typeface="Century Gothic"/>
                <a:cs typeface="Century Gothic"/>
                <a:sym typeface="Century Gothic"/>
              </a:rPr>
              <a:t>: Proporciona acceso indizado a los registros. Todas las claves se encuentran en las hojas, duplicándose en la raíz y nodos interiores aquellas que resulten necesarias para definir los caminos de búsqueda.</a:t>
            </a:r>
            <a:endParaRPr sz="1400" b="0" i="0" u="none" strike="noStrike" cap="none">
              <a:solidFill>
                <a:srgbClr val="000000"/>
              </a:solidFill>
              <a:latin typeface="Arial"/>
              <a:ea typeface="Arial"/>
              <a:cs typeface="Arial"/>
              <a:sym typeface="Arial"/>
            </a:endParaRPr>
          </a:p>
          <a:p>
            <a:pPr marL="450850" marR="0" lvl="0" indent="-450850" algn="just" rtl="0">
              <a:lnSpc>
                <a:spcPct val="90000"/>
              </a:lnSpc>
              <a:spcBef>
                <a:spcPts val="1800"/>
              </a:spcBef>
              <a:spcAft>
                <a:spcPts val="0"/>
              </a:spcAft>
              <a:buClr>
                <a:srgbClr val="000000"/>
              </a:buClr>
              <a:buSzPts val="2800"/>
              <a:buFont typeface="Noto Sans Symbols"/>
              <a:buChar char="✔"/>
            </a:pPr>
            <a:r>
              <a:rPr lang="es-AR" sz="2800" b="1" i="0" u="none" strike="noStrike" cap="none">
                <a:solidFill>
                  <a:srgbClr val="000000"/>
                </a:solidFill>
                <a:latin typeface="Century Gothic"/>
                <a:ea typeface="Century Gothic"/>
                <a:cs typeface="Century Gothic"/>
                <a:sym typeface="Century Gothic"/>
              </a:rPr>
              <a:t>Conjunto secuencia</a:t>
            </a:r>
            <a:r>
              <a:rPr lang="es-AR" sz="2800" b="0" i="0" u="none" strike="noStrike" cap="none">
                <a:solidFill>
                  <a:srgbClr val="000000"/>
                </a:solidFill>
                <a:latin typeface="Century Gothic"/>
                <a:ea typeface="Century Gothic"/>
                <a:cs typeface="Century Gothic"/>
                <a:sym typeface="Century Gothic"/>
              </a:rPr>
              <a:t>: Contiene todos los registros del archivo. Las hojas se vinculan para facilitar el recorrido secuencial rápido. Cuando se lee en orden lógico, lista todos los registros por el orden de la clave.</a:t>
            </a:r>
            <a:endParaRPr sz="2400" b="0" i="0" u="none" strike="noStrike" cap="none">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Effect transition="in" filter="fade">
                                      <p:cBhvr>
                                        <p:cTn id="7" dur="500"/>
                                        <p:tgtEl>
                                          <p:spTgt spid="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Effect transition="in" filter="fade">
                                      <p:cBhvr>
                                        <p:cTn id="12" dur="500"/>
                                        <p:tgtEl>
                                          <p:spTgt spid="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3">
                                            <p:txEl>
                                              <p:pRg st="2" end="2"/>
                                            </p:txEl>
                                          </p:spTgt>
                                        </p:tgtEl>
                                        <p:attrNameLst>
                                          <p:attrName>style.visibility</p:attrName>
                                        </p:attrNameLst>
                                      </p:cBhvr>
                                      <p:to>
                                        <p:strVal val="visible"/>
                                      </p:to>
                                    </p:set>
                                    <p:animEffect transition="in" filter="fade">
                                      <p:cBhvr>
                                        <p:cTn id="17" dur="500"/>
                                        <p:tgtEl>
                                          <p:spTgt spid="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p:nvPr/>
        </p:nvSpPr>
        <p:spPr>
          <a:xfrm>
            <a:off x="1952625" y="500063"/>
            <a:ext cx="4071938" cy="85725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4000"/>
              <a:buFont typeface="Arial"/>
              <a:buNone/>
            </a:pPr>
            <a:r>
              <a:rPr lang="es-AR" sz="4000" b="0" i="0" u="none" strike="noStrike" cap="none">
                <a:solidFill>
                  <a:srgbClr val="262626"/>
                </a:solidFill>
                <a:latin typeface="Century Gothic"/>
                <a:ea typeface="Century Gothic"/>
                <a:cs typeface="Century Gothic"/>
                <a:sym typeface="Century Gothic"/>
              </a:rPr>
              <a:t>Búsqueda B+</a:t>
            </a:r>
            <a:endParaRPr sz="1400" b="0" i="0" u="none" strike="noStrike" cap="none">
              <a:solidFill>
                <a:srgbClr val="000000"/>
              </a:solidFill>
              <a:latin typeface="Arial"/>
              <a:ea typeface="Arial"/>
              <a:cs typeface="Arial"/>
              <a:sym typeface="Arial"/>
            </a:endParaRPr>
          </a:p>
        </p:txBody>
      </p:sp>
      <p:sp>
        <p:nvSpPr>
          <p:cNvPr id="250" name="Google Shape;250;p3"/>
          <p:cNvSpPr txBox="1"/>
          <p:nvPr/>
        </p:nvSpPr>
        <p:spPr>
          <a:xfrm>
            <a:off x="1878013" y="1458913"/>
            <a:ext cx="9220200" cy="4470400"/>
          </a:xfrm>
          <a:prstGeom prst="rect">
            <a:avLst/>
          </a:prstGeom>
          <a:noFill/>
          <a:ln>
            <a:noFill/>
          </a:ln>
        </p:spPr>
        <p:txBody>
          <a:bodyPr spcFirstLastPara="1" wrap="square" lIns="90000" tIns="45000" rIns="90000" bIns="45000" anchor="t" anchorCtr="0">
            <a:noAutofit/>
          </a:bodyPr>
          <a:lstStyle/>
          <a:p>
            <a:pPr marL="0" marR="0" lvl="0" indent="0" algn="just" rtl="0">
              <a:lnSpc>
                <a:spcPct val="93000"/>
              </a:lnSpc>
              <a:spcBef>
                <a:spcPts val="0"/>
              </a:spcBef>
              <a:spcAft>
                <a:spcPts val="0"/>
              </a:spcAft>
              <a:buClr>
                <a:srgbClr val="000000"/>
              </a:buClr>
              <a:buSzPts val="3600"/>
              <a:buFont typeface="Arial"/>
              <a:buNone/>
            </a:pPr>
            <a:r>
              <a:rPr lang="es-AR" sz="3600" b="0" i="0" u="none" strike="noStrike" cap="none">
                <a:solidFill>
                  <a:srgbClr val="000000"/>
                </a:solidFill>
                <a:latin typeface="Century Gothic"/>
                <a:ea typeface="Century Gothic"/>
                <a:cs typeface="Century Gothic"/>
                <a:sym typeface="Century Gothic"/>
              </a:rPr>
              <a:t>La operación de búsqueda en árboles B+ es similar a la operación de búsqueda en árboles B. El proceso es simple, ya que todas las claves se encuentran en las hojas, deberá continuarse con la búsqueda hasta el último nivel del árbol.</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
          <p:cNvSpPr txBox="1"/>
          <p:nvPr/>
        </p:nvSpPr>
        <p:spPr>
          <a:xfrm>
            <a:off x="1667638" y="428625"/>
            <a:ext cx="3414712" cy="639763"/>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4000"/>
              <a:buFont typeface="Arial"/>
              <a:buNone/>
            </a:pPr>
            <a:r>
              <a:rPr lang="es-AR" sz="4000" b="0" i="0" u="none" strike="noStrike" cap="none">
                <a:solidFill>
                  <a:srgbClr val="262626"/>
                </a:solidFill>
                <a:latin typeface="Century Gothic"/>
                <a:ea typeface="Century Gothic"/>
                <a:cs typeface="Century Gothic"/>
                <a:sym typeface="Century Gothic"/>
              </a:rPr>
              <a:t>Inserción B+</a:t>
            </a:r>
            <a:endParaRPr sz="1400" b="0" i="0" u="none" strike="noStrike" cap="none">
              <a:solidFill>
                <a:srgbClr val="000000"/>
              </a:solidFill>
              <a:latin typeface="Arial"/>
              <a:ea typeface="Arial"/>
              <a:cs typeface="Arial"/>
              <a:sym typeface="Arial"/>
            </a:endParaRPr>
          </a:p>
        </p:txBody>
      </p:sp>
      <p:sp>
        <p:nvSpPr>
          <p:cNvPr id="257" name="Google Shape;257;p4"/>
          <p:cNvSpPr txBox="1"/>
          <p:nvPr/>
        </p:nvSpPr>
        <p:spPr>
          <a:xfrm>
            <a:off x="1663700" y="1143000"/>
            <a:ext cx="10006013" cy="51435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3000"/>
              <a:buFont typeface="Arial"/>
              <a:buNone/>
            </a:pPr>
            <a:r>
              <a:rPr lang="es-AR" sz="3000" b="0" i="0" u="none" strike="noStrike" cap="none">
                <a:solidFill>
                  <a:srgbClr val="000000"/>
                </a:solidFill>
                <a:latin typeface="Century Gothic"/>
                <a:ea typeface="Century Gothic"/>
                <a:cs typeface="Century Gothic"/>
                <a:sym typeface="Century Gothic"/>
              </a:rPr>
              <a:t>Dificultad: Inserción en nodo lleno (overflow).</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600"/>
              </a:spcBef>
              <a:spcAft>
                <a:spcPts val="0"/>
              </a:spcAft>
              <a:buClr>
                <a:srgbClr val="000000"/>
              </a:buClr>
              <a:buSzPts val="3000"/>
              <a:buFont typeface="Arial"/>
              <a:buNone/>
            </a:pPr>
            <a:r>
              <a:rPr lang="es-AR" sz="3000" b="0" i="0" u="none" strike="noStrike" cap="none">
                <a:solidFill>
                  <a:srgbClr val="000000"/>
                </a:solidFill>
                <a:latin typeface="Century Gothic"/>
                <a:ea typeface="Century Gothic"/>
                <a:cs typeface="Century Gothic"/>
                <a:sym typeface="Century Gothic"/>
              </a:rPr>
              <a:t>El nodo afectado se divide en 2, distribuyéndose las claves </a:t>
            </a:r>
            <a:r>
              <a:rPr lang="es-AR" sz="3000" b="1" i="0" u="none" strike="noStrike" cap="none">
                <a:solidFill>
                  <a:srgbClr val="000000"/>
                </a:solidFill>
                <a:latin typeface="Century Gothic"/>
                <a:ea typeface="Century Gothic"/>
                <a:cs typeface="Century Gothic"/>
                <a:sym typeface="Century Gothic"/>
              </a:rPr>
              <a:t>lo más equitativamente posible</a:t>
            </a:r>
            <a:r>
              <a:rPr lang="es-AR" sz="3000" b="0" i="0" u="none" strike="noStrike" cap="none">
                <a:solidFill>
                  <a:srgbClr val="000000"/>
                </a:solidFill>
                <a:latin typeface="Century Gothic"/>
                <a:ea typeface="Century Gothic"/>
                <a:cs typeface="Century Gothic"/>
                <a:sym typeface="Century Gothic"/>
              </a:rPr>
              <a:t>. Una </a:t>
            </a:r>
            <a:r>
              <a:rPr lang="es-AR" sz="3000" b="1" i="0" u="none" strike="noStrike" cap="none">
                <a:solidFill>
                  <a:srgbClr val="000000"/>
                </a:solidFill>
                <a:latin typeface="Century Gothic"/>
                <a:ea typeface="Century Gothic"/>
                <a:cs typeface="Century Gothic"/>
                <a:sym typeface="Century Gothic"/>
              </a:rPr>
              <a:t>copia</a:t>
            </a:r>
            <a:r>
              <a:rPr lang="es-AR" sz="3000" b="0" i="0" u="none" strike="noStrike" cap="none">
                <a:solidFill>
                  <a:srgbClr val="000000"/>
                </a:solidFill>
                <a:latin typeface="Century Gothic"/>
                <a:ea typeface="Century Gothic"/>
                <a:cs typeface="Century Gothic"/>
                <a:sym typeface="Century Gothic"/>
              </a:rPr>
              <a:t> de la clave del medio o de la menor de las claves mayores (casos de overflow con cantidad pares de elementos) se promociona al nodo padre. El nodo con overflow se divide a la mitad. </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6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600"/>
              </a:spcBef>
              <a:spcAft>
                <a:spcPts val="0"/>
              </a:spcAft>
              <a:buClr>
                <a:srgbClr val="000000"/>
              </a:buClr>
              <a:buSzPts val="3000"/>
              <a:buFont typeface="Arial"/>
              <a:buNone/>
            </a:pPr>
            <a:r>
              <a:rPr lang="es-AR" sz="3000" b="1" i="0" u="none" strike="noStrike" cap="none">
                <a:solidFill>
                  <a:srgbClr val="0070C0"/>
                </a:solidFill>
                <a:latin typeface="Century Gothic"/>
                <a:ea typeface="Century Gothic"/>
                <a:cs typeface="Century Gothic"/>
                <a:sym typeface="Century Gothic"/>
              </a:rPr>
              <a:t>La copia de la clave sólo se realiza en un overflow ocurrido a nivel de hoja. </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600"/>
              </a:spcBef>
              <a:spcAft>
                <a:spcPts val="0"/>
              </a:spcAft>
              <a:buClr>
                <a:srgbClr val="000000"/>
              </a:buClr>
              <a:buSzPts val="3000"/>
              <a:buFont typeface="Arial"/>
              <a:buNone/>
            </a:pPr>
            <a:r>
              <a:rPr lang="es-AR" sz="3000" b="0" i="0" u="none" strike="noStrike" cap="none">
                <a:solidFill>
                  <a:srgbClr val="000000"/>
                </a:solidFill>
                <a:latin typeface="Century Gothic"/>
                <a:ea typeface="Century Gothic"/>
                <a:cs typeface="Century Gothic"/>
                <a:sym typeface="Century Gothic"/>
              </a:rPr>
              <a:t>Caso contrario -&gt; igual tratamiento que en árboles B.</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600"/>
              </a:spcBef>
              <a:spcAft>
                <a:spcPts val="0"/>
              </a:spcAft>
              <a:buClr>
                <a:srgbClr val="000000"/>
              </a:buClr>
              <a:buSzPts val="3000"/>
              <a:buFont typeface="Arial"/>
              <a:buNone/>
            </a:pPr>
            <a:endParaRPr sz="3000" b="0" i="0" u="none" strike="noStrike" cap="none">
              <a:solidFill>
                <a:srgbClr val="FFFFFF"/>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500"/>
                                        <p:tgtEl>
                                          <p:spTgt spid="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xEl>
                                              <p:pRg st="1" end="1"/>
                                            </p:txEl>
                                          </p:spTgt>
                                        </p:tgtEl>
                                        <p:attrNameLst>
                                          <p:attrName>style.visibility</p:attrName>
                                        </p:attrNameLst>
                                      </p:cBhvr>
                                      <p:to>
                                        <p:strVal val="visible"/>
                                      </p:to>
                                    </p:set>
                                    <p:animEffect transition="in" filter="fade">
                                      <p:cBhvr>
                                        <p:cTn id="12" dur="500"/>
                                        <p:tgtEl>
                                          <p:spTgt spid="2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xEl>
                                              <p:pRg st="2" end="2"/>
                                            </p:txEl>
                                          </p:spTgt>
                                        </p:tgtEl>
                                        <p:attrNameLst>
                                          <p:attrName>style.visibility</p:attrName>
                                        </p:attrNameLst>
                                      </p:cBhvr>
                                      <p:to>
                                        <p:strVal val="visible"/>
                                      </p:to>
                                    </p:set>
                                    <p:animEffect transition="in" filter="fade">
                                      <p:cBhvr>
                                        <p:cTn id="17" dur="500"/>
                                        <p:tgtEl>
                                          <p:spTgt spid="2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7">
                                            <p:txEl>
                                              <p:pRg st="3" end="3"/>
                                            </p:txEl>
                                          </p:spTgt>
                                        </p:tgtEl>
                                        <p:attrNameLst>
                                          <p:attrName>style.visibility</p:attrName>
                                        </p:attrNameLst>
                                      </p:cBhvr>
                                      <p:to>
                                        <p:strVal val="visible"/>
                                      </p:to>
                                    </p:set>
                                    <p:animEffect transition="in" filter="fade">
                                      <p:cBhvr>
                                        <p:cTn id="22" dur="500"/>
                                        <p:tgtEl>
                                          <p:spTgt spid="2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7">
                                            <p:txEl>
                                              <p:pRg st="4" end="4"/>
                                            </p:txEl>
                                          </p:spTgt>
                                        </p:tgtEl>
                                        <p:attrNameLst>
                                          <p:attrName>style.visibility</p:attrName>
                                        </p:attrNameLst>
                                      </p:cBhvr>
                                      <p:to>
                                        <p:strVal val="visible"/>
                                      </p:to>
                                    </p:set>
                                    <p:animEffect transition="in" filter="fade">
                                      <p:cBhvr>
                                        <p:cTn id="27" dur="500"/>
                                        <p:tgtEl>
                                          <p:spTgt spid="2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7">
                                            <p:txEl>
                                              <p:pRg st="5" end="5"/>
                                            </p:txEl>
                                          </p:spTgt>
                                        </p:tgtEl>
                                        <p:attrNameLst>
                                          <p:attrName>style.visibility</p:attrName>
                                        </p:attrNameLst>
                                      </p:cBhvr>
                                      <p:to>
                                        <p:strVal val="visible"/>
                                      </p:to>
                                    </p:set>
                                    <p:animEffect transition="in" filter="fade">
                                      <p:cBhvr>
                                        <p:cTn id="32" dur="500"/>
                                        <p:tgtEl>
                                          <p:spTgt spid="2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
          <p:cNvSpPr txBox="1"/>
          <p:nvPr/>
        </p:nvSpPr>
        <p:spPr>
          <a:xfrm>
            <a:off x="1952625" y="357188"/>
            <a:ext cx="3414713" cy="820737"/>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4000"/>
              <a:buFont typeface="Arial"/>
              <a:buNone/>
            </a:pPr>
            <a:r>
              <a:rPr lang="es-AR" sz="4000" b="0" i="0" u="none" strike="noStrike" cap="none">
                <a:solidFill>
                  <a:srgbClr val="262626"/>
                </a:solidFill>
                <a:latin typeface="Century Gothic"/>
                <a:ea typeface="Century Gothic"/>
                <a:cs typeface="Century Gothic"/>
                <a:sym typeface="Century Gothic"/>
              </a:rPr>
              <a:t>Bajas en B+</a:t>
            </a:r>
            <a:endParaRPr sz="1400" b="0" i="0" u="none" strike="noStrike" cap="none">
              <a:solidFill>
                <a:srgbClr val="000000"/>
              </a:solidFill>
              <a:latin typeface="Arial"/>
              <a:ea typeface="Arial"/>
              <a:cs typeface="Arial"/>
              <a:sym typeface="Arial"/>
            </a:endParaRPr>
          </a:p>
        </p:txBody>
      </p:sp>
      <p:sp>
        <p:nvSpPr>
          <p:cNvPr id="264" name="Google Shape;264;p5"/>
          <p:cNvSpPr txBox="1"/>
          <p:nvPr/>
        </p:nvSpPr>
        <p:spPr>
          <a:xfrm>
            <a:off x="1800225" y="1143000"/>
            <a:ext cx="9936163" cy="5365750"/>
          </a:xfrm>
          <a:prstGeom prst="rect">
            <a:avLst/>
          </a:prstGeom>
          <a:noFill/>
          <a:ln>
            <a:noFill/>
          </a:ln>
        </p:spPr>
        <p:txBody>
          <a:bodyPr spcFirstLastPara="1" wrap="square" lIns="90000" tIns="45000" rIns="90000" bIns="45000" anchor="t" anchorCtr="0">
            <a:noAutofit/>
          </a:bodyPr>
          <a:lstStyle/>
          <a:p>
            <a:pPr marL="215900" marR="0" lvl="0" indent="50800" algn="just" rtl="0">
              <a:lnSpc>
                <a:spcPct val="93000"/>
              </a:lnSpc>
              <a:spcBef>
                <a:spcPts val="0"/>
              </a:spcBef>
              <a:spcAft>
                <a:spcPts val="0"/>
              </a:spcAft>
              <a:buClr>
                <a:srgbClr val="000000"/>
              </a:buClr>
              <a:buSzPts val="3000"/>
              <a:buFont typeface="Arial"/>
              <a:buNone/>
            </a:pPr>
            <a:r>
              <a:rPr lang="es-AR" sz="3000" b="0" i="0" u="none" strike="noStrike" cap="none">
                <a:solidFill>
                  <a:srgbClr val="000000"/>
                </a:solidFill>
                <a:latin typeface="Century Gothic"/>
                <a:ea typeface="Century Gothic"/>
                <a:cs typeface="Century Gothic"/>
                <a:sym typeface="Century Gothic"/>
              </a:rPr>
              <a:t>La operación de eliminación en árboles B+ es más simple que en árboles B. Esto ocurre porque las claves a eliminar </a:t>
            </a:r>
            <a:r>
              <a:rPr lang="es-AR" sz="3000" b="1" i="0" u="none" strike="noStrike" cap="none">
                <a:solidFill>
                  <a:srgbClr val="000000"/>
                </a:solidFill>
                <a:latin typeface="Century Gothic"/>
                <a:ea typeface="Century Gothic"/>
                <a:cs typeface="Century Gothic"/>
                <a:sym typeface="Century Gothic"/>
              </a:rPr>
              <a:t>siempre se encuentran en las páginas hojas</a:t>
            </a:r>
            <a:r>
              <a:rPr lang="es-AR" sz="3000" b="0" i="0" u="none" strike="noStrike" cap="none">
                <a:solidFill>
                  <a:srgbClr val="000000"/>
                </a:solidFill>
                <a:latin typeface="Century Gothic"/>
                <a:ea typeface="Century Gothic"/>
                <a:cs typeface="Century Gothic"/>
                <a:sym typeface="Century Gothic"/>
              </a:rPr>
              <a:t>. En general deben distinguirse los siguientes casos, dado un árbol B+ de orden M:</a:t>
            </a:r>
            <a:endParaRPr sz="1400" b="0" i="0" u="none" strike="noStrike" cap="none">
              <a:solidFill>
                <a:srgbClr val="000000"/>
              </a:solidFill>
              <a:latin typeface="Arial"/>
              <a:ea typeface="Arial"/>
              <a:cs typeface="Arial"/>
              <a:sym typeface="Arial"/>
            </a:endParaRPr>
          </a:p>
          <a:p>
            <a:pPr marL="215900" marR="0" lvl="0" indent="-215900" algn="l" rtl="0">
              <a:lnSpc>
                <a:spcPct val="93000"/>
              </a:lnSpc>
              <a:spcBef>
                <a:spcPts val="0"/>
              </a:spcBef>
              <a:spcAft>
                <a:spcPts val="0"/>
              </a:spcAft>
              <a:buClr>
                <a:srgbClr val="000000"/>
              </a:buClr>
              <a:buSzPts val="3000"/>
              <a:buFont typeface="Arial"/>
              <a:buNone/>
            </a:pPr>
            <a:endParaRPr sz="3000" b="0" i="0" u="none" strike="noStrike" cap="none">
              <a:solidFill>
                <a:srgbClr val="000000"/>
              </a:solidFill>
              <a:latin typeface="Century Gothic"/>
              <a:ea typeface="Century Gothic"/>
              <a:cs typeface="Century Gothic"/>
              <a:sym typeface="Century Gothic"/>
            </a:endParaRPr>
          </a:p>
          <a:p>
            <a:pPr marL="215900" marR="0" lvl="0" indent="-215900" algn="just" rtl="0">
              <a:lnSpc>
                <a:spcPct val="93000"/>
              </a:lnSpc>
              <a:spcBef>
                <a:spcPts val="0"/>
              </a:spcBef>
              <a:spcAft>
                <a:spcPts val="0"/>
              </a:spcAft>
              <a:buClr>
                <a:srgbClr val="000000"/>
              </a:buClr>
              <a:buSzPts val="1350"/>
              <a:buFont typeface="Noto Sans Symbols"/>
              <a:buChar char="●"/>
            </a:pPr>
            <a:r>
              <a:rPr lang="es-AR" sz="3000" b="0" i="0" u="none" strike="noStrike" cap="none">
                <a:solidFill>
                  <a:srgbClr val="000000"/>
                </a:solidFill>
                <a:latin typeface="Century Gothic"/>
                <a:ea typeface="Century Gothic"/>
                <a:cs typeface="Century Gothic"/>
                <a:sym typeface="Century Gothic"/>
              </a:rPr>
              <a:t>Si al eliminar una clave, la cantidad de claves que queda es mayor o igual que [M/2]-1, entonces termina la operación. Las claves de los nodos raíz o internos </a:t>
            </a:r>
            <a:r>
              <a:rPr lang="es-AR" sz="3000" b="0" i="0" u="sng" strike="noStrike" cap="none">
                <a:solidFill>
                  <a:srgbClr val="000000"/>
                </a:solidFill>
                <a:latin typeface="Century Gothic"/>
                <a:ea typeface="Century Gothic"/>
                <a:cs typeface="Century Gothic"/>
                <a:sym typeface="Century Gothic"/>
              </a:rPr>
              <a:t>no se modifican</a:t>
            </a:r>
            <a:r>
              <a:rPr lang="es-AR" sz="3000" b="0" i="0" u="none" strike="noStrike" cap="none">
                <a:solidFill>
                  <a:srgbClr val="000000"/>
                </a:solidFill>
                <a:latin typeface="Century Gothic"/>
                <a:ea typeface="Century Gothic"/>
                <a:cs typeface="Century Gothic"/>
                <a:sym typeface="Century Gothic"/>
              </a:rPr>
              <a:t> por más que sean una copia de la clave eliminada en las hojas. </a:t>
            </a:r>
            <a:endParaRPr sz="1400" b="0" i="0" u="none" strike="noStrike" cap="none">
              <a:solidFill>
                <a:srgbClr val="000000"/>
              </a:solidFill>
              <a:latin typeface="Arial"/>
              <a:ea typeface="Arial"/>
              <a:cs typeface="Arial"/>
              <a:sym typeface="Arial"/>
            </a:endParaRPr>
          </a:p>
          <a:p>
            <a:pPr marL="215900" marR="0" lvl="0" indent="-215900" algn="l" rtl="0">
              <a:lnSpc>
                <a:spcPct val="93000"/>
              </a:lnSpc>
              <a:spcBef>
                <a:spcPts val="0"/>
              </a:spcBef>
              <a:spcAft>
                <a:spcPts val="0"/>
              </a:spcAft>
              <a:buClr>
                <a:schemeClr val="lt1"/>
              </a:buClr>
              <a:buSzPts val="3000"/>
              <a:buFont typeface="Times New Roman"/>
              <a:buNone/>
            </a:pPr>
            <a:endParaRPr sz="3000" b="0" i="0" u="none" strike="noStrike" cap="none">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5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fade">
                                      <p:cBhvr>
                                        <p:cTn id="12" dur="500"/>
                                        <p:tgtEl>
                                          <p:spTgt spid="2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4">
                                            <p:txEl>
                                              <p:pRg st="2" end="2"/>
                                            </p:txEl>
                                          </p:spTgt>
                                        </p:tgtEl>
                                        <p:attrNameLst>
                                          <p:attrName>style.visibility</p:attrName>
                                        </p:attrNameLst>
                                      </p:cBhvr>
                                      <p:to>
                                        <p:strVal val="visible"/>
                                      </p:to>
                                    </p:set>
                                    <p:animEffect transition="in" filter="fade">
                                      <p:cBhvr>
                                        <p:cTn id="17" dur="500"/>
                                        <p:tgtEl>
                                          <p:spTgt spid="2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4">
                                            <p:txEl>
                                              <p:pRg st="3" end="3"/>
                                            </p:txEl>
                                          </p:spTgt>
                                        </p:tgtEl>
                                        <p:attrNameLst>
                                          <p:attrName>style.visibility</p:attrName>
                                        </p:attrNameLst>
                                      </p:cBhvr>
                                      <p:to>
                                        <p:strVal val="visible"/>
                                      </p:to>
                                    </p:set>
                                    <p:animEffect transition="in" filter="fade">
                                      <p:cBhvr>
                                        <p:cTn id="22" dur="500"/>
                                        <p:tgtEl>
                                          <p:spTgt spid="2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6"/>
          <p:cNvSpPr txBox="1"/>
          <p:nvPr/>
        </p:nvSpPr>
        <p:spPr>
          <a:xfrm>
            <a:off x="2109788" y="608013"/>
            <a:ext cx="3558378" cy="820737"/>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4000"/>
              <a:buFont typeface="Arial"/>
              <a:buNone/>
            </a:pPr>
            <a:r>
              <a:rPr lang="es-AR" sz="4000" b="0" i="0" u="none" strike="noStrike" cap="none">
                <a:solidFill>
                  <a:srgbClr val="262626"/>
                </a:solidFill>
                <a:latin typeface="Century Gothic"/>
                <a:ea typeface="Century Gothic"/>
                <a:cs typeface="Century Gothic"/>
                <a:sym typeface="Century Gothic"/>
              </a:rPr>
              <a:t>Bajas en B+</a:t>
            </a:r>
            <a:endParaRPr sz="4000" b="0" i="0" u="none" strike="noStrike" cap="none">
              <a:solidFill>
                <a:srgbClr val="262626"/>
              </a:solidFill>
              <a:latin typeface="Century Gothic"/>
              <a:ea typeface="Century Gothic"/>
              <a:cs typeface="Century Gothic"/>
              <a:sym typeface="Century Gothic"/>
            </a:endParaRPr>
          </a:p>
        </p:txBody>
      </p:sp>
      <p:sp>
        <p:nvSpPr>
          <p:cNvPr id="271" name="Google Shape;271;p6"/>
          <p:cNvSpPr/>
          <p:nvPr/>
        </p:nvSpPr>
        <p:spPr>
          <a:xfrm>
            <a:off x="2095500" y="1428736"/>
            <a:ext cx="9073392" cy="4786310"/>
          </a:xfrm>
          <a:prstGeom prst="rect">
            <a:avLst/>
          </a:prstGeom>
          <a:noFill/>
          <a:ln>
            <a:noFill/>
          </a:ln>
        </p:spPr>
        <p:txBody>
          <a:bodyPr spcFirstLastPara="1" wrap="square" lIns="91425" tIns="45700" rIns="91425" bIns="45700" anchor="t" anchorCtr="0">
            <a:spAutoFit/>
          </a:bodyPr>
          <a:lstStyle/>
          <a:p>
            <a:pPr marL="215900" marR="0" lvl="0" indent="-215900" algn="l" rtl="0">
              <a:lnSpc>
                <a:spcPct val="93000"/>
              </a:lnSpc>
              <a:spcBef>
                <a:spcPts val="0"/>
              </a:spcBef>
              <a:spcAft>
                <a:spcPts val="0"/>
              </a:spcAft>
              <a:buClr>
                <a:srgbClr val="262626"/>
              </a:buClr>
              <a:buSzPts val="3600"/>
              <a:buFont typeface="Times New Roman"/>
              <a:buNone/>
            </a:pPr>
            <a:r>
              <a:rPr lang="es-AR" sz="3600" b="1" i="0" u="none" strike="noStrike" cap="none">
                <a:solidFill>
                  <a:srgbClr val="262626"/>
                </a:solidFill>
                <a:latin typeface="Century Gothic"/>
                <a:ea typeface="Century Gothic"/>
                <a:cs typeface="Century Gothic"/>
                <a:sym typeface="Century Gothic"/>
              </a:rPr>
              <a:t>Underflow</a:t>
            </a:r>
            <a:endParaRPr sz="4000" b="1" i="0" u="none" strike="noStrike" cap="none">
              <a:solidFill>
                <a:srgbClr val="262626"/>
              </a:solidFill>
              <a:latin typeface="Century Gothic"/>
              <a:ea typeface="Century Gothic"/>
              <a:cs typeface="Century Gothic"/>
              <a:sym typeface="Century Gothic"/>
            </a:endParaRPr>
          </a:p>
          <a:p>
            <a:pPr marL="215900" marR="0" lvl="0" indent="-215900" algn="l" rtl="0">
              <a:lnSpc>
                <a:spcPct val="93000"/>
              </a:lnSpc>
              <a:spcBef>
                <a:spcPts val="0"/>
              </a:spcBef>
              <a:spcAft>
                <a:spcPts val="0"/>
              </a:spcAft>
              <a:buClr>
                <a:schemeClr val="lt1"/>
              </a:buClr>
              <a:buSzPts val="3200"/>
              <a:buFont typeface="Times New Roman"/>
              <a:buNone/>
            </a:pPr>
            <a:endParaRPr sz="3200" b="0" i="0" u="none" strike="noStrike" cap="none">
              <a:solidFill>
                <a:srgbClr val="000000"/>
              </a:solidFill>
              <a:latin typeface="Century Gothic"/>
              <a:ea typeface="Century Gothic"/>
              <a:cs typeface="Century Gothic"/>
              <a:sym typeface="Century Gothic"/>
            </a:endParaRPr>
          </a:p>
          <a:p>
            <a:pPr marL="215900" marR="0" lvl="0" indent="-215900" algn="just" rtl="0">
              <a:lnSpc>
                <a:spcPct val="93000"/>
              </a:lnSpc>
              <a:spcBef>
                <a:spcPts val="0"/>
              </a:spcBef>
              <a:spcAft>
                <a:spcPts val="0"/>
              </a:spcAft>
              <a:buClr>
                <a:srgbClr val="000000"/>
              </a:buClr>
              <a:buSzPts val="1440"/>
              <a:buFont typeface="Noto Sans Symbols"/>
              <a:buChar char="●"/>
            </a:pPr>
            <a:r>
              <a:rPr lang="es-AR" sz="3200" b="0" i="0" u="none" strike="noStrike" cap="none">
                <a:solidFill>
                  <a:srgbClr val="000000"/>
                </a:solidFill>
                <a:latin typeface="Century Gothic"/>
                <a:ea typeface="Century Gothic"/>
                <a:cs typeface="Century Gothic"/>
                <a:sym typeface="Century Gothic"/>
              </a:rPr>
              <a:t>Si al eliminar una clave, la cantidad de llaves es menor a [M/2]-1, entonces debe realizarse una </a:t>
            </a:r>
            <a:r>
              <a:rPr lang="es-AR" sz="3200" b="1" i="0" u="none" strike="noStrike" cap="none">
                <a:solidFill>
                  <a:srgbClr val="000000"/>
                </a:solidFill>
                <a:latin typeface="Century Gothic"/>
                <a:ea typeface="Century Gothic"/>
                <a:cs typeface="Century Gothic"/>
                <a:sym typeface="Century Gothic"/>
              </a:rPr>
              <a:t>redistribución</a:t>
            </a:r>
            <a:r>
              <a:rPr lang="es-AR" sz="3200" b="0" i="0" u="none" strike="noStrike" cap="none">
                <a:solidFill>
                  <a:srgbClr val="000000"/>
                </a:solidFill>
                <a:latin typeface="Century Gothic"/>
                <a:ea typeface="Century Gothic"/>
                <a:cs typeface="Century Gothic"/>
                <a:sym typeface="Century Gothic"/>
              </a:rPr>
              <a:t> de claves, tanto en el índice como en las páginas hojas.</a:t>
            </a:r>
            <a:endParaRPr sz="1400" b="0" i="0" u="none" strike="noStrike" cap="none">
              <a:solidFill>
                <a:srgbClr val="000000"/>
              </a:solidFill>
              <a:latin typeface="Arial"/>
              <a:ea typeface="Arial"/>
              <a:cs typeface="Arial"/>
              <a:sym typeface="Arial"/>
            </a:endParaRPr>
          </a:p>
          <a:p>
            <a:pPr marL="215900" marR="0" lvl="0" indent="-124460" algn="just" rtl="0">
              <a:lnSpc>
                <a:spcPct val="93000"/>
              </a:lnSpc>
              <a:spcBef>
                <a:spcPts val="0"/>
              </a:spcBef>
              <a:spcAft>
                <a:spcPts val="0"/>
              </a:spcAft>
              <a:buClr>
                <a:srgbClr val="000000"/>
              </a:buClr>
              <a:buSzPts val="1440"/>
              <a:buFont typeface="Noto Sans Symbols"/>
              <a:buNone/>
            </a:pPr>
            <a:endParaRPr sz="3200" b="0" i="0" u="none" strike="noStrike" cap="none">
              <a:solidFill>
                <a:srgbClr val="000000"/>
              </a:solidFill>
              <a:latin typeface="Century Gothic"/>
              <a:ea typeface="Century Gothic"/>
              <a:cs typeface="Century Gothic"/>
              <a:sym typeface="Century Gothic"/>
            </a:endParaRPr>
          </a:p>
          <a:p>
            <a:pPr marL="215900" marR="0" lvl="0" indent="-215900" algn="just" rtl="0">
              <a:lnSpc>
                <a:spcPct val="93000"/>
              </a:lnSpc>
              <a:spcBef>
                <a:spcPts val="0"/>
              </a:spcBef>
              <a:spcAft>
                <a:spcPts val="0"/>
              </a:spcAft>
              <a:buClr>
                <a:srgbClr val="000000"/>
              </a:buClr>
              <a:buSzPts val="1440"/>
              <a:buFont typeface="Noto Sans Symbols"/>
              <a:buChar char="●"/>
            </a:pPr>
            <a:r>
              <a:rPr lang="es-AR" sz="3200" b="0" i="0" u="none" strike="noStrike" cap="none">
                <a:solidFill>
                  <a:srgbClr val="000000"/>
                </a:solidFill>
                <a:latin typeface="Century Gothic"/>
                <a:ea typeface="Century Gothic"/>
                <a:cs typeface="Century Gothic"/>
                <a:sym typeface="Century Gothic"/>
              </a:rPr>
              <a:t>Si la redistribución no es posible, entonces debe realizarse una </a:t>
            </a:r>
            <a:r>
              <a:rPr lang="es-AR" sz="3200" b="1" i="0" u="none" strike="noStrike" cap="none">
                <a:solidFill>
                  <a:srgbClr val="000000"/>
                </a:solidFill>
                <a:latin typeface="Century Gothic"/>
                <a:ea typeface="Century Gothic"/>
                <a:cs typeface="Century Gothic"/>
                <a:sym typeface="Century Gothic"/>
              </a:rPr>
              <a:t>fusión</a:t>
            </a:r>
            <a:r>
              <a:rPr lang="es-AR" sz="3200" b="0" i="0" u="none" strike="noStrike" cap="none">
                <a:solidFill>
                  <a:srgbClr val="000000"/>
                </a:solidFill>
                <a:latin typeface="Century Gothic"/>
                <a:ea typeface="Century Gothic"/>
                <a:cs typeface="Century Gothic"/>
                <a:sym typeface="Century Gothic"/>
              </a:rPr>
              <a:t> entre los nodos.</a:t>
            </a:r>
            <a:endParaRPr sz="3200" b="0" i="0" u="none" strike="noStrike" cap="none">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animEffect transition="in" filter="fade">
                                      <p:cBhvr>
                                        <p:cTn id="7" dur="500"/>
                                        <p:tgtEl>
                                          <p:spTgt spid="2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1">
                                            <p:txEl>
                                              <p:pRg st="1" end="1"/>
                                            </p:txEl>
                                          </p:spTgt>
                                        </p:tgtEl>
                                        <p:attrNameLst>
                                          <p:attrName>style.visibility</p:attrName>
                                        </p:attrNameLst>
                                      </p:cBhvr>
                                      <p:to>
                                        <p:strVal val="visible"/>
                                      </p:to>
                                    </p:set>
                                    <p:animEffect transition="in" filter="fade">
                                      <p:cBhvr>
                                        <p:cTn id="10" dur="500"/>
                                        <p:tgtEl>
                                          <p:spTgt spid="27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1">
                                            <p:txEl>
                                              <p:pRg st="2" end="2"/>
                                            </p:txEl>
                                          </p:spTgt>
                                        </p:tgtEl>
                                        <p:attrNameLst>
                                          <p:attrName>style.visibility</p:attrName>
                                        </p:attrNameLst>
                                      </p:cBhvr>
                                      <p:to>
                                        <p:strVal val="visible"/>
                                      </p:to>
                                    </p:set>
                                    <p:animEffect transition="in" filter="fade">
                                      <p:cBhvr>
                                        <p:cTn id="13" dur="500"/>
                                        <p:tgtEl>
                                          <p:spTgt spid="27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1">
                                            <p:txEl>
                                              <p:pRg st="3" end="3"/>
                                            </p:txEl>
                                          </p:spTgt>
                                        </p:tgtEl>
                                        <p:attrNameLst>
                                          <p:attrName>style.visibility</p:attrName>
                                        </p:attrNameLst>
                                      </p:cBhvr>
                                      <p:to>
                                        <p:strVal val="visible"/>
                                      </p:to>
                                    </p:set>
                                    <p:animEffect transition="in" filter="fade">
                                      <p:cBhvr>
                                        <p:cTn id="16" dur="500"/>
                                        <p:tgtEl>
                                          <p:spTgt spid="27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1">
                                            <p:txEl>
                                              <p:pRg st="4" end="4"/>
                                            </p:txEl>
                                          </p:spTgt>
                                        </p:tgtEl>
                                        <p:attrNameLst>
                                          <p:attrName>style.visibility</p:attrName>
                                        </p:attrNameLst>
                                      </p:cBhvr>
                                      <p:to>
                                        <p:strVal val="visible"/>
                                      </p:to>
                                    </p:set>
                                    <p:animEffect transition="in" filter="fade">
                                      <p:cBhvr>
                                        <p:cTn id="19" dur="500"/>
                                        <p:tgtEl>
                                          <p:spTgt spid="2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777e6bf7a6_0_0"/>
          <p:cNvSpPr txBox="1"/>
          <p:nvPr/>
        </p:nvSpPr>
        <p:spPr>
          <a:xfrm>
            <a:off x="1181350" y="1231350"/>
            <a:ext cx="11012100" cy="54036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25000"/>
              </a:lnSpc>
              <a:spcBef>
                <a:spcPts val="1600"/>
              </a:spcBef>
              <a:spcAft>
                <a:spcPts val="0"/>
              </a:spcAft>
              <a:buClr>
                <a:srgbClr val="000000"/>
              </a:buClr>
              <a:buSzPts val="2200"/>
              <a:buFont typeface="Century Gothic"/>
              <a:buAutoNum type="arabicPeriod"/>
            </a:pPr>
            <a:r>
              <a:rPr lang="es-AR" sz="2200" b="1" i="0" u="none" strike="noStrike" cap="none">
                <a:solidFill>
                  <a:srgbClr val="000000"/>
                </a:solidFill>
                <a:latin typeface="Century Gothic"/>
                <a:ea typeface="Century Gothic"/>
                <a:cs typeface="Century Gothic"/>
                <a:sym typeface="Century Gothic"/>
              </a:rPr>
              <a:t>Política izquierda:</a:t>
            </a:r>
            <a:r>
              <a:rPr lang="es-AR" sz="2200" b="0" i="0" u="none" strike="noStrike" cap="none">
                <a:solidFill>
                  <a:srgbClr val="000000"/>
                </a:solidFill>
                <a:latin typeface="Century Gothic"/>
                <a:ea typeface="Century Gothic"/>
                <a:cs typeface="Century Gothic"/>
                <a:sym typeface="Century Gothic"/>
              </a:rPr>
              <a:t> se intenta redistribuir con el hermano adyacente izquierdo, si no es posible, se fusiona con hermano adyacente izquierdo.</a:t>
            </a:r>
            <a:endParaRPr sz="2200" b="0" i="0" u="none" strike="noStrike" cap="none">
              <a:solidFill>
                <a:srgbClr val="000000"/>
              </a:solidFill>
              <a:latin typeface="Century Gothic"/>
              <a:ea typeface="Century Gothic"/>
              <a:cs typeface="Century Gothic"/>
              <a:sym typeface="Century Gothic"/>
            </a:endParaRPr>
          </a:p>
          <a:p>
            <a:pPr marL="457200" marR="0" lvl="0" indent="-368300" algn="l" rtl="0">
              <a:lnSpc>
                <a:spcPct val="125000"/>
              </a:lnSpc>
              <a:spcBef>
                <a:spcPts val="0"/>
              </a:spcBef>
              <a:spcAft>
                <a:spcPts val="0"/>
              </a:spcAft>
              <a:buClr>
                <a:srgbClr val="000000"/>
              </a:buClr>
              <a:buSzPts val="2200"/>
              <a:buFont typeface="Century Gothic"/>
              <a:buAutoNum type="arabicPeriod"/>
            </a:pPr>
            <a:r>
              <a:rPr lang="es-AR" sz="2200" b="1" i="0" u="none" strike="noStrike" cap="none">
                <a:solidFill>
                  <a:srgbClr val="000000"/>
                </a:solidFill>
                <a:latin typeface="Century Gothic"/>
                <a:ea typeface="Century Gothic"/>
                <a:cs typeface="Century Gothic"/>
                <a:sym typeface="Century Gothic"/>
              </a:rPr>
              <a:t>Política derecha: </a:t>
            </a:r>
            <a:r>
              <a:rPr lang="es-AR" sz="2200" b="0" i="0" u="none" strike="noStrike" cap="none">
                <a:solidFill>
                  <a:srgbClr val="000000"/>
                </a:solidFill>
                <a:latin typeface="Century Gothic"/>
                <a:ea typeface="Century Gothic"/>
                <a:cs typeface="Century Gothic"/>
                <a:sym typeface="Century Gothic"/>
              </a:rPr>
              <a:t>se intenta redistribuir con el hermano adyacente derecho, si no es posible, se fusiona con hermano adyacente derecho.</a:t>
            </a:r>
            <a:endParaRPr sz="2200" b="0" i="0" u="none" strike="noStrike" cap="none">
              <a:solidFill>
                <a:srgbClr val="000000"/>
              </a:solidFill>
              <a:latin typeface="Century Gothic"/>
              <a:ea typeface="Century Gothic"/>
              <a:cs typeface="Century Gothic"/>
              <a:sym typeface="Century Gothic"/>
            </a:endParaRPr>
          </a:p>
          <a:p>
            <a:pPr marL="457200" marR="0" lvl="0" indent="-368300" algn="l" rtl="0">
              <a:lnSpc>
                <a:spcPct val="125000"/>
              </a:lnSpc>
              <a:spcBef>
                <a:spcPts val="0"/>
              </a:spcBef>
              <a:spcAft>
                <a:spcPts val="0"/>
              </a:spcAft>
              <a:buClr>
                <a:srgbClr val="000000"/>
              </a:buClr>
              <a:buSzPts val="2200"/>
              <a:buFont typeface="Century Gothic"/>
              <a:buAutoNum type="arabicPeriod"/>
            </a:pPr>
            <a:r>
              <a:rPr lang="es-AR" sz="2200" b="1" i="0" u="none" strike="noStrike" cap="none">
                <a:solidFill>
                  <a:srgbClr val="000000"/>
                </a:solidFill>
                <a:latin typeface="Century Gothic"/>
                <a:ea typeface="Century Gothic"/>
                <a:cs typeface="Century Gothic"/>
                <a:sym typeface="Century Gothic"/>
              </a:rPr>
              <a:t>Política izquierda o derecha:</a:t>
            </a:r>
            <a:r>
              <a:rPr lang="es-AR" sz="2200" b="0" i="0" u="none" strike="noStrike" cap="none">
                <a:solidFill>
                  <a:srgbClr val="000000"/>
                </a:solidFill>
                <a:latin typeface="Century Gothic"/>
                <a:ea typeface="Century Gothic"/>
                <a:cs typeface="Century Gothic"/>
                <a:sym typeface="Century Gothic"/>
              </a:rPr>
              <a:t> se intenta redistribuir con el hermano adyacente izquierdo, si no es posible,  se intenta con el hermano adyacente derecho, si tampoco es posible, se fusiona con hermano adyacente izquierdo.</a:t>
            </a:r>
            <a:endParaRPr sz="2200" b="0" i="0" u="none" strike="noStrike" cap="none">
              <a:solidFill>
                <a:srgbClr val="000000"/>
              </a:solidFill>
              <a:latin typeface="Century Gothic"/>
              <a:ea typeface="Century Gothic"/>
              <a:cs typeface="Century Gothic"/>
              <a:sym typeface="Century Gothic"/>
            </a:endParaRPr>
          </a:p>
          <a:p>
            <a:pPr marL="457200" marR="0" lvl="0" indent="-342900" algn="l" rtl="0">
              <a:lnSpc>
                <a:spcPct val="125000"/>
              </a:lnSpc>
              <a:spcBef>
                <a:spcPts val="0"/>
              </a:spcBef>
              <a:spcAft>
                <a:spcPts val="0"/>
              </a:spcAft>
              <a:buClr>
                <a:srgbClr val="0B5294"/>
              </a:buClr>
              <a:buSzPts val="1800"/>
              <a:buFont typeface="Century Gothic"/>
              <a:buAutoNum type="arabicPeriod"/>
            </a:pPr>
            <a:r>
              <a:rPr lang="es-AR" sz="2200" b="1" i="0" u="none" strike="noStrike" cap="none">
                <a:solidFill>
                  <a:srgbClr val="000000"/>
                </a:solidFill>
                <a:latin typeface="Century Gothic"/>
                <a:ea typeface="Century Gothic"/>
                <a:cs typeface="Century Gothic"/>
                <a:sym typeface="Century Gothic"/>
              </a:rPr>
              <a:t>Política derecha o izquierda:</a:t>
            </a:r>
            <a:r>
              <a:rPr lang="es-AR" sz="2200" b="0" i="0" u="none" strike="noStrike" cap="none">
                <a:solidFill>
                  <a:srgbClr val="000000"/>
                </a:solidFill>
                <a:latin typeface="Century Gothic"/>
                <a:ea typeface="Century Gothic"/>
                <a:cs typeface="Century Gothic"/>
                <a:sym typeface="Century Gothic"/>
              </a:rPr>
              <a:t> se intenta redistribuir con el hermano adyacente derecho, si no es posible,  se intenta con el hermano adyacente izquierdo, si tampoco es posible, se fusiona con hermano adyacente derecho.</a:t>
            </a:r>
            <a:r>
              <a:rPr lang="es-AR" sz="2400" b="0" i="0" u="none" strike="noStrike" cap="none">
                <a:solidFill>
                  <a:srgbClr val="0B5294"/>
                </a:solidFill>
                <a:latin typeface="Century Gothic"/>
                <a:ea typeface="Century Gothic"/>
                <a:cs typeface="Century Gothic"/>
                <a:sym typeface="Century Gothic"/>
              </a:rPr>
              <a:t/>
            </a:r>
            <a:br>
              <a:rPr lang="es-AR" sz="2400" b="0" i="0" u="none" strike="noStrike" cap="none">
                <a:solidFill>
                  <a:srgbClr val="0B5294"/>
                </a:solidFill>
                <a:latin typeface="Century Gothic"/>
                <a:ea typeface="Century Gothic"/>
                <a:cs typeface="Century Gothic"/>
                <a:sym typeface="Century Gothic"/>
              </a:rPr>
            </a:br>
            <a:endParaRPr sz="1800" b="0" i="0" u="none" strike="noStrike" cap="none">
              <a:solidFill>
                <a:srgbClr val="000000"/>
              </a:solidFill>
              <a:latin typeface="Arial"/>
              <a:ea typeface="Arial"/>
              <a:cs typeface="Arial"/>
              <a:sym typeface="Arial"/>
            </a:endParaRPr>
          </a:p>
        </p:txBody>
      </p:sp>
      <p:sp>
        <p:nvSpPr>
          <p:cNvPr id="278" name="Google Shape;278;g777e6bf7a6_0_0"/>
          <p:cNvSpPr txBox="1"/>
          <p:nvPr/>
        </p:nvSpPr>
        <p:spPr>
          <a:xfrm>
            <a:off x="1580250" y="482325"/>
            <a:ext cx="10512900" cy="1774500"/>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1600"/>
              </a:spcBef>
              <a:spcAft>
                <a:spcPts val="400"/>
              </a:spcAft>
              <a:buClr>
                <a:srgbClr val="000000"/>
              </a:buClr>
              <a:buSzPts val="4000"/>
              <a:buFont typeface="Arial"/>
              <a:buNone/>
            </a:pPr>
            <a:r>
              <a:rPr lang="es-AR" sz="4000" b="1" i="1" u="none" strike="noStrike" cap="none">
                <a:solidFill>
                  <a:schemeClr val="dk1"/>
                </a:solidFill>
                <a:latin typeface="Century Gothic"/>
                <a:ea typeface="Century Gothic"/>
                <a:cs typeface="Century Gothic"/>
                <a:sym typeface="Century Gothic"/>
              </a:rPr>
              <a:t>Políticas para la resolución de underflow:</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84"/>
        <p:cNvGrpSpPr/>
        <p:nvPr/>
      </p:nvGrpSpPr>
      <p:grpSpPr>
        <a:xfrm>
          <a:off x="0" y="0"/>
          <a:ext cx="0" cy="0"/>
          <a:chOff x="0" y="0"/>
          <a:chExt cx="0" cy="0"/>
        </a:xfrm>
      </p:grpSpPr>
      <p:sp>
        <p:nvSpPr>
          <p:cNvPr id="285" name="Google Shape;285;p7"/>
          <p:cNvSpPr txBox="1"/>
          <p:nvPr/>
        </p:nvSpPr>
        <p:spPr>
          <a:xfrm>
            <a:off x="2389188" y="720725"/>
            <a:ext cx="8915400" cy="14684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b="0" i="0" u="none" strike="noStrike" cap="none">
                <a:solidFill>
                  <a:srgbClr val="262626"/>
                </a:solidFill>
                <a:latin typeface="Century Gothic"/>
                <a:ea typeface="Century Gothic"/>
                <a:cs typeface="Century Gothic"/>
                <a:sym typeface="Century Gothic"/>
              </a:rPr>
              <a:t>Árboles B+</a:t>
            </a:r>
            <a:endParaRPr sz="1400" b="0" i="0" u="none" strike="noStrike" cap="none">
              <a:solidFill>
                <a:srgbClr val="000000"/>
              </a:solidFill>
              <a:latin typeface="Arial"/>
              <a:ea typeface="Arial"/>
              <a:cs typeface="Arial"/>
              <a:sym typeface="Arial"/>
            </a:endParaRPr>
          </a:p>
        </p:txBody>
      </p:sp>
      <p:sp>
        <p:nvSpPr>
          <p:cNvPr id="286" name="Google Shape;286;p7"/>
          <p:cNvSpPr txBox="1"/>
          <p:nvPr/>
        </p:nvSpPr>
        <p:spPr>
          <a:xfrm>
            <a:off x="2568575" y="2420938"/>
            <a:ext cx="7416800" cy="30956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Ejemplo con árbol de orden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Claves: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+50, +75, +23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lt1"/>
              </a:buClr>
              <a:buSzPts val="3600"/>
              <a:buFont typeface="Times New Roman"/>
              <a:buNone/>
            </a:pPr>
            <a:endParaRPr sz="3600" b="0" i="0" u="none" strike="noStrike" cap="none">
              <a:solidFill>
                <a:srgbClr val="404040"/>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chemeClr val="lt1"/>
              </a:buClr>
              <a:buSzPts val="3600"/>
              <a:buFont typeface="Times New Roman"/>
              <a:buNone/>
            </a:pPr>
            <a:endParaRPr sz="3600" b="0" i="0" u="none" strike="noStrike" cap="none">
              <a:solidFill>
                <a:srgbClr val="404040"/>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chemeClr val="lt1"/>
              </a:buClr>
              <a:buSzPts val="3600"/>
              <a:buFont typeface="Times New Roman"/>
              <a:buNone/>
            </a:pPr>
            <a:endParaRPr sz="3600" b="0" i="0" u="none" strike="noStrike" cap="none">
              <a:solidFill>
                <a:srgbClr val="404040"/>
              </a:solidFill>
              <a:latin typeface="Century Gothic"/>
              <a:ea typeface="Century Gothic"/>
              <a:cs typeface="Century Gothic"/>
              <a:sym typeface="Century Gothic"/>
            </a:endParaRPr>
          </a:p>
        </p:txBody>
      </p:sp>
      <p:sp>
        <p:nvSpPr>
          <p:cNvPr id="287" name="Google Shape;287;p7"/>
          <p:cNvSpPr txBox="1"/>
          <p:nvPr/>
        </p:nvSpPr>
        <p:spPr>
          <a:xfrm>
            <a:off x="723900"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8</a:t>
            </a:fld>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93"/>
        <p:cNvGrpSpPr/>
        <p:nvPr/>
      </p:nvGrpSpPr>
      <p:grpSpPr>
        <a:xfrm>
          <a:off x="0" y="0"/>
          <a:ext cx="0" cy="0"/>
          <a:chOff x="0" y="0"/>
          <a:chExt cx="0" cy="0"/>
        </a:xfrm>
      </p:grpSpPr>
      <p:sp>
        <p:nvSpPr>
          <p:cNvPr id="294" name="Google Shape;294;p8"/>
          <p:cNvSpPr txBox="1"/>
          <p:nvPr/>
        </p:nvSpPr>
        <p:spPr>
          <a:xfrm>
            <a:off x="723900"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9</a:t>
            </a:fld>
            <a:endParaRPr sz="1800" b="0" i="0" u="none" strike="noStrike" cap="none">
              <a:solidFill>
                <a:srgbClr val="000000"/>
              </a:solidFill>
              <a:latin typeface="Century Gothic"/>
              <a:ea typeface="Century Gothic"/>
              <a:cs typeface="Century Gothic"/>
              <a:sym typeface="Century Gothic"/>
            </a:endParaRPr>
          </a:p>
        </p:txBody>
      </p:sp>
      <p:pic>
        <p:nvPicPr>
          <p:cNvPr id="295" name="Google Shape;295;p8"/>
          <p:cNvPicPr preferRelativeResize="0"/>
          <p:nvPr/>
        </p:nvPicPr>
        <p:blipFill rotWithShape="1">
          <a:blip r:embed="rId3">
            <a:alphaModFix/>
          </a:blip>
          <a:srcRect/>
          <a:stretch/>
        </p:blipFill>
        <p:spPr>
          <a:xfrm>
            <a:off x="4368800" y="2322513"/>
            <a:ext cx="3143250" cy="569912"/>
          </a:xfrm>
          <a:prstGeom prst="rect">
            <a:avLst/>
          </a:prstGeom>
          <a:noFill/>
          <a:ln>
            <a:noFill/>
          </a:ln>
        </p:spPr>
      </p:pic>
      <p:pic>
        <p:nvPicPr>
          <p:cNvPr id="296" name="Google Shape;296;p8"/>
          <p:cNvPicPr preferRelativeResize="0"/>
          <p:nvPr/>
        </p:nvPicPr>
        <p:blipFill rotWithShape="1">
          <a:blip r:embed="rId4">
            <a:alphaModFix/>
          </a:blip>
          <a:srcRect/>
          <a:stretch/>
        </p:blipFill>
        <p:spPr>
          <a:xfrm>
            <a:off x="4356100" y="2336800"/>
            <a:ext cx="3168650" cy="555625"/>
          </a:xfrm>
          <a:prstGeom prst="rect">
            <a:avLst/>
          </a:prstGeom>
          <a:noFill/>
          <a:ln>
            <a:noFill/>
          </a:ln>
        </p:spPr>
      </p:pic>
      <p:pic>
        <p:nvPicPr>
          <p:cNvPr id="297" name="Google Shape;297;p8"/>
          <p:cNvPicPr preferRelativeResize="0"/>
          <p:nvPr/>
        </p:nvPicPr>
        <p:blipFill rotWithShape="1">
          <a:blip r:embed="rId5">
            <a:alphaModFix/>
          </a:blip>
          <a:srcRect/>
          <a:stretch/>
        </p:blipFill>
        <p:spPr>
          <a:xfrm>
            <a:off x="4356100" y="2325688"/>
            <a:ext cx="3168650" cy="598487"/>
          </a:xfrm>
          <a:prstGeom prst="rect">
            <a:avLst/>
          </a:prstGeom>
          <a:noFill/>
          <a:ln>
            <a:noFill/>
          </a:ln>
        </p:spPr>
      </p:pic>
      <p:sp>
        <p:nvSpPr>
          <p:cNvPr id="298" name="Google Shape;298;p8"/>
          <p:cNvSpPr txBox="1"/>
          <p:nvPr/>
        </p:nvSpPr>
        <p:spPr>
          <a:xfrm>
            <a:off x="1381886" y="5429264"/>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Times New Roman"/>
              <a:buNone/>
            </a:pPr>
            <a:endParaRPr sz="3600" b="0" i="0" u="none" strike="noStrike" cap="none">
              <a:solidFill>
                <a:srgbClr val="404040"/>
              </a:solidFill>
              <a:latin typeface="Century Gothic"/>
              <a:ea typeface="Century Gothic"/>
              <a:cs typeface="Century Gothic"/>
              <a:sym typeface="Century Gothic"/>
            </a:endParaRPr>
          </a:p>
        </p:txBody>
      </p:sp>
      <p:pic>
        <p:nvPicPr>
          <p:cNvPr id="299" name="Google Shape;299;p8"/>
          <p:cNvPicPr preferRelativeResize="0"/>
          <p:nvPr/>
        </p:nvPicPr>
        <p:blipFill rotWithShape="1">
          <a:blip r:embed="rId6">
            <a:alphaModFix/>
          </a:blip>
          <a:srcRect/>
          <a:stretch/>
        </p:blipFill>
        <p:spPr>
          <a:xfrm>
            <a:off x="623888" y="2276475"/>
            <a:ext cx="10514012" cy="2289175"/>
          </a:xfrm>
          <a:prstGeom prst="rect">
            <a:avLst/>
          </a:prstGeom>
          <a:noFill/>
          <a:ln>
            <a:noFill/>
          </a:ln>
        </p:spPr>
      </p:pic>
      <p:sp>
        <p:nvSpPr>
          <p:cNvPr id="300" name="Google Shape;300;p8"/>
          <p:cNvSpPr txBox="1"/>
          <p:nvPr/>
        </p:nvSpPr>
        <p:spPr>
          <a:xfrm>
            <a:off x="2245486" y="5429264"/>
            <a:ext cx="1584325"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+121</a:t>
            </a:r>
            <a:endParaRPr sz="1400" b="0" i="0" u="none" strike="noStrike" cap="none">
              <a:solidFill>
                <a:srgbClr val="000000"/>
              </a:solidFill>
              <a:latin typeface="Arial"/>
              <a:ea typeface="Arial"/>
              <a:cs typeface="Arial"/>
              <a:sym typeface="Arial"/>
            </a:endParaRPr>
          </a:p>
        </p:txBody>
      </p:sp>
      <p:pic>
        <p:nvPicPr>
          <p:cNvPr id="301" name="Google Shape;301;p8"/>
          <p:cNvPicPr preferRelativeResize="0"/>
          <p:nvPr/>
        </p:nvPicPr>
        <p:blipFill rotWithShape="1">
          <a:blip r:embed="rId7">
            <a:alphaModFix/>
          </a:blip>
          <a:srcRect/>
          <a:stretch/>
        </p:blipFill>
        <p:spPr>
          <a:xfrm>
            <a:off x="596068" y="2250179"/>
            <a:ext cx="10694987" cy="2305050"/>
          </a:xfrm>
          <a:prstGeom prst="rect">
            <a:avLst/>
          </a:prstGeom>
          <a:noFill/>
          <a:ln>
            <a:noFill/>
          </a:ln>
        </p:spPr>
      </p:pic>
      <p:sp>
        <p:nvSpPr>
          <p:cNvPr id="302" name="Google Shape;302;p8"/>
          <p:cNvSpPr txBox="1"/>
          <p:nvPr/>
        </p:nvSpPr>
        <p:spPr>
          <a:xfrm>
            <a:off x="3540886" y="5429264"/>
            <a:ext cx="1584325"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+15</a:t>
            </a:r>
            <a:endParaRPr sz="1400" b="0" i="0" u="none" strike="noStrike" cap="none">
              <a:solidFill>
                <a:srgbClr val="000000"/>
              </a:solidFill>
              <a:latin typeface="Arial"/>
              <a:ea typeface="Arial"/>
              <a:cs typeface="Arial"/>
              <a:sym typeface="Arial"/>
            </a:endParaRPr>
          </a:p>
        </p:txBody>
      </p:sp>
      <p:pic>
        <p:nvPicPr>
          <p:cNvPr id="303" name="Google Shape;303;p8"/>
          <p:cNvPicPr preferRelativeResize="0"/>
          <p:nvPr/>
        </p:nvPicPr>
        <p:blipFill rotWithShape="1">
          <a:blip r:embed="rId8">
            <a:alphaModFix/>
          </a:blip>
          <a:srcRect/>
          <a:stretch/>
        </p:blipFill>
        <p:spPr>
          <a:xfrm>
            <a:off x="606008" y="2251267"/>
            <a:ext cx="10623550" cy="2303462"/>
          </a:xfrm>
          <a:prstGeom prst="rect">
            <a:avLst/>
          </a:prstGeom>
          <a:noFill/>
          <a:ln>
            <a:noFill/>
          </a:ln>
        </p:spPr>
      </p:pic>
      <p:sp>
        <p:nvSpPr>
          <p:cNvPr id="304" name="Google Shape;304;p8"/>
          <p:cNvSpPr txBox="1"/>
          <p:nvPr/>
        </p:nvSpPr>
        <p:spPr>
          <a:xfrm>
            <a:off x="4787118" y="5429264"/>
            <a:ext cx="1584325"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b="0" i="0" u="none" strike="noStrike" cap="none">
                <a:solidFill>
                  <a:srgbClr val="404040"/>
                </a:solidFill>
                <a:latin typeface="Century Gothic"/>
                <a:ea typeface="Century Gothic"/>
                <a:cs typeface="Century Gothic"/>
                <a:sym typeface="Century Gothic"/>
              </a:rPr>
              <a:t>, +2</a:t>
            </a:r>
            <a:endParaRPr sz="1400" b="0" i="0" u="none" strike="noStrike" cap="none">
              <a:solidFill>
                <a:srgbClr val="000000"/>
              </a:solidFill>
              <a:latin typeface="Arial"/>
              <a:ea typeface="Arial"/>
              <a:cs typeface="Arial"/>
              <a:sym typeface="Arial"/>
            </a:endParaRPr>
          </a:p>
        </p:txBody>
      </p:sp>
      <p:sp>
        <p:nvSpPr>
          <p:cNvPr id="305" name="Google Shape;305;p8"/>
          <p:cNvSpPr txBox="1"/>
          <p:nvPr/>
        </p:nvSpPr>
        <p:spPr>
          <a:xfrm>
            <a:off x="8097058" y="642918"/>
            <a:ext cx="3357586"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b="0" i="0" u="none" strike="noStrike" cap="none">
                <a:solidFill>
                  <a:schemeClr val="dk1"/>
                </a:solidFill>
                <a:latin typeface="Century Gothic"/>
                <a:ea typeface="Century Gothic"/>
                <a:cs typeface="Century Gothic"/>
                <a:sym typeface="Century Gothic"/>
              </a:rPr>
              <a:t>   8  23   50 75 </a:t>
            </a:r>
            <a:endParaRPr sz="3600" b="0" i="0" u="none" strike="noStrike" cap="none">
              <a:solidFill>
                <a:schemeClr val="dk1"/>
              </a:solidFill>
              <a:latin typeface="Century Gothic"/>
              <a:ea typeface="Century Gothic"/>
              <a:cs typeface="Century Gothic"/>
              <a:sym typeface="Century Gothic"/>
            </a:endParaRPr>
          </a:p>
        </p:txBody>
      </p:sp>
      <p:grpSp>
        <p:nvGrpSpPr>
          <p:cNvPr id="306" name="Google Shape;306;p8"/>
          <p:cNvGrpSpPr/>
          <p:nvPr/>
        </p:nvGrpSpPr>
        <p:grpSpPr>
          <a:xfrm>
            <a:off x="8463772" y="1214422"/>
            <a:ext cx="1133484" cy="500066"/>
            <a:chOff x="8749524" y="1214422"/>
            <a:chExt cx="1133484" cy="500066"/>
          </a:xfrm>
        </p:grpSpPr>
        <p:cxnSp>
          <p:nvCxnSpPr>
            <p:cNvPr id="307" name="Google Shape;307;p8"/>
            <p:cNvCxnSpPr/>
            <p:nvPr/>
          </p:nvCxnSpPr>
          <p:spPr>
            <a:xfrm>
              <a:off x="8811438" y="1214422"/>
              <a:ext cx="864000" cy="1588"/>
            </a:xfrm>
            <a:prstGeom prst="straightConnector1">
              <a:avLst/>
            </a:prstGeom>
            <a:noFill/>
            <a:ln w="38100" cap="flat" cmpd="sng">
              <a:solidFill>
                <a:srgbClr val="2727B7"/>
              </a:solidFill>
              <a:prstDash val="solid"/>
              <a:round/>
              <a:headEnd type="none" w="sm" len="sm"/>
              <a:tailEnd type="none" w="sm" len="sm"/>
            </a:ln>
          </p:spPr>
        </p:cxnSp>
        <p:sp>
          <p:nvSpPr>
            <p:cNvPr id="308" name="Google Shape;308;p8"/>
            <p:cNvSpPr txBox="1"/>
            <p:nvPr/>
          </p:nvSpPr>
          <p:spPr>
            <a:xfrm>
              <a:off x="874952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izq</a:t>
              </a:r>
              <a:endParaRPr sz="2800" b="0" i="0" u="none" strike="noStrike" cap="none">
                <a:solidFill>
                  <a:schemeClr val="accent6"/>
                </a:solidFill>
                <a:latin typeface="Century Gothic"/>
                <a:ea typeface="Century Gothic"/>
                <a:cs typeface="Century Gothic"/>
                <a:sym typeface="Century Gothic"/>
              </a:endParaRPr>
            </a:p>
          </p:txBody>
        </p:sp>
      </p:grpSp>
      <p:grpSp>
        <p:nvGrpSpPr>
          <p:cNvPr id="309" name="Google Shape;309;p8"/>
          <p:cNvGrpSpPr/>
          <p:nvPr/>
        </p:nvGrpSpPr>
        <p:grpSpPr>
          <a:xfrm>
            <a:off x="9668694" y="1214422"/>
            <a:ext cx="1133484" cy="500066"/>
            <a:chOff x="10025884" y="1214422"/>
            <a:chExt cx="1133484" cy="500066"/>
          </a:xfrm>
        </p:grpSpPr>
        <p:cxnSp>
          <p:nvCxnSpPr>
            <p:cNvPr id="310" name="Google Shape;310;p8"/>
            <p:cNvCxnSpPr/>
            <p:nvPr/>
          </p:nvCxnSpPr>
          <p:spPr>
            <a:xfrm>
              <a:off x="10097322" y="1214422"/>
              <a:ext cx="1044000" cy="1588"/>
            </a:xfrm>
            <a:prstGeom prst="straightConnector1">
              <a:avLst/>
            </a:prstGeom>
            <a:noFill/>
            <a:ln w="38100" cap="flat" cmpd="sng">
              <a:solidFill>
                <a:srgbClr val="2727B7"/>
              </a:solidFill>
              <a:prstDash val="solid"/>
              <a:round/>
              <a:headEnd type="none" w="sm" len="sm"/>
              <a:tailEnd type="none" w="sm" len="sm"/>
            </a:ln>
          </p:spPr>
        </p:cxnSp>
        <p:sp>
          <p:nvSpPr>
            <p:cNvPr id="311" name="Google Shape;311;p8"/>
            <p:cNvSpPr txBox="1"/>
            <p:nvPr/>
          </p:nvSpPr>
          <p:spPr>
            <a:xfrm>
              <a:off x="1002588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b="0" i="0" u="none" strike="noStrike" cap="none">
                  <a:solidFill>
                    <a:schemeClr val="accent6"/>
                  </a:solidFill>
                  <a:latin typeface="Century Gothic"/>
                  <a:ea typeface="Century Gothic"/>
                  <a:cs typeface="Century Gothic"/>
                  <a:sym typeface="Century Gothic"/>
                </a:rPr>
                <a:t>der</a:t>
              </a:r>
              <a:endParaRPr sz="2800" b="0" i="0" u="none" strike="noStrike" cap="none">
                <a:solidFill>
                  <a:schemeClr val="accent6"/>
                </a:solidFill>
                <a:latin typeface="Century Gothic"/>
                <a:ea typeface="Century Gothic"/>
                <a:cs typeface="Century Gothic"/>
                <a:sym typeface="Century Gothic"/>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gtEl>
                                        <p:attrNameLst>
                                          <p:attrName>style.visibility</p:attrName>
                                        </p:attrNameLst>
                                      </p:cBhvr>
                                      <p:to>
                                        <p:strVal val="visible"/>
                                      </p:to>
                                    </p:set>
                                    <p:animEffect transition="in" filter="fade">
                                      <p:cBhvr>
                                        <p:cTn id="12" dur="1000"/>
                                        <p:tgtEl>
                                          <p:spTgt spid="2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Effect transition="in" filter="fade">
                                      <p:cBhvr>
                                        <p:cTn id="17" dur="500"/>
                                        <p:tgtEl>
                                          <p:spTgt spid="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8"/>
                                        </p:tgtEl>
                                        <p:attrNameLst>
                                          <p:attrName>style.visibility</p:attrName>
                                        </p:attrNameLst>
                                      </p:cBhvr>
                                      <p:to>
                                        <p:strVal val="visible"/>
                                      </p:to>
                                    </p:set>
                                    <p:animEffect transition="in" filter="fade">
                                      <p:cBhvr>
                                        <p:cTn id="22" dur="500"/>
                                        <p:tgtEl>
                                          <p:spTgt spid="2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5"/>
                                        </p:tgtEl>
                                        <p:attrNameLst>
                                          <p:attrName>style.visibility</p:attrName>
                                        </p:attrNameLst>
                                      </p:cBhvr>
                                      <p:to>
                                        <p:strVal val="visible"/>
                                      </p:to>
                                    </p:set>
                                    <p:animEffect transition="in" filter="fade">
                                      <p:cBhvr>
                                        <p:cTn id="27" dur="500"/>
                                        <p:tgtEl>
                                          <p:spTgt spid="305"/>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06"/>
                                        </p:tgtEl>
                                        <p:attrNameLst>
                                          <p:attrName>style.visibility</p:attrName>
                                        </p:attrNameLst>
                                      </p:cBhvr>
                                      <p:to>
                                        <p:strVal val="visible"/>
                                      </p:to>
                                    </p:set>
                                    <p:animEffect transition="in" filter="fade">
                                      <p:cBhvr>
                                        <p:cTn id="31" dur="1000"/>
                                        <p:tgtEl>
                                          <p:spTgt spid="306"/>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309"/>
                                        </p:tgtEl>
                                        <p:attrNameLst>
                                          <p:attrName>style.visibility</p:attrName>
                                        </p:attrNameLst>
                                      </p:cBhvr>
                                      <p:to>
                                        <p:strVal val="visible"/>
                                      </p:to>
                                    </p:set>
                                    <p:animEffect transition="in" filter="fade">
                                      <p:cBhvr>
                                        <p:cTn id="35" dur="1000"/>
                                        <p:tgtEl>
                                          <p:spTgt spid="30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9"/>
                                        </p:tgtEl>
                                        <p:attrNameLst>
                                          <p:attrName>style.visibility</p:attrName>
                                        </p:attrNameLst>
                                      </p:cBhvr>
                                      <p:to>
                                        <p:strVal val="visible"/>
                                      </p:to>
                                    </p:set>
                                    <p:animEffect transition="in" filter="fade">
                                      <p:cBhvr>
                                        <p:cTn id="40" dur="500"/>
                                        <p:tgtEl>
                                          <p:spTgt spid="29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0"/>
                                        </p:tgtEl>
                                        <p:attrNameLst>
                                          <p:attrName>style.visibility</p:attrName>
                                        </p:attrNameLst>
                                      </p:cBhvr>
                                      <p:to>
                                        <p:strVal val="visible"/>
                                      </p:to>
                                    </p:set>
                                    <p:animEffect transition="in" filter="fade">
                                      <p:cBhvr>
                                        <p:cTn id="45" dur="500"/>
                                        <p:tgtEl>
                                          <p:spTgt spid="30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01"/>
                                        </p:tgtEl>
                                        <p:attrNameLst>
                                          <p:attrName>style.visibility</p:attrName>
                                        </p:attrNameLst>
                                      </p:cBhvr>
                                      <p:to>
                                        <p:strVal val="visible"/>
                                      </p:to>
                                    </p:set>
                                    <p:animEffect transition="in" filter="fade">
                                      <p:cBhvr>
                                        <p:cTn id="50" dur="500"/>
                                        <p:tgtEl>
                                          <p:spTgt spid="30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02"/>
                                        </p:tgtEl>
                                        <p:attrNameLst>
                                          <p:attrName>style.visibility</p:attrName>
                                        </p:attrNameLst>
                                      </p:cBhvr>
                                      <p:to>
                                        <p:strVal val="visible"/>
                                      </p:to>
                                    </p:set>
                                    <p:animEffect transition="in" filter="fade">
                                      <p:cBhvr>
                                        <p:cTn id="55" dur="500"/>
                                        <p:tgtEl>
                                          <p:spTgt spid="30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03"/>
                                        </p:tgtEl>
                                        <p:attrNameLst>
                                          <p:attrName>style.visibility</p:attrName>
                                        </p:attrNameLst>
                                      </p:cBhvr>
                                      <p:to>
                                        <p:strVal val="visible"/>
                                      </p:to>
                                    </p:set>
                                    <p:animEffect transition="in" filter="fade">
                                      <p:cBhvr>
                                        <p:cTn id="60" dur="500"/>
                                        <p:tgtEl>
                                          <p:spTgt spid="30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1"/>
                                          </p:stCondLst>
                                        </p:cTn>
                                        <p:tgtEl>
                                          <p:spTgt spid="301"/>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304"/>
                                        </p:tgtEl>
                                        <p:attrNameLst>
                                          <p:attrName>style.visibility</p:attrName>
                                        </p:attrNameLst>
                                      </p:cBhvr>
                                      <p:to>
                                        <p:strVal val="visible"/>
                                      </p:to>
                                    </p:set>
                                    <p:animEffect transition="in" filter="fade">
                                      <p:cBhvr>
                                        <p:cTn id="67" dur="5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989</Words>
  <Application>Microsoft Office PowerPoint</Application>
  <PresentationFormat>Personalizado</PresentationFormat>
  <Paragraphs>108</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13</vt:i4>
      </vt:variant>
    </vt:vector>
  </HeadingPairs>
  <TitlesOfParts>
    <vt:vector size="20" baseType="lpstr">
      <vt:lpstr>Arial</vt:lpstr>
      <vt:lpstr>Century Gothic</vt:lpstr>
      <vt:lpstr>Times New Roman</vt:lpstr>
      <vt:lpstr>Calibri</vt:lpstr>
      <vt:lpstr>Noto Sans Symbols</vt:lpstr>
      <vt:lpstr>Office Theme</vt:lpstr>
      <vt:lpstr>1_Office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Noelia</dc:creator>
  <cp:lastModifiedBy>Juan Manuel Cipollone</cp:lastModifiedBy>
  <cp:revision>3</cp:revision>
  <dcterms:created xsi:type="dcterms:W3CDTF">1601-01-01T00:00:00Z</dcterms:created>
  <dcterms:modified xsi:type="dcterms:W3CDTF">2023-05-09T18:38:47Z</dcterms:modified>
</cp:coreProperties>
</file>