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3575"/>
  <p:notesSz cx="7315200" cy="96012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GoogleSlidesCustomDataVersion2">
      <go:slidesCustomData xmlns:go="http://customooxmlschemas.google.com/" r:id="rId17" roundtripDataSignature="AMtx7mjVpZ5Ibab9ouly76ngX2754vi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296863" y="854075"/>
            <a:ext cx="7451725" cy="4192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3" type="hdr"/>
          </p:nvPr>
        </p:nvSpPr>
        <p:spPr>
          <a:xfrm>
            <a:off x="1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4563534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1" type="ftr"/>
          </p:nvPr>
        </p:nvSpPr>
        <p:spPr>
          <a:xfrm>
            <a:off x="1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s-AR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3e8d8204_1_0:notes"/>
          <p:cNvSpPr/>
          <p:nvPr>
            <p:ph idx="2" type="sldImg"/>
          </p:nvPr>
        </p:nvSpPr>
        <p:spPr>
          <a:xfrm>
            <a:off x="296863" y="854075"/>
            <a:ext cx="7451700" cy="41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11e3e8d8204_1_0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1e3e8d8204_1_0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21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>
                <a:solidFill>
                  <a:srgbClr val="FF0000"/>
                </a:solidFill>
              </a:rPr>
              <a:t>Explicar que pasa cuando se tiene mas de un string en el archivo de texto, los string van al final de la linea y uno por linea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2" type="sldNum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290513" y="854075"/>
            <a:ext cx="7477125" cy="4205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296863" y="854075"/>
            <a:ext cx="7451700" cy="41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 txBox="1"/>
          <p:nvPr>
            <p:ph idx="12" type="sldNum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7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" type="body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"/>
          <p:cNvSpPr txBox="1"/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" type="body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8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4" name="Google Shape;174;p3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1"/>
          <p:cNvSpPr txBox="1"/>
          <p:nvPr>
            <p:ph idx="2" type="body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3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3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8" name="Google Shape;188;p3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3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0" name="Google Shape;190;p3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5" name="Google Shape;205;p3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6" name="Google Shape;206;p3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3" name="Google Shape;213;p3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40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" type="body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41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4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0" name="Google Shape;80;p4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4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7" name="Google Shape;97;p4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45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4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4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6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26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6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26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2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6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4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2" name="Google Shape;122;p24"/>
            <p:cNvSpPr/>
            <p:nvPr/>
          </p:nvSpPr>
          <p:spPr>
            <a:xfrm>
              <a:off x="0" y="1622"/>
              <a:ext cx="54" cy="385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81" y="1988"/>
              <a:ext cx="398" cy="1454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508" y="3431"/>
              <a:ext cx="375" cy="88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605" y="4097"/>
              <a:ext cx="99" cy="220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63" y="2016"/>
              <a:ext cx="508" cy="2088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14" y="144"/>
              <a:ext cx="58" cy="183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49" y="1855"/>
              <a:ext cx="40" cy="302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485" y="3451"/>
              <a:ext cx="111" cy="636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488" y="881"/>
              <a:ext cx="1299" cy="254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581" y="4113"/>
              <a:ext cx="93" cy="203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485" y="3376"/>
              <a:ext cx="14" cy="13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535" y="3934"/>
              <a:ext cx="141" cy="383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4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35" name="Google Shape;135;p24"/>
            <p:cNvSpPr/>
            <p:nvPr/>
          </p:nvSpPr>
          <p:spPr>
            <a:xfrm>
              <a:off x="17" y="0"/>
              <a:ext cx="302" cy="276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347" y="2719"/>
              <a:ext cx="257" cy="987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634" y="3693"/>
              <a:ext cx="262" cy="61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29" y="2749"/>
              <a:ext cx="338" cy="139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295" y="812"/>
              <a:ext cx="101" cy="1898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700" y="4139"/>
              <a:ext cx="75" cy="168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17" y="2587"/>
              <a:ext cx="43" cy="31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613" y="1982"/>
              <a:ext cx="879" cy="1702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676" y="4158"/>
              <a:ext cx="67" cy="1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613" y="3715"/>
              <a:ext cx="78" cy="416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613" y="3636"/>
              <a:ext cx="15" cy="134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634" y="3983"/>
              <a:ext cx="123" cy="325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4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e3e8d8204_1_0"/>
          <p:cNvSpPr txBox="1"/>
          <p:nvPr>
            <p:ph type="title"/>
          </p:nvPr>
        </p:nvSpPr>
        <p:spPr>
          <a:xfrm>
            <a:off x="1704776" y="1802600"/>
            <a:ext cx="99123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>
                <a:solidFill>
                  <a:srgbClr val="262626"/>
                </a:solidFill>
              </a:rPr>
              <a:t>Fundamentos de Organización de Datos</a:t>
            </a:r>
            <a:endParaRPr sz="36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AR" sz="3600">
                <a:solidFill>
                  <a:srgbClr val="262626"/>
                </a:solidFill>
              </a:rPr>
              <a:t>		   Archivos de texto y binarios</a:t>
            </a:r>
            <a:endParaRPr b="1" sz="36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s-AR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tRegistroVotos=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codProv: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codLoc: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nroMesa: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cantVotos: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desc:String;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tArchVotos=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tRegistroVotos;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opc: Byte;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nomArch, nomArch2: 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arch: tArchVotos; </a:t>
            </a:r>
            <a:b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carga: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i="1" lang="es-AR" sz="22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 archivo de texto con datos de los votos, se lee de el y se genera archivo binario.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1" lang="es-AR" sz="22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votos: tRegistroVotos;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/>
        </p:nvSpPr>
        <p:spPr>
          <a:xfrm>
            <a:off x="1381875" y="214301"/>
            <a:ext cx="10429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('VOTOS');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('0. Terminar el Programa');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('1. Crear un archivo binario desde un arch texto');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'2. Abrir un archivo binario y exportar a texto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('Ingrese el nro. de opcion: ');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(opc);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(opc=1)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(opc=2) then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votos: 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nomArch);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1381875" y="214300"/>
            <a:ext cx="10429800" cy="6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{Opción 1 crea el archivo binario desde un texto}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opc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1: begin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carga: 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Assign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 nomArch2);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Reset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{abre archivo de texto con datos}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nuevo archivo binario}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(not eof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ReadLn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(carga,votos.codProv,votos.codLoc, votos.nroMesa,votos.cantVotos,votos.desc);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{lectura del archivo de texto}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	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binario}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end;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('Archivo cargado.');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AR" sz="2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b="1" i="1" lang="es-AR" sz="2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{cierra los dos archivos}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4453720" y="1220924"/>
            <a:ext cx="7429552" cy="77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Que sucede cuando tengo más de 1 campo String en un archivo de texto?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{Opcion 2 exporta el contenido del binario a un texto}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i="0" lang="es-AR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2: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begin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s-A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texto: ');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s-A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</a:t>
            </a:r>
            <a:r>
              <a:rPr lang="es-A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(nomArch2);</a:t>
            </a:r>
            <a:endParaRPr sz="2100">
              <a:solidFill>
                <a:schemeClr val="dk1"/>
              </a:solidFill>
            </a:endParaRPr>
          </a:p>
          <a:p>
            <a:pPr indent="457200" lvl="0" marL="45720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1" lang="es-A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(carga, nomArch2);</a:t>
            </a: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Reset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{abre archivo binario}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archivo de texto, se utiliza el mismo de opcion 1 a modo ejemplo}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while (not eof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{lee votos del arch binario}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32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(carga,votos.codProv,’ ‘,votos.codLoc,’ ‘, votos.nroMesa,’ ‘,votos.cantVotos,’ ‘,votos.desc);</a:t>
            </a:r>
            <a:r>
              <a:rPr b="1" i="1" lang="es-AR" sz="21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en el archivo texto los campos separados por el carácter blanco}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b="0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es-AR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Close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0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i="0" lang="es-AR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end;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s-A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Until (opc = 0);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s-A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t/>
            </a:r>
            <a:endParaRPr b="0" i="0" sz="21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2088113" y="1832925"/>
            <a:ext cx="89010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1425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¿Dudas?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