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3575"/>
  <p:notesSz cx="7315200" cy="96012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GoogleSlidesCustomDataVersion2">
      <go:slidesCustomData xmlns:go="http://customooxmlschemas.google.com/" r:id="rId32" roundtripDataSignature="AMtx7mhTSymImXAoTtLdUexK84m97lCz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n"/>
          <p:cNvSpPr txBox="1"/>
          <p:nvPr/>
        </p:nvSpPr>
        <p:spPr>
          <a:xfrm>
            <a:off x="0" y="0"/>
            <a:ext cx="3486574" cy="5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 txBox="1"/>
          <p:nvPr/>
        </p:nvSpPr>
        <p:spPr>
          <a:xfrm>
            <a:off x="4563534" y="0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/>
        </p:nvSpPr>
        <p:spPr>
          <a:xfrm>
            <a:off x="0" y="10664666"/>
            <a:ext cx="3486574" cy="5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5" name="Google Shape;225;p1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14" name="Google Shape;314;p10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24" name="Google Shape;324;p11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34" name="Google Shape;334;p12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44" name="Google Shape;344;p13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3" name="Google Shape;353;p14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62" name="Google Shape;362;p15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15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71" name="Google Shape;371;p16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16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81" name="Google Shape;381;p17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91" name="Google Shape;391;p18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8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00" name="Google Shape;400;p19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36" name="Google Shape;236;p2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09" name="Google Shape;409;p20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20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f41a14db94_0_0:notes"/>
          <p:cNvSpPr/>
          <p:nvPr>
            <p:ph idx="2" type="sldImg"/>
          </p:nvPr>
        </p:nvSpPr>
        <p:spPr>
          <a:xfrm>
            <a:off x="296863" y="854075"/>
            <a:ext cx="7451700" cy="41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1f41a14db94_0_0:notes"/>
          <p:cNvSpPr txBox="1"/>
          <p:nvPr>
            <p:ph idx="1" type="body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g1f41a14db94_0_0:notes"/>
          <p:cNvSpPr txBox="1"/>
          <p:nvPr>
            <p:ph idx="12" type="sldNum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7" name="Google Shape;247;p3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6" name="Google Shape;256;p4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4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66" name="Google Shape;266;p5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5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6" name="Google Shape;276;p6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6" name="Google Shape;286;p7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6" name="Google Shape;296;p8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04" name="Google Shape;304;p9:notes"/>
          <p:cNvSpPr txBox="1"/>
          <p:nvPr/>
        </p:nvSpPr>
        <p:spPr>
          <a:xfrm>
            <a:off x="4563534" y="10664666"/>
            <a:ext cx="3486573" cy="548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/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" type="body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3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38"/>
          <p:cNvSpPr txBox="1"/>
          <p:nvPr>
            <p:ph idx="2" type="body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8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39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7" name="Google Shape;187;p39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39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9" name="Google Shape;189;p3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0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318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0" name="Google Shape;200;p4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4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1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2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42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p4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2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3"/>
          <p:cNvSpPr txBox="1"/>
          <p:nvPr>
            <p:ph idx="1" type="body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4"/>
          <p:cNvSpPr txBox="1"/>
          <p:nvPr>
            <p:ph idx="1" type="body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28"/>
          <p:cNvSpPr txBox="1"/>
          <p:nvPr>
            <p:ph idx="2" type="body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9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4" name="Google Shape;84;p29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9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4318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97" name="Google Shape;97;p3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3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3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21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21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1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1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1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1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21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1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2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1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4318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3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2" name="Google Shape;122;p23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3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35" name="Google Shape;135;p23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3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318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3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AR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Maestro - Detalle</a:t>
            </a:r>
            <a:endParaRPr b="0" i="1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2309813" y="1143000"/>
            <a:ext cx="8915400" cy="558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producto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descripcion: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[30];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pu: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stock: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venta_prod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cod: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cant_vendida: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detalle = file of venta_prod;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maestro = file of producto;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>
            <a:off x="1944688" y="-71462"/>
            <a:ext cx="93599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Definición de tipos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/>
        </p:nvSpPr>
        <p:spPr>
          <a:xfrm>
            <a:off x="1944688" y="7143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variables y operaciones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2279650" y="620713"/>
            <a:ext cx="8915400" cy="587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mae:  maestro;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det:  detalle;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regm: producto;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regd: venta_prod;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cod_actual: </a:t>
            </a:r>
            <a:r>
              <a:rPr b="1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tot_vendido: </a:t>
            </a:r>
            <a:r>
              <a:rPr b="1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{Inicio del programa}</a:t>
            </a:r>
            <a:endParaRPr b="1" i="1" sz="2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/>
        </p:nvSpPr>
        <p:spPr>
          <a:xfrm>
            <a:off x="1944688" y="23018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algoritmo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1805638" y="1452850"/>
            <a:ext cx="99138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7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{Loop archivo detalle}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(det))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1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 </a:t>
            </a:r>
            <a:r>
              <a:rPr b="1" i="1" lang="es-AR" sz="23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maestro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 </a:t>
            </a:r>
            <a:r>
              <a:rPr b="1" i="1" lang="es-AR" sz="23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detalle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1" lang="es-AR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s-AR" sz="27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en el maestro el producto del 		detalle}</a:t>
            </a:r>
            <a:r>
              <a:rPr b="0" i="0" lang="es-A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regd.cod)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b="0" i="0" lang="es-AR" sz="1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1655763" y="1635125"/>
            <a:ext cx="8813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1524762" y="696913"/>
            <a:ext cx="10656887" cy="573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totaliza la cantidad vendida del detalle}</a:t>
            </a:r>
            <a:endParaRPr b="1" i="1" sz="3000" u="none" cap="none" strike="noStrike">
              <a:solidFill>
                <a:srgbClr val="00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cod_actual := regd.cod;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tot_vendido := 0;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(regd.cod = cod_actual)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tot_vendido:=tot_vendido+regd.cant_vendida;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3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actualiza el stock del producto con la cantidad vendida del mismo}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regm.stock := regm.stock – tot_vendido;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2063750" y="785813"/>
            <a:ext cx="9677400" cy="515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1" i="0" sz="30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b="1" i="1" lang="es-AR" sz="29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reubica el puntero en el maestro}</a:t>
            </a:r>
            <a:r>
              <a:rPr b="0" i="0" lang="es-AR" sz="2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s-A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29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 	{se actualiza el maestro}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s-AR" sz="2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596200" y="142852"/>
            <a:ext cx="10145712" cy="6643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¿Diferencia entre este ejemplo y el anterior?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agrega una iteración que permite agrupar todos los registros del detalle que modificarán a un elemento del maestro.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¿Inconvenientes de esta solución?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segunda operación </a:t>
            </a:r>
            <a:r>
              <a:rPr b="1" i="1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</a:t>
            </a:r>
            <a:r>
              <a:rPr b="0" i="0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sobre el archivo detalle se hace sin controlar el fin de datos del mismo. Podría solucionarse agregando un </a:t>
            </a:r>
            <a:r>
              <a:rPr b="1" i="1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s-AR" sz="2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permita controlar dicha operación, pero cuando finaliza la iteración interna, al retornar a la iteración principal se lee otro registro del archivo detalle, perdiendo así un registro.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1511300" y="985838"/>
            <a:ext cx="9936163" cy="568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const valoralto = '</a:t>
            </a:r>
            <a:r>
              <a:rPr b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ZZZZ</a:t>
            </a:r>
            <a:r>
              <a:rPr b="1" i="0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str4 =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[4];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producto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cod: str4;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descripcion: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string[30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];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  	pu: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  	stock: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venta_prod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		cod: str4;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	cant_vendida: </a:t>
            </a:r>
            <a:r>
              <a:rPr b="1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detalle = file of venta_prod;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maestro = file of producto;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1738313" y="142875"/>
            <a:ext cx="994251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1588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/>
          <p:nvPr/>
        </p:nvSpPr>
        <p:spPr>
          <a:xfrm>
            <a:off x="1738313" y="0"/>
            <a:ext cx="394176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-341313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17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1560874" y="946950"/>
            <a:ext cx="10531200" cy="5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22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mae: maestro;			regm: producto;   	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det: detalle;			regd: venta_prod;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total: 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		   aux: str4; 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1" i="0" sz="22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leer(	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archivo: detalle; 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dato: venta_prod);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(archivo)))</a:t>
            </a: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 read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(archivo, dato)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0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dato.cod := valoralto;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b="1" i="0" lang="es-AR" sz="2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18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8"/>
          <p:cNvSpPr txBox="1"/>
          <p:nvPr/>
        </p:nvSpPr>
        <p:spPr>
          <a:xfrm>
            <a:off x="1511300" y="985838"/>
            <a:ext cx="9936163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Times New Roman"/>
              <a:buNone/>
            </a:pPr>
            <a:r>
              <a:rPr b="0" i="1" lang="es-AR" sz="4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{programa principal}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'detalle');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s-AR" sz="3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leer(det, regd);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1423988" y="714375"/>
            <a:ext cx="10769600" cy="581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1" i="1" lang="es-AR" sz="3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procesan todos los registros del archivo detalle}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1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(regd.cod &lt;&gt; valoralto)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aux := regd.cod;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total :=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None/>
            </a:pPr>
            <a:r>
              <a:rPr b="0" i="1" lang="es-AR" sz="3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3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totaliza la cantidad vendida de 				productos iguales en el archivo de detalle}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(aux = regd.cod)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:= total + regd.cant_vendida;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leer(det, regd);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/>
        </p:nvSpPr>
        <p:spPr>
          <a:xfrm>
            <a:off x="1524000" y="611188"/>
            <a:ext cx="100076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"/>
          <p:cNvSpPr txBox="1"/>
          <p:nvPr/>
        </p:nvSpPr>
        <p:spPr>
          <a:xfrm>
            <a:off x="1452563" y="1500188"/>
            <a:ext cx="105029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 maestro: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Resume información sobre el dominio de un problema específico.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archivo de productos de una empresa.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 detalle: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Contiene movimientos realizados sobre la información almacenada en el maestro.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r>
              <a:rPr b="0" i="1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archivo conteniendo las ventas sobre esos productos.</a:t>
            </a:r>
            <a:endParaRPr b="0" i="1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1511300" y="428625"/>
            <a:ext cx="9936163" cy="624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el producto del detalle en el maestro}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aux)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(mae, regm);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0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modifica el stock del producto con la 		cantidad total vendida de ese producto}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regm.cant := regm.cant – total;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		{se reubica el puntero en el maestro}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		{se actualiza el maestro}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600"/>
              <a:buFont typeface="Times New Roman"/>
              <a:buNone/>
            </a:pPr>
            <a:r>
              <a:rPr b="1" i="1" lang="es-AR" sz="26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   		{se avanza en el maestro}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(mae)))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	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41a14db94_0_0"/>
          <p:cNvSpPr txBox="1"/>
          <p:nvPr>
            <p:ph idx="1" type="body"/>
          </p:nvPr>
        </p:nvSpPr>
        <p:spPr>
          <a:xfrm>
            <a:off x="2088113" y="1832925"/>
            <a:ext cx="89010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1425"/>
              </a:spcAft>
              <a:buSzPts val="1400"/>
              <a:buNone/>
            </a:pPr>
            <a:r>
              <a:rPr lang="es-AR" sz="4400">
                <a:solidFill>
                  <a:srgbClr val="262626"/>
                </a:solidFill>
              </a:rPr>
              <a:t>¿Dudas?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"/>
          <p:cNvSpPr txBox="1"/>
          <p:nvPr/>
        </p:nvSpPr>
        <p:spPr>
          <a:xfrm>
            <a:off x="1524000" y="1368425"/>
            <a:ext cx="10360025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635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35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Importante: </a:t>
            </a: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Analizar las precondiciones de cada caso particular.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algoritmos a desarrollar deben tener en cuenta estas precondiciones, caso contrario determina la falla de su ejecución.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"/>
          <p:cNvSpPr txBox="1"/>
          <p:nvPr/>
        </p:nvSpPr>
        <p:spPr>
          <a:xfrm>
            <a:off x="1524000" y="611188"/>
            <a:ext cx="100076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/>
          <p:nvPr/>
        </p:nvSpPr>
        <p:spPr>
          <a:xfrm>
            <a:off x="1666875" y="142875"/>
            <a:ext cx="99314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 - Precondiciones</a:t>
            </a:r>
            <a:endParaRPr b="1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1809750" y="1428750"/>
            <a:ext cx="10217150" cy="538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archivo maestro.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único archivo detalle que modifica al maestro.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registro del detalle modifica a un solo registro del maestro que seguro existe.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todos los registros del maestro son necesariamente modificados.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elemento del maestro que se modifica, es alterado por un solo un elemento del archivo detalle. 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2888" lvl="0" marL="3635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Ambos archivos están ordenados por igual criterio.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/>
        </p:nvSpPr>
        <p:spPr>
          <a:xfrm>
            <a:off x="1944688" y="76200"/>
            <a:ext cx="93599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Definición de tipos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 txBox="1"/>
          <p:nvPr/>
        </p:nvSpPr>
        <p:spPr>
          <a:xfrm>
            <a:off x="2309813" y="1143000"/>
            <a:ext cx="8915400" cy="558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producto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descripcion: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[30];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pu: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1" lang="es-AR" sz="2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{precio unitario}                  </a:t>
            </a:r>
            <a:endParaRPr b="1" i="1" sz="28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stock: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venta_prod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cod: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cant_vendida: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maestro = file of producto;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detalle = file of venta_prod;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/>
        </p:nvSpPr>
        <p:spPr>
          <a:xfrm>
            <a:off x="1944688" y="71414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variables y operaciones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2524894" y="1071546"/>
            <a:ext cx="8878887" cy="523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mae: maestro;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det: detalle;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regm: producto;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regd: venta_prod;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s-AR" sz="2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 Inicio del programa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'maestro.dat');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'detalle.dat');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0" i="0" lang="es-AR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/>
        </p:nvSpPr>
        <p:spPr>
          <a:xfrm>
            <a:off x="1944688" y="230188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b="0" i="0" lang="es-AR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 algoritmo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1776413" y="1511300"/>
            <a:ext cx="9913937" cy="477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130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{Loop archivo detalle}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(det))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3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maestro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(det, regd); </a:t>
            </a:r>
            <a:r>
              <a:rPr b="1" i="1" lang="es-AR" sz="23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Lectura archivo detalle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1" lang="es-AR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1" lang="es-AR" sz="27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busca en el maestro el producto del 			detalle}</a:t>
            </a:r>
            <a:r>
              <a:rPr b="0" i="0" lang="es-A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(regm.cod &lt;&gt; regd.cod) 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b="1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b="0" i="0" lang="es-AR" sz="14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1416050" y="642938"/>
            <a:ext cx="10539413" cy="564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51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modifica el stock del producto con 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	cantidad vendida de ese producto}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regm.stock := regm.stock-regd.cant_vendida;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{Se reubica el puntero en el maestro}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(mae, </a:t>
            </a:r>
            <a:r>
              <a:rPr b="1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(mae)-1);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Times New Roman"/>
              <a:buNone/>
            </a:pPr>
            <a:r>
              <a:rPr b="1" i="1" lang="es-AR" sz="28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			{Se actualiza el maestro}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regm);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end; </a:t>
            </a:r>
            <a:r>
              <a:rPr b="1" i="1" lang="es-AR" sz="2800" u="none" cap="none" strike="noStrike">
                <a:solidFill>
                  <a:srgbClr val="606060"/>
                </a:solidFill>
                <a:latin typeface="Courier New"/>
                <a:ea typeface="Courier New"/>
                <a:cs typeface="Courier New"/>
                <a:sym typeface="Courier New"/>
              </a:rPr>
              <a:t>// Fin while archivo detalle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(mae);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/>
        </p:nvSpPr>
        <p:spPr>
          <a:xfrm>
            <a:off x="1870075" y="142875"/>
            <a:ext cx="9942513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1588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un archivo maestro con un archivo detalle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1881188" y="1357313"/>
            <a:ext cx="10288587" cy="550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288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archivo maestro.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 único archivo detalle que modifica al maestro.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registro del detalle modifica a un registro del maestro que seguro existe.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todos los registros del maestro son necesariamente modificados.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elemento del archivo maestro puede no ser modificado, o ser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 por uno o más elementos del detalle</a:t>
            </a: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8" lvl="0" marL="3635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Ambos archivos están ordenados por igual criterio.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</cp:coreProperties>
</file>