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4" r:id="rId3"/>
    <p:sldId id="285" r:id="rId4"/>
    <p:sldId id="287" r:id="rId5"/>
    <p:sldId id="288" r:id="rId6"/>
    <p:sldId id="289" r:id="rId7"/>
    <p:sldId id="298" r:id="rId8"/>
    <p:sldId id="299" r:id="rId9"/>
    <p:sldId id="290" r:id="rId10"/>
    <p:sldId id="291" r:id="rId11"/>
    <p:sldId id="292" r:id="rId12"/>
    <p:sldId id="293" r:id="rId13"/>
    <p:sldId id="294" r:id="rId14"/>
    <p:sldId id="300" r:id="rId15"/>
    <p:sldId id="295" r:id="rId16"/>
    <p:sldId id="297" r:id="rId17"/>
    <p:sldId id="29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hivo" panose="020B0604020202020204" charset="0"/>
      <p:regular r:id="rId24"/>
      <p:bold r:id="rId25"/>
      <p:italic r:id="rId26"/>
      <p:boldItalic r:id="rId27"/>
    </p:embeddedFont>
    <p:embeddedFont>
      <p:font typeface="Roboto Slab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6A074-DEB5-4A97-9BDB-AC4D2BEEC497}">
  <a:tblStyle styleId="{5A06A074-DEB5-4A97-9BDB-AC4D2BEEC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13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8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8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51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67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73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4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24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0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06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17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73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78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10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7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_pv9Onv6qA?feature=oembed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660456" y="824778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ESCANEO DE</a:t>
            </a:r>
            <a:br>
              <a:rPr lang="es-ES" dirty="0"/>
            </a:br>
            <a:r>
              <a:rPr lang="es-ES" dirty="0"/>
              <a:t>RETINA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4C01A3-509B-4F99-8891-62DB39A0D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33" y="1005633"/>
            <a:ext cx="1685879" cy="1618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0F6C3B-7AC1-4C47-A17E-BC3D1ACBD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01" y="1159626"/>
            <a:ext cx="1536191" cy="1618444"/>
          </a:xfrm>
          <a:prstGeom prst="rect">
            <a:avLst/>
          </a:prstGeom>
        </p:spPr>
      </p:pic>
      <p:sp>
        <p:nvSpPr>
          <p:cNvPr id="6" name="Google Shape;167;p17">
            <a:extLst>
              <a:ext uri="{FF2B5EF4-FFF2-40B4-BE49-F238E27FC236}">
                <a16:creationId xmlns:a16="http://schemas.microsoft.com/office/drawing/2014/main" id="{048CBB81-5940-458F-A8BA-D2ED83DF7C54}"/>
              </a:ext>
            </a:extLst>
          </p:cNvPr>
          <p:cNvSpPr txBox="1">
            <a:spLocks/>
          </p:cNvSpPr>
          <p:nvPr/>
        </p:nvSpPr>
        <p:spPr>
          <a:xfrm>
            <a:off x="660456" y="2482833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s-A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 en sistemas</a:t>
            </a:r>
          </a:p>
          <a:p>
            <a:pPr lvl="1"/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 y asistente</a:t>
            </a:r>
          </a:p>
          <a:p>
            <a:pPr lvl="1"/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Matteis, Leonardo</a:t>
            </a:r>
          </a:p>
          <a:p>
            <a:pPr lvl="1"/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</a:p>
          <a:p>
            <a:pPr lvl="1"/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Rios, Matias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933A26-4D5D-49C5-B87C-821DDC4A1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00" y="2727672"/>
            <a:ext cx="3435292" cy="1932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PRIMER ESCÁNER</a:t>
            </a:r>
            <a:br>
              <a:rPr lang="es-ES" dirty="0"/>
            </a:br>
            <a:r>
              <a:rPr lang="es-ES" dirty="0"/>
              <a:t>COMERCIAL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499975" y="1814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 err="1"/>
              <a:t>Eyedentification</a:t>
            </a:r>
            <a:r>
              <a:rPr lang="es-ES" dirty="0"/>
              <a:t> 7.5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 err="1"/>
              <a:t>EyeDentify</a:t>
            </a:r>
            <a:r>
              <a:rPr lang="es-ES" dirty="0"/>
              <a:t> 1984</a:t>
            </a:r>
          </a:p>
          <a:p>
            <a:pPr lvl="0">
              <a:spcBef>
                <a:spcPts val="0"/>
              </a:spcBef>
            </a:pPr>
            <a:r>
              <a:rPr lang="es-ES" dirty="0"/>
              <a:t>ICAM 2001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¿Y en la actualidad?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B03838-5AA0-4DDE-AC93-7857E83B6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1506411"/>
            <a:ext cx="3316224" cy="30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USOS EN SEGURIDAD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398375" y="2103324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Control de acceso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5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USOS EN MEDICINA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398375" y="2103324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Diabetes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Riesgos cardiovasculares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Glaucoma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Alzheimer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7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VENTAJAS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685689" y="1876595"/>
            <a:ext cx="7458311" cy="2905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Los mapeos ocupan poco espacio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No se contamina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Casi no cambia durante la vida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08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DESVENTAJAS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685689" y="1510835"/>
            <a:ext cx="7458311" cy="2905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No apto ante ciertas enfermedades</a:t>
            </a:r>
          </a:p>
          <a:p>
            <a:pPr lvl="0"/>
            <a:r>
              <a:rPr lang="es-ES" dirty="0"/>
              <a:t>Implica cooperación del sujeto y contacto con el ocular</a:t>
            </a:r>
          </a:p>
          <a:p>
            <a:pPr lvl="0"/>
            <a:r>
              <a:rPr lang="es-ES" dirty="0"/>
              <a:t>Requiere un tiempo relativamente alto para guardar la información inicial de comparación</a:t>
            </a:r>
          </a:p>
          <a:p>
            <a:pPr lvl="0"/>
            <a:r>
              <a:rPr lang="es-ES" dirty="0"/>
              <a:t>Exposición prolongada a la luz</a:t>
            </a:r>
          </a:p>
          <a:p>
            <a:pPr lvl="0"/>
            <a:r>
              <a:rPr lang="es-ES" dirty="0"/>
              <a:t>Puede revelar datos íntimos sobre la salud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s-ES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93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CURIOSIDAD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398375" y="2103324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Mito en películas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52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2987040" y="19918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¿Preguntas?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48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3657600" y="1897284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C02F6-59AE-4E3C-8904-9760A0E33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41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309286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ÍNDICE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1239852"/>
            <a:ext cx="8321040" cy="3356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s-ES" dirty="0"/>
              <a:t>· </a:t>
            </a:r>
            <a:r>
              <a:rPr lang="en" dirty="0"/>
              <a:t>Introducción			</a:t>
            </a:r>
            <a:r>
              <a:rPr lang="es-ES" dirty="0"/>
              <a:t> · Ventajas y desventajas</a:t>
            </a:r>
            <a:endParaRPr lang="en" dirty="0"/>
          </a:p>
          <a:p>
            <a:pPr marL="0" lvl="0" indent="0"/>
            <a:r>
              <a:rPr lang="es-ES" dirty="0"/>
              <a:t>· </a:t>
            </a:r>
            <a:r>
              <a:rPr lang="en" dirty="0"/>
              <a:t>Historia				</a:t>
            </a:r>
            <a:r>
              <a:rPr lang="es-ES" dirty="0"/>
              <a:t> · Curiosidad</a:t>
            </a:r>
            <a:endParaRPr lang="en" dirty="0"/>
          </a:p>
          <a:p>
            <a:pPr marL="0" lvl="0" indent="0"/>
            <a:r>
              <a:rPr lang="es-ES" dirty="0"/>
              <a:t>· </a:t>
            </a:r>
            <a:r>
              <a:rPr lang="en" dirty="0"/>
              <a:t>Procedimiento			</a:t>
            </a:r>
            <a:r>
              <a:rPr lang="es-ES" dirty="0"/>
              <a:t> · Preguntas</a:t>
            </a:r>
            <a:endParaRPr lang="en" dirty="0"/>
          </a:p>
          <a:p>
            <a:pPr marL="0" lvl="0" indent="0"/>
            <a:r>
              <a:rPr lang="es-ES" dirty="0"/>
              <a:t>· </a:t>
            </a:r>
            <a:r>
              <a:rPr lang="en" dirty="0"/>
              <a:t>Funcionamiento</a:t>
            </a:r>
          </a:p>
          <a:p>
            <a:pPr marL="0" lvl="0" indent="0"/>
            <a:r>
              <a:rPr lang="es-ES" dirty="0"/>
              <a:t>· </a:t>
            </a:r>
            <a:r>
              <a:rPr lang="en" dirty="0"/>
              <a:t>Escáner</a:t>
            </a:r>
          </a:p>
          <a:p>
            <a:pPr marL="0" lvl="0" indent="0"/>
            <a:r>
              <a:rPr lang="es-ES" dirty="0"/>
              <a:t>· </a:t>
            </a:r>
            <a:r>
              <a:rPr lang="en" dirty="0"/>
              <a:t>Usos en seguridad </a:t>
            </a:r>
          </a:p>
          <a:p>
            <a:pPr marL="0" lvl="0" indent="0"/>
            <a:r>
              <a:rPr lang="en" dirty="0"/>
              <a:t>y medicina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81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INTRODUCCIÓN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398375" y="2103324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¿Qué es?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¿</a:t>
            </a:r>
            <a:r>
              <a:rPr lang="es-ES" dirty="0"/>
              <a:t>Qué no es</a:t>
            </a:r>
            <a:r>
              <a:rPr lang="en" dirty="0"/>
              <a:t>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¿En qué se basa?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25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HISTORIA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2567984" y="2281215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1930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1950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1985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C03E04-DED4-44B8-BDE3-E6AD29BA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9184"/>
            <a:ext cx="4077025" cy="29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7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PROCEDIMIENTO</a:t>
            </a:r>
            <a:br>
              <a:rPr lang="es-ES" dirty="0"/>
            </a:b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570E30-47A5-4103-A174-B27BEE880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24" y="597838"/>
            <a:ext cx="4184768" cy="4184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3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PROCEDIMIENTO</a:t>
            </a:r>
            <a:br>
              <a:rPr lang="es-ES" dirty="0"/>
            </a:b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Elementos multimedia en línea 1" title="Digital Retinal Scan">
            <a:hlinkClick r:id="" action="ppaction://media"/>
            <a:extLst>
              <a:ext uri="{FF2B5EF4-FFF2-40B4-BE49-F238E27FC236}">
                <a16:creationId xmlns:a16="http://schemas.microsoft.com/office/drawing/2014/main" id="{5D927FD1-1460-4966-8260-D586C98ADA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3883" y="130443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DE AUTENTICACIÓN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404677" y="18618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Características vasculares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Punto de ramificación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Punto final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Punto de cruce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Vasos sanguíneos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8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DE AUTENTICACIÓN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404677" y="18618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Características no vasculares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Luminancia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Contraste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Estructura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5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DE AUTENTICACIÓN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499975" y="1814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Luz infrarroja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Camino circular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 err="1"/>
              <a:t>Dif</a:t>
            </a:r>
            <a:r>
              <a:rPr lang="es-ES" dirty="0"/>
              <a:t>. intensidad de reflejo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Puntos en trayectoria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ES" dirty="0"/>
              <a:t>Grado de intensidad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04727-2120-47E3-B15E-C5D7770E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5" y="1416849"/>
            <a:ext cx="5393447" cy="30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5766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227</Words>
  <Application>Microsoft Office PowerPoint</Application>
  <PresentationFormat>Presentación en pantalla (16:9)</PresentationFormat>
  <Paragraphs>80</Paragraphs>
  <Slides>17</Slides>
  <Notes>17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Chivo</vt:lpstr>
      <vt:lpstr>Roboto Slab</vt:lpstr>
      <vt:lpstr>Calibri</vt:lpstr>
      <vt:lpstr>Macmorris template</vt:lpstr>
      <vt:lpstr>ESCANEO DE RETINA</vt:lpstr>
      <vt:lpstr>ÍNDICE</vt:lpstr>
      <vt:lpstr>INTRODUCCIÓN</vt:lpstr>
      <vt:lpstr>HISTORIA</vt:lpstr>
      <vt:lpstr>PROCEDIMIENTO </vt:lpstr>
      <vt:lpstr>PROCEDIMIENTO </vt:lpstr>
      <vt:lpstr>MÉTODOS DE AUTENTICACIÓN</vt:lpstr>
      <vt:lpstr>MÉTODOS DE AUTENTICACIÓN</vt:lpstr>
      <vt:lpstr>MÉTODOS DE AUTENTICACIÓN</vt:lpstr>
      <vt:lpstr>PRIMER ESCÁNER COMERCIAL</vt:lpstr>
      <vt:lpstr>USOS EN SEGURIDAD</vt:lpstr>
      <vt:lpstr>USOS EN MEDICINA</vt:lpstr>
      <vt:lpstr>VENTAJAS</vt:lpstr>
      <vt:lpstr>DESVENTAJAS</vt:lpstr>
      <vt:lpstr>CURIOSIDAD</vt:lpstr>
      <vt:lpstr>¿Preguntas?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ESCANEO DE RETINA</dc:title>
  <dc:creator>Matias Rios Bellocchio</dc:creator>
  <cp:lastModifiedBy>Matias Rios Bellocchio</cp:lastModifiedBy>
  <cp:revision>11</cp:revision>
  <dcterms:modified xsi:type="dcterms:W3CDTF">2020-05-11T15:59:44Z</dcterms:modified>
</cp:coreProperties>
</file>