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B626B1-EC2B-4095-AC4E-CECB04721088}" v="10" dt="2021-12-07T12:21:40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ti Kurkinen" userId="1f7b0ff8-f81c-4ed1-b16b-33db8699fea2" providerId="ADAL" clId="{CAB626B1-EC2B-4095-AC4E-CECB04721088}"/>
    <pc:docChg chg="modSld">
      <pc:chgData name="Antti Kurkinen" userId="1f7b0ff8-f81c-4ed1-b16b-33db8699fea2" providerId="ADAL" clId="{CAB626B1-EC2B-4095-AC4E-CECB04721088}" dt="2021-12-07T12:21:40.721" v="5" actId="2711"/>
      <pc:docMkLst>
        <pc:docMk/>
      </pc:docMkLst>
      <pc:sldChg chg="modSp mod">
        <pc:chgData name="Antti Kurkinen" userId="1f7b0ff8-f81c-4ed1-b16b-33db8699fea2" providerId="ADAL" clId="{CAB626B1-EC2B-4095-AC4E-CECB04721088}" dt="2021-12-07T12:21:11.744" v="1" actId="114"/>
        <pc:sldMkLst>
          <pc:docMk/>
          <pc:sldMk cId="191714609" sldId="258"/>
        </pc:sldMkLst>
        <pc:spChg chg="mod">
          <ac:chgData name="Antti Kurkinen" userId="1f7b0ff8-f81c-4ed1-b16b-33db8699fea2" providerId="ADAL" clId="{CAB626B1-EC2B-4095-AC4E-CECB04721088}" dt="2021-12-07T12:21:11.744" v="1" actId="114"/>
          <ac:spMkLst>
            <pc:docMk/>
            <pc:sldMk cId="191714609" sldId="258"/>
            <ac:spMk id="2" creationId="{9AB2EA78-AEB3-469B-9025-3B17201A457B}"/>
          </ac:spMkLst>
        </pc:spChg>
      </pc:sldChg>
      <pc:sldChg chg="modSp mod">
        <pc:chgData name="Antti Kurkinen" userId="1f7b0ff8-f81c-4ed1-b16b-33db8699fea2" providerId="ADAL" clId="{CAB626B1-EC2B-4095-AC4E-CECB04721088}" dt="2021-12-07T12:21:29.883" v="3" actId="2711"/>
        <pc:sldMkLst>
          <pc:docMk/>
          <pc:sldMk cId="1007860487" sldId="259"/>
        </pc:sldMkLst>
        <pc:spChg chg="mod">
          <ac:chgData name="Antti Kurkinen" userId="1f7b0ff8-f81c-4ed1-b16b-33db8699fea2" providerId="ADAL" clId="{CAB626B1-EC2B-4095-AC4E-CECB04721088}" dt="2021-12-07T12:21:29.883" v="3" actId="2711"/>
          <ac:spMkLst>
            <pc:docMk/>
            <pc:sldMk cId="1007860487" sldId="259"/>
            <ac:spMk id="2" creationId="{9AB2EA78-AEB3-469B-9025-3B17201A457B}"/>
          </ac:spMkLst>
        </pc:spChg>
      </pc:sldChg>
      <pc:sldChg chg="modSp mod">
        <pc:chgData name="Antti Kurkinen" userId="1f7b0ff8-f81c-4ed1-b16b-33db8699fea2" providerId="ADAL" clId="{CAB626B1-EC2B-4095-AC4E-CECB04721088}" dt="2021-12-07T12:21:40.721" v="5" actId="2711"/>
        <pc:sldMkLst>
          <pc:docMk/>
          <pc:sldMk cId="2041048049" sldId="260"/>
        </pc:sldMkLst>
        <pc:spChg chg="mod">
          <ac:chgData name="Antti Kurkinen" userId="1f7b0ff8-f81c-4ed1-b16b-33db8699fea2" providerId="ADAL" clId="{CAB626B1-EC2B-4095-AC4E-CECB04721088}" dt="2021-12-07T12:21:40.721" v="5" actId="2711"/>
          <ac:spMkLst>
            <pc:docMk/>
            <pc:sldMk cId="2041048049" sldId="260"/>
            <ac:spMk id="2" creationId="{9AB2EA78-AEB3-469B-9025-3B17201A457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12/7/2021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12/7/2021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12/7/2021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/>
              <a:t>IR-</a:t>
            </a:r>
            <a:r>
              <a:rPr lang="en-US" sz="6000" err="1"/>
              <a:t>lämpömittari</a:t>
            </a:r>
            <a:endParaRPr lang="en-US" sz="6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Tvt21spl</a:t>
            </a:r>
          </a:p>
          <a:p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Ryhmä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9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floor, indoor, toilet, tiled&#10;&#10;Description automatically generated">
            <a:extLst>
              <a:ext uri="{FF2B5EF4-FFF2-40B4-BE49-F238E27FC236}">
                <a16:creationId xmlns:a16="http://schemas.microsoft.com/office/drawing/2014/main" id="{70CCC181-20C5-4E05-BFD7-8FD52FE17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5057670" cy="6858000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A4AA91D1-5289-4658-AAB1-DD40DA591D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066" y="-1"/>
            <a:ext cx="3233934" cy="150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 fontScale="90000"/>
          </a:bodyPr>
          <a:lstStyle/>
          <a:p>
            <a:pPr lvl="0"/>
            <a:r>
              <a:rPr lang="en-US" sz="48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Projektimme</a:t>
            </a:r>
            <a:r>
              <a:rPr lang="en-US" sz="4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idea on </a:t>
            </a:r>
            <a:r>
              <a:rPr lang="en-US" sz="48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toteuttaa</a:t>
            </a:r>
            <a:r>
              <a:rPr lang="en-US" sz="4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lämpötilamittari</a:t>
            </a:r>
            <a:r>
              <a:rPr lang="en-US" sz="4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8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joka</a:t>
            </a:r>
            <a:r>
              <a:rPr lang="en-US" sz="4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tallentaa</a:t>
            </a:r>
            <a:r>
              <a:rPr lang="en-US" sz="4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mittaustulokset</a:t>
            </a:r>
            <a:r>
              <a:rPr lang="en-US" sz="4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SD-</a:t>
            </a:r>
            <a:r>
              <a:rPr lang="en-US" sz="48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kortille</a:t>
            </a:r>
            <a:r>
              <a:rPr lang="en-US" sz="4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 </a:t>
            </a:r>
            <a:r>
              <a:rPr lang="en-US" sz="48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tarjoaa</a:t>
            </a:r>
            <a:r>
              <a:rPr lang="en-US" sz="4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mahdollisuuden</a:t>
            </a:r>
            <a:r>
              <a:rPr lang="en-US" sz="4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lähettää</a:t>
            </a:r>
            <a:r>
              <a:rPr lang="en-US" sz="4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 </a:t>
            </a:r>
            <a:r>
              <a:rPr lang="en-US" sz="48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myös</a:t>
            </a:r>
            <a:r>
              <a:rPr lang="en-US" sz="4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Bluetooth-</a:t>
            </a:r>
            <a:r>
              <a:rPr lang="en-US" sz="48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toiminnon</a:t>
            </a:r>
            <a:r>
              <a:rPr lang="en-US" sz="4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kautta</a:t>
            </a:r>
            <a:r>
              <a:rPr lang="en-US" sz="4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puhelinsovellukseen</a:t>
            </a:r>
            <a:r>
              <a:rPr lang="en-US" sz="4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Tvt21spl</a:t>
            </a:r>
          </a:p>
          <a:p>
            <a:r>
              <a:rPr lang="en-US" sz="1600" err="1">
                <a:solidFill>
                  <a:srgbClr val="FFFFFF"/>
                </a:solidFill>
              </a:rPr>
              <a:t>Ryhmä</a:t>
            </a:r>
            <a:r>
              <a:rPr lang="en-US" sz="1600">
                <a:solidFill>
                  <a:srgbClr val="FFFFFF"/>
                </a:solidFill>
              </a:rPr>
              <a:t> 9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1BA91A6-D569-4CBA-BF5E-006454923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676" y="117945"/>
            <a:ext cx="2103783" cy="97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Bluetooth-</a:t>
            </a:r>
            <a:r>
              <a:rPr lang="en-US" sz="48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toiminnon</a:t>
            </a:r>
            <a:r>
              <a:rPr lang="en-US" sz="4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lisäksi</a:t>
            </a:r>
            <a:r>
              <a:rPr lang="en-US" sz="4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lopputuote</a:t>
            </a:r>
            <a:r>
              <a:rPr lang="en-US" sz="4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en-US" sz="48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helppokäyttöinen</a:t>
            </a:r>
            <a:r>
              <a:rPr lang="en-US" sz="4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siinä</a:t>
            </a:r>
            <a:r>
              <a:rPr lang="en-US" sz="4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olevan</a:t>
            </a:r>
            <a:r>
              <a:rPr lang="en-US" sz="4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2.8”-kokoisen </a:t>
            </a:r>
            <a:r>
              <a:rPr lang="en-US" sz="48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kosketusnäytön</a:t>
            </a:r>
            <a:r>
              <a:rPr lang="en-US" sz="4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ansiosta</a:t>
            </a:r>
            <a:r>
              <a:rPr lang="en-US" sz="4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Tvt21spl</a:t>
            </a:r>
          </a:p>
          <a:p>
            <a:r>
              <a:rPr lang="en-US" sz="1600" err="1">
                <a:solidFill>
                  <a:srgbClr val="FFFFFF"/>
                </a:solidFill>
              </a:rPr>
              <a:t>Ryhmä</a:t>
            </a:r>
            <a:r>
              <a:rPr lang="en-US" sz="1600">
                <a:solidFill>
                  <a:srgbClr val="FFFFFF"/>
                </a:solidFill>
              </a:rPr>
              <a:t> 9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F3423DBB-C2A8-4886-92B2-9FDE9A07D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676" y="117945"/>
            <a:ext cx="2103783" cy="97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6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6208" y="335902"/>
            <a:ext cx="4969471" cy="4315218"/>
          </a:xfrm>
        </p:spPr>
        <p:txBody>
          <a:bodyPr anchor="ctr">
            <a:normAutofit/>
          </a:bodyPr>
          <a:lstStyle/>
          <a:p>
            <a:pPr lvl="0"/>
            <a:r>
              <a:rPr lang="en-US" sz="36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Lämpötilamittarimme</a:t>
            </a:r>
            <a:r>
              <a:rPr lang="en-US" sz="3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sisältää</a:t>
            </a:r>
            <a:r>
              <a:rPr lang="en-US" sz="3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myös</a:t>
            </a:r>
            <a:r>
              <a:rPr lang="en-US" sz="3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piipparitoiminnon</a:t>
            </a:r>
            <a:r>
              <a:rPr lang="en-US" sz="3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joka</a:t>
            </a:r>
            <a:r>
              <a:rPr lang="en-US" sz="3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ilmoittaa</a:t>
            </a:r>
            <a:r>
              <a:rPr lang="en-US" sz="3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</a:t>
            </a:r>
            <a:r>
              <a:rPr lang="en-US" sz="3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tietty</a:t>
            </a:r>
            <a:r>
              <a:rPr lang="en-US" sz="3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lämpötila</a:t>
            </a:r>
            <a:r>
              <a:rPr lang="en-US" sz="3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ylittyy</a:t>
            </a:r>
            <a:r>
              <a:rPr lang="en-US" sz="3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Tvt21spl</a:t>
            </a:r>
          </a:p>
          <a:p>
            <a:r>
              <a:rPr lang="en-US" sz="1600" err="1">
                <a:solidFill>
                  <a:srgbClr val="FFFFFF"/>
                </a:solidFill>
              </a:rPr>
              <a:t>Ryhmä</a:t>
            </a:r>
            <a:r>
              <a:rPr lang="en-US" sz="1600">
                <a:solidFill>
                  <a:srgbClr val="FFFFFF"/>
                </a:solidFill>
              </a:rPr>
              <a:t> 9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 descr="A picture containing indoor, metal, rack, grill&#10;&#10;Description automatically generated">
            <a:extLst>
              <a:ext uri="{FF2B5EF4-FFF2-40B4-BE49-F238E27FC236}">
                <a16:creationId xmlns:a16="http://schemas.microsoft.com/office/drawing/2014/main" id="{CD4E11E5-A47A-4C4B-8A58-F57C3F3A8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3" y="475084"/>
            <a:ext cx="6004250" cy="4002833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D8F837FC-F0A2-4CD4-8BA5-F2B337A68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676" y="117945"/>
            <a:ext cx="2103783" cy="97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4804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6ECC83F8D6BFE4428804C4C3A1B4B79C" ma:contentTypeVersion="7" ma:contentTypeDescription="Luo uusi asiakirja." ma:contentTypeScope="" ma:versionID="9de099f5a5781734950a6035609aabf7">
  <xsd:schema xmlns:xsd="http://www.w3.org/2001/XMLSchema" xmlns:xs="http://www.w3.org/2001/XMLSchema" xmlns:p="http://schemas.microsoft.com/office/2006/metadata/properties" xmlns:ns2="7b94f722-3b90-4565-8fc9-e75b6fdf0e0d" targetNamespace="http://schemas.microsoft.com/office/2006/metadata/properties" ma:root="true" ma:fieldsID="a560258ca5f0663efaaef9116158f8e0" ns2:_="">
    <xsd:import namespace="7b94f722-3b90-4565-8fc9-e75b6fdf0e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94f722-3b90-4565-8fc9-e75b6fdf0e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B0AB63-57A1-450C-95B2-F8D6F67EC0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1F9994-0A2F-4AE5-82CF-883C491570D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C1C858C-09B4-4341-9DB0-5DB64EEF5CF2}"/>
</file>

<file path=docProps/app.xml><?xml version="1.0" encoding="utf-8"?>
<Properties xmlns="http://schemas.openxmlformats.org/officeDocument/2006/extended-properties" xmlns:vt="http://schemas.openxmlformats.org/officeDocument/2006/docPropsVTypes">
  <Template>{A8A28B09-A0CF-479F-A16E-8DC2F4D37B4B}tf56160789_win32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1_RetrospectVTI</vt:lpstr>
      <vt:lpstr>IR-lämpömittari</vt:lpstr>
      <vt:lpstr>Projektimme idea on toteuttaa lämpötilamittari, joka tallentaa mittaustulokset SD-kortille ja tarjoaa mahdollisuuden lähettää ne myös Bluetooth-toiminnon kautta puhelinsovellukseen.</vt:lpstr>
      <vt:lpstr>Bluetooth-toiminnon lisäksi lopputuote on helppokäyttöinen siinä olevan 2.8”-kokoisen kosketusnäytön ansiosta.</vt:lpstr>
      <vt:lpstr>Lämpötilamittarimme sisältää myös piipparitoiminnon, joka ilmoittaa, kun tietty lämpötila ylittyy!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IR-lämpömittari</dc:title>
  <dc:creator>Joni Karjalainen</dc:creator>
  <cp:revision>1</cp:revision>
  <dcterms:created xsi:type="dcterms:W3CDTF">2021-12-07T08:23:27Z</dcterms:created>
  <dcterms:modified xsi:type="dcterms:W3CDTF">2021-12-07T12:21:50Z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0x0101006ECC83F8D6BFE4428804C4C3A1B4B79C</vt:lpwstr>
  </property>
</Properties>
</file>