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704" autoAdjust="0"/>
  </p:normalViewPr>
  <p:slideViewPr>
    <p:cSldViewPr snapToGrid="0" snapToObjects="1">
      <p:cViewPr>
        <p:scale>
          <a:sx n="120" d="100"/>
          <a:sy n="120" d="100"/>
        </p:scale>
        <p:origin x="686" y="-653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7.12.2021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7.12.2021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x.x.2020</a:t>
            </a:r>
          </a:p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Ohjaaja: Etunimi Sukunimi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IR-lämpömittari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Joni Karjalainen, Matias Kauranen, Arttu Kääriäinen, Antti Kurkinen TVT21SPL</a:t>
            </a:r>
          </a:p>
          <a:p>
            <a:r>
              <a:rPr lang="fi-FI" dirty="0"/>
              <a:t>Tietotekniikan tutkinto-ohjelma</a:t>
            </a:r>
          </a:p>
          <a:p>
            <a:r>
              <a:rPr lang="fi-FI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IN00CS85 Tietotekniikan sovellusprojekti, osa Ohjelmoinnin sovellusprojekti 6 op</a:t>
            </a: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/>
              <a:t>Projektin tavoitteet</a:t>
            </a:r>
          </a:p>
          <a:p>
            <a:r>
              <a:rPr lang="fi-FI" dirty="0"/>
              <a:t>IR-lämpömittarin tavoite on näyttää mitatun kohteen lämpötila 2.8”-kokoisessa kosketusnäytössä </a:t>
            </a:r>
            <a:r>
              <a:rPr lang="fi-FI" dirty="0" err="1"/>
              <a:t>fahrenheit-</a:t>
            </a:r>
            <a:r>
              <a:rPr lang="fi-FI" dirty="0"/>
              <a:t> ja celsius-asteina. Laitteessa oleva laser-diodi näyttää pistemäisenä mitattavan kohteen. Näytössä oleva SD-kortti tallentaa mittaustulokset myöhempää tarkastelua varten.</a:t>
            </a:r>
          </a:p>
          <a:p>
            <a:r>
              <a:rPr lang="fi-FI" dirty="0"/>
              <a:t>Mittaustulokset on mahdollista lähettää Bluetooth-toiminnon kautta puhelinsovellukseen, josta ne pystytään ajankohtaisesti lukemaan.</a:t>
            </a:r>
          </a:p>
          <a:p>
            <a:r>
              <a:rPr lang="fi-FI" dirty="0"/>
              <a:t>Laitteen </a:t>
            </a:r>
            <a:r>
              <a:rPr lang="fi-FI" dirty="0" err="1"/>
              <a:t>piipparitoiminto</a:t>
            </a:r>
            <a:r>
              <a:rPr lang="fi-FI" dirty="0"/>
              <a:t> antaa yksilökohtaisen äänimerkin lämpötilan ylittäessä tietyn rajan.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FIGURE 1. </a:t>
            </a:r>
            <a:r>
              <a:rPr lang="fi-FI" sz="1200" i="1" dirty="0" err="1"/>
              <a:t>Lorem</a:t>
            </a:r>
            <a:r>
              <a:rPr lang="fi-FI" sz="1200" i="1" dirty="0"/>
              <a:t> </a:t>
            </a:r>
            <a:r>
              <a:rPr lang="fi-FI" sz="1200" i="1" dirty="0" err="1"/>
              <a:t>ipsum</a:t>
            </a:r>
            <a:endParaRPr lang="fi-FI" sz="1200" i="1" dirty="0"/>
          </a:p>
          <a:p>
            <a:endParaRPr lang="fi-FI" dirty="0"/>
          </a:p>
          <a:p>
            <a:r>
              <a:rPr lang="fi-FI" b="1" dirty="0"/>
              <a:t>Ryhmän projektiaihe</a:t>
            </a:r>
          </a:p>
          <a:p>
            <a:r>
              <a:rPr lang="fi-FI" dirty="0"/>
              <a:t>Projektiaiheemme on monipuolinen IR-lämpömittari, joka helpottaa halutun kohteen mittaamista monipuolisuudellaan.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/>
              <a:t>Käytetyt tekniikat, komponentit ja työkalut</a:t>
            </a:r>
          </a:p>
          <a:p>
            <a:r>
              <a:rPr lang="fi-FI" dirty="0"/>
              <a:t>Tuotteen suunnittelussa ja toteutuksessa on käytetty juotosasemaa komponenttien lisäksi.</a:t>
            </a:r>
          </a:p>
          <a:p>
            <a:r>
              <a:rPr lang="fi-FI" dirty="0"/>
              <a:t>Komponentteja laitteessa ovat RTC-kello, 2.8”-kokoinen kosketusnäyttö SD-kortilla, laser-diodi, </a:t>
            </a:r>
            <a:r>
              <a:rPr lang="fi-FI" dirty="0" err="1"/>
              <a:t>piippari</a:t>
            </a:r>
            <a:r>
              <a:rPr lang="fi-FI" dirty="0"/>
              <a:t>, MLX90614-lämpötilasensori, sekä Bluetooth-moduuli.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Kuva 2. Kytkentäkaavio.</a:t>
            </a:r>
          </a:p>
          <a:p>
            <a:endParaRPr lang="fi-FI" dirty="0"/>
          </a:p>
          <a:p>
            <a:r>
              <a:rPr lang="fi-FI" dirty="0"/>
              <a:t>Kaikki komponenttien koodit on kirjoitettu C-kielellä.</a:t>
            </a:r>
          </a:p>
          <a:p>
            <a:endParaRPr lang="fi-FI" dirty="0"/>
          </a:p>
          <a:p>
            <a:r>
              <a:rPr lang="fi-FI" b="1" dirty="0"/>
              <a:t>Lopputulos</a:t>
            </a:r>
          </a:p>
          <a:p>
            <a:r>
              <a:rPr lang="fi-FI" dirty="0"/>
              <a:t>Lopputuotteemme on omien tavoitteidemme, sekä lisätavoitteidemme mukainen.</a:t>
            </a:r>
          </a:p>
          <a:p>
            <a:r>
              <a:rPr lang="fi-FI" dirty="0"/>
              <a:t>Tuote on helppokäyttöinen ja monipuolinen.</a:t>
            </a:r>
          </a:p>
          <a:p>
            <a:r>
              <a:rPr lang="fi-FI" dirty="0"/>
              <a:t>Suunnittelimme ja toteutimme tuotteelle myös kotelon </a:t>
            </a:r>
            <a:r>
              <a:rPr lang="fi-FI" dirty="0" err="1"/>
              <a:t>Blender</a:t>
            </a:r>
            <a:r>
              <a:rPr lang="fi-FI" dirty="0"/>
              <a:t>-ohjelmalla ja hyödynsimme näin myös 3D-tulostusta projektissamme.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Kuva 3. Tuotteen kotelo suunnitteluvaiheessa.</a:t>
            </a:r>
          </a:p>
          <a:p>
            <a:endParaRPr lang="fi-FI" sz="1200" i="1" dirty="0"/>
          </a:p>
          <a:p>
            <a:endParaRPr lang="fi-FI" dirty="0"/>
          </a:p>
          <a:p>
            <a:r>
              <a:rPr lang="fi-FI" b="1" dirty="0"/>
              <a:t>Arviointi</a:t>
            </a:r>
          </a:p>
          <a:p>
            <a:r>
              <a:rPr lang="fi-FI" dirty="0"/>
              <a:t>Arvioimme työmme kiitettävällä arvosanalla, koska työ on laaja, sekä haastavuudeltaan ensimmäisen vuoden opiskelijalle vaikea. Työmme sisältää monta eri komponenttia, jotka olemme saaneet toimimaan keskenään niin kytkennässä, kuin ohjelmassa.</a:t>
            </a:r>
          </a:p>
          <a:p>
            <a:r>
              <a:rPr lang="fi-FI" dirty="0"/>
              <a:t>Lisäksi teimme 3D-tulostuksena kotelon laitteellemme käyttämällä </a:t>
            </a:r>
            <a:r>
              <a:rPr lang="fi-FI" dirty="0" err="1"/>
              <a:t>Blender</a:t>
            </a:r>
            <a:r>
              <a:rPr lang="fi-FI" dirty="0"/>
              <a:t>-ohjelmaa suunnitteluun.</a:t>
            </a:r>
          </a:p>
          <a:p>
            <a:endParaRPr lang="fi-FI" dirty="0"/>
          </a:p>
          <a:p>
            <a:r>
              <a:rPr lang="fi-FI" b="1" dirty="0"/>
              <a:t>Lähteet</a:t>
            </a:r>
          </a:p>
          <a:p>
            <a:endParaRPr lang="fi-FI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" y="6902450"/>
            <a:ext cx="2584742" cy="183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D984E25-EB14-4100-8DE0-FD6B2A7B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73" y="5338300"/>
            <a:ext cx="2491440" cy="1671580"/>
          </a:xfrm>
          <a:prstGeom prst="rect">
            <a:avLst/>
          </a:prstGeom>
        </p:spPr>
      </p:pic>
      <p:pic>
        <p:nvPicPr>
          <p:cNvPr id="7" name="Picture 6" descr="A picture containing floor, indoor, toilet, tiled&#10;&#10;Description automatically generated">
            <a:extLst>
              <a:ext uri="{FF2B5EF4-FFF2-40B4-BE49-F238E27FC236}">
                <a16:creationId xmlns:a16="http://schemas.microsoft.com/office/drawing/2014/main" id="{FD353F2D-77EF-4A6B-99D3-9081E73AB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252" y="2735386"/>
            <a:ext cx="1609580" cy="2182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C83F8D6BFE4428804C4C3A1B4B79C" ma:contentTypeVersion="7" ma:contentTypeDescription="Create a new document." ma:contentTypeScope="" ma:versionID="63e0fc45d303a7691115e1181f0a69d5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ee646c3f21d49d85020bbf4b79d6be43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3D3CCB-CEA9-48CA-B3AE-EC8D0CB1CC4E}"/>
</file>

<file path=customXml/itemProps2.xml><?xml version="1.0" encoding="utf-8"?>
<ds:datastoreItem xmlns:ds="http://schemas.openxmlformats.org/officeDocument/2006/customXml" ds:itemID="{424F0DE0-900D-409F-B955-5F7E417A0F82}"/>
</file>

<file path=customXml/itemProps3.xml><?xml version="1.0" encoding="utf-8"?>
<ds:datastoreItem xmlns:ds="http://schemas.openxmlformats.org/officeDocument/2006/customXml" ds:itemID="{95768143-AF9C-4D6F-A26D-526CD2C62AEB}"/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242</Words>
  <Application>Microsoft Office PowerPoint</Application>
  <PresentationFormat>A3 Paper (297x420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lastModifiedBy>Joni Karjalainen</cp:lastModifiedBy>
  <cp:revision>115</cp:revision>
  <cp:lastPrinted>2015-12-11T12:07:50Z</cp:lastPrinted>
  <dcterms:created xsi:type="dcterms:W3CDTF">2011-08-25T08:52:46Z</dcterms:created>
  <dcterms:modified xsi:type="dcterms:W3CDTF">2021-12-07T09:48:07Z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