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6"/>
  </p:notesMasterIdLst>
  <p:handoutMasterIdLst>
    <p:handoutMasterId r:id="rId7"/>
  </p:handoutMasterIdLst>
  <p:sldIdLst>
    <p:sldId id="265" r:id="rId5"/>
  </p:sldIdLst>
  <p:sldSz cx="9601200" cy="12801600" type="A3"/>
  <p:notesSz cx="6797675" cy="9926638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1C44B-8EE0-4B4D-9077-0A44A0A9663E}" v="2" dt="2022-01-25T15:15:06.092"/>
    <p1510:client id="{597342B2-9F31-48BC-9B7F-EE7FE13E223A}" v="4" dt="2021-12-16T09:11:32.953"/>
    <p1510:client id="{9C562BA7-6467-42CD-880F-0AF9F7B1CA99}" v="1" dt="2021-12-16T11:11:57.399"/>
    <p1510:client id="{B772CF35-06AE-4259-96C7-4C6A644E1C8F}" v="1" dt="2021-12-16T07:36:13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021"/>
        <p:guide pos="679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ias Kauranen" userId="S::t1kama05@students.oamk.fi::4acd84e6-a63c-4774-a8ca-1f40c7f832b8" providerId="AD" clId="Web-{597342B2-9F31-48BC-9B7F-EE7FE13E223A}"/>
    <pc:docChg chg="modSld">
      <pc:chgData name="Matias Kauranen" userId="S::t1kama05@students.oamk.fi::4acd84e6-a63c-4774-a8ca-1f40c7f832b8" providerId="AD" clId="Web-{597342B2-9F31-48BC-9B7F-EE7FE13E223A}" dt="2021-12-16T09:11:32.953" v="3" actId="20577"/>
      <pc:docMkLst>
        <pc:docMk/>
      </pc:docMkLst>
      <pc:sldChg chg="modSp">
        <pc:chgData name="Matias Kauranen" userId="S::t1kama05@students.oamk.fi::4acd84e6-a63c-4774-a8ca-1f40c7f832b8" providerId="AD" clId="Web-{597342B2-9F31-48BC-9B7F-EE7FE13E223A}" dt="2021-12-16T09:11:32.953" v="3" actId="20577"/>
        <pc:sldMkLst>
          <pc:docMk/>
          <pc:sldMk cId="0" sldId="265"/>
        </pc:sldMkLst>
        <pc:spChg chg="mod">
          <ac:chgData name="Matias Kauranen" userId="S::t1kama05@students.oamk.fi::4acd84e6-a63c-4774-a8ca-1f40c7f832b8" providerId="AD" clId="Web-{597342B2-9F31-48BC-9B7F-EE7FE13E223A}" dt="2021-12-16T09:11:32.953" v="3" actId="20577"/>
          <ac:spMkLst>
            <pc:docMk/>
            <pc:sldMk cId="0" sldId="265"/>
            <ac:spMk id="4" creationId="{00000000-0000-0000-0000-000000000000}"/>
          </ac:spMkLst>
        </pc:spChg>
      </pc:sldChg>
    </pc:docChg>
  </pc:docChgLst>
  <pc:docChgLst>
    <pc:chgData name="Antti Kurkinen" userId="S::t1kuan01@students.oamk.fi::1f7b0ff8-f81c-4ed1-b16b-33db8699fea2" providerId="AD" clId="Web-{9C562BA7-6467-42CD-880F-0AF9F7B1CA99}"/>
    <pc:docChg chg="modSld">
      <pc:chgData name="Antti Kurkinen" userId="S::t1kuan01@students.oamk.fi::1f7b0ff8-f81c-4ed1-b16b-33db8699fea2" providerId="AD" clId="Web-{9C562BA7-6467-42CD-880F-0AF9F7B1CA99}" dt="2021-12-16T11:11:57.399" v="0" actId="1076"/>
      <pc:docMkLst>
        <pc:docMk/>
      </pc:docMkLst>
      <pc:sldChg chg="modSp">
        <pc:chgData name="Antti Kurkinen" userId="S::t1kuan01@students.oamk.fi::1f7b0ff8-f81c-4ed1-b16b-33db8699fea2" providerId="AD" clId="Web-{9C562BA7-6467-42CD-880F-0AF9F7B1CA99}" dt="2021-12-16T11:11:57.399" v="0" actId="1076"/>
        <pc:sldMkLst>
          <pc:docMk/>
          <pc:sldMk cId="0" sldId="265"/>
        </pc:sldMkLst>
        <pc:picChg chg="mod">
          <ac:chgData name="Antti Kurkinen" userId="S::t1kuan01@students.oamk.fi::1f7b0ff8-f81c-4ed1-b16b-33db8699fea2" providerId="AD" clId="Web-{9C562BA7-6467-42CD-880F-0AF9F7B1CA99}" dt="2021-12-16T11:11:57.399" v="0" actId="1076"/>
          <ac:picMkLst>
            <pc:docMk/>
            <pc:sldMk cId="0" sldId="265"/>
            <ac:picMk id="11" creationId="{4067595C-3DF6-4AA4-8FA5-5C311DC1C375}"/>
          </ac:picMkLst>
        </pc:picChg>
      </pc:sldChg>
    </pc:docChg>
  </pc:docChgLst>
  <pc:docChgLst>
    <pc:chgData name="Matias Kauranen" userId="S::t1kama05@students.oamk.fi::4acd84e6-a63c-4774-a8ca-1f40c7f832b8" providerId="AD" clId="Web-{B772CF35-06AE-4259-96C7-4C6A644E1C8F}"/>
    <pc:docChg chg="modSld">
      <pc:chgData name="Matias Kauranen" userId="S::t1kama05@students.oamk.fi::4acd84e6-a63c-4774-a8ca-1f40c7f832b8" providerId="AD" clId="Web-{B772CF35-06AE-4259-96C7-4C6A644E1C8F}" dt="2021-12-16T07:36:13.983" v="0" actId="1076"/>
      <pc:docMkLst>
        <pc:docMk/>
      </pc:docMkLst>
      <pc:sldChg chg="modSp">
        <pc:chgData name="Matias Kauranen" userId="S::t1kama05@students.oamk.fi::4acd84e6-a63c-4774-a8ca-1f40c7f832b8" providerId="AD" clId="Web-{B772CF35-06AE-4259-96C7-4C6A644E1C8F}" dt="2021-12-16T07:36:13.983" v="0" actId="1076"/>
        <pc:sldMkLst>
          <pc:docMk/>
          <pc:sldMk cId="0" sldId="265"/>
        </pc:sldMkLst>
        <pc:picChg chg="mod">
          <ac:chgData name="Matias Kauranen" userId="S::t1kama05@students.oamk.fi::4acd84e6-a63c-4774-a8ca-1f40c7f832b8" providerId="AD" clId="Web-{B772CF35-06AE-4259-96C7-4C6A644E1C8F}" dt="2021-12-16T07:36:13.983" v="0" actId="1076"/>
          <ac:picMkLst>
            <pc:docMk/>
            <pc:sldMk cId="0" sldId="265"/>
            <ac:picMk id="11" creationId="{4067595C-3DF6-4AA4-8FA5-5C311DC1C375}"/>
          </ac:picMkLst>
        </pc:picChg>
      </pc:sldChg>
    </pc:docChg>
  </pc:docChgLst>
  <pc:docChgLst>
    <pc:chgData name="Antti Kurkinen" userId="S::t1kuan01@students.oamk.fi::1f7b0ff8-f81c-4ed1-b16b-33db8699fea2" providerId="AD" clId="Web-{2AA1C44B-8EE0-4B4D-9077-0A44A0A9663E}"/>
    <pc:docChg chg="modSld">
      <pc:chgData name="Antti Kurkinen" userId="S::t1kuan01@students.oamk.fi::1f7b0ff8-f81c-4ed1-b16b-33db8699fea2" providerId="AD" clId="Web-{2AA1C44B-8EE0-4B4D-9077-0A44A0A9663E}" dt="2022-01-25T15:15:06.092" v="1"/>
      <pc:docMkLst>
        <pc:docMk/>
      </pc:docMkLst>
      <pc:sldChg chg="addSp delSp">
        <pc:chgData name="Antti Kurkinen" userId="S::t1kuan01@students.oamk.fi::1f7b0ff8-f81c-4ed1-b16b-33db8699fea2" providerId="AD" clId="Web-{2AA1C44B-8EE0-4B4D-9077-0A44A0A9663E}" dt="2022-01-25T15:15:06.092" v="1"/>
        <pc:sldMkLst>
          <pc:docMk/>
          <pc:sldMk cId="0" sldId="265"/>
        </pc:sldMkLst>
        <pc:spChg chg="add del">
          <ac:chgData name="Antti Kurkinen" userId="S::t1kuan01@students.oamk.fi::1f7b0ff8-f81c-4ed1-b16b-33db8699fea2" providerId="AD" clId="Web-{2AA1C44B-8EE0-4B4D-9077-0A44A0A9663E}" dt="2022-01-25T15:15:06.092" v="1"/>
          <ac:spMkLst>
            <pc:docMk/>
            <pc:sldMk cId="0" sldId="265"/>
            <ac:spMk id="2" creationId="{17ACE1E9-BC88-45A5-A2CF-C5C96A14A5C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C9BF0-2C59-2C46-BBD9-7948B59DC01B}" type="datetime1">
              <a:rPr lang="fi-FI" smtClean="0"/>
              <a:pPr/>
              <a:t>25.1.2022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8A8-4D46-BD40-89BF-70B4CBE4D6DF}" type="datetime1">
              <a:rPr lang="fi-FI" smtClean="0"/>
              <a:pPr/>
              <a:t>25.1.2022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err="1"/>
              <a:t>Title</a:t>
            </a:r>
            <a:endParaRPr lang="fi-FI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/>
              <a:t>Author, Group </a:t>
            </a:r>
            <a:r>
              <a:rPr lang="fi-FI" err="1"/>
              <a:t>code</a:t>
            </a:r>
            <a:endParaRPr lang="fi-FI"/>
          </a:p>
          <a:p>
            <a:r>
              <a:rPr lang="fi-FI"/>
              <a:t>School of Engineering, Department, </a:t>
            </a:r>
            <a:r>
              <a:rPr lang="fi-FI" err="1"/>
              <a:t>Degree</a:t>
            </a:r>
            <a:r>
              <a:rPr lang="fi-FI"/>
              <a:t> </a:t>
            </a:r>
            <a:r>
              <a:rPr lang="fi-FI" err="1"/>
              <a:t>Programme</a:t>
            </a:r>
            <a:endParaRPr lang="fi-FI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588964" y="11961074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>
                <a:solidFill>
                  <a:schemeClr val="tx1">
                    <a:lumMod val="50000"/>
                    <a:lumOff val="50000"/>
                  </a:schemeClr>
                </a:solidFill>
              </a:rPr>
              <a:t>Julkaisupäivä: 15.12.2021</a:t>
            </a:r>
          </a:p>
          <a:p>
            <a:r>
              <a:rPr lang="fi-FI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Ohjaaja: Kari Jyrkkä</a:t>
            </a: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fi-FI"/>
              <a:t>IR-lämpömittari</a:t>
            </a:r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502152" y="1852081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/>
              <a:t>Joni Karjalainen, Matias Kauranen, Arttu Kääriäinen, Antti Kurkinen TVT21SPL</a:t>
            </a:r>
          </a:p>
          <a:p>
            <a:r>
              <a:rPr lang="fi-FI"/>
              <a:t>Tietotekniikan tutkinto-ohjelma</a:t>
            </a:r>
          </a:p>
          <a:p>
            <a:r>
              <a:rPr lang="fi-FI" sz="1000">
                <a:solidFill>
                  <a:schemeClr val="tx1">
                    <a:lumMod val="50000"/>
                    <a:lumOff val="50000"/>
                  </a:schemeClr>
                </a:solidFill>
              </a:rPr>
              <a:t>IN00CS85 Tietotekniikan sovellusprojekti, osa Ohjelmoinnin sovellusprojekti 6 op</a:t>
            </a:r>
          </a:p>
          <a:p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/>
        <p:txBody>
          <a:bodyPr lIns="122191" tIns="61096" rIns="122191" bIns="61096" anchor="t"/>
          <a:lstStyle/>
          <a:p>
            <a:r>
              <a:rPr lang="fi-FI" b="1"/>
              <a:t>Projektin tavoitteet</a:t>
            </a:r>
          </a:p>
          <a:p>
            <a:r>
              <a:rPr lang="fi-FI"/>
              <a:t>IR-lämpömittarin tavoite on näyttää mitatun kohteen lämpötila 2.8”-kokoisessa kosketusnäytössä </a:t>
            </a:r>
            <a:r>
              <a:rPr lang="fi-FI" err="1"/>
              <a:t>fahrenheit-</a:t>
            </a:r>
            <a:r>
              <a:rPr lang="fi-FI"/>
              <a:t> ja celsius-asteina. Laitteessa oleva laser-diodi näyttää pistemäisenä mitattavan kohteen. Näytössä oleva SD-kortti tallentaa mittaustulokset myöhempää tarkastelua varten.</a:t>
            </a:r>
          </a:p>
          <a:p>
            <a:r>
              <a:rPr lang="fi-FI"/>
              <a:t>Mittaustulokset on mahdollista lähettää Bluetooth-toiminnon kautta puhelinsovellukseen, josta ne pystytään ajankohtaisesti lukemaan.</a:t>
            </a:r>
          </a:p>
          <a:p>
            <a:r>
              <a:rPr lang="fi-FI"/>
              <a:t>Laitteen </a:t>
            </a:r>
            <a:r>
              <a:rPr lang="fi-FI" dirty="0" err="1"/>
              <a:t>piipparitoiminto</a:t>
            </a:r>
            <a:r>
              <a:rPr lang="fi-FI"/>
              <a:t> antaa yksilökohtaisen äänimerkin lämpötilan ylittäessä tietyn rajan.</a:t>
            </a:r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r>
              <a:rPr lang="fi-FI" sz="1200" i="1"/>
              <a:t>Kuva 1. Lopputuote</a:t>
            </a:r>
          </a:p>
          <a:p>
            <a:endParaRPr lang="fi-FI"/>
          </a:p>
          <a:p>
            <a:r>
              <a:rPr lang="fi-FI" b="1"/>
              <a:t>Ryhmän projektiaihe</a:t>
            </a:r>
          </a:p>
          <a:p>
            <a:r>
              <a:rPr lang="fi-FI"/>
              <a:t>Projektiaiheemme on monipuolinen IR-lämpömittari, joka helpottaa halutun kohteen mittaamista monipuolisuudellaan.</a:t>
            </a:r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fi-FI" b="1"/>
              <a:t>Käytetyt tekniikat, komponentit ja työkalut</a:t>
            </a:r>
          </a:p>
          <a:p>
            <a:r>
              <a:rPr lang="fi-FI"/>
              <a:t>Tuotteen suunnittelussa ja toteutuksessa on käytetty juotosasemaa komponenttien lisäksi.</a:t>
            </a:r>
          </a:p>
          <a:p>
            <a:r>
              <a:rPr lang="fi-FI"/>
              <a:t>Komponentteja laitteessa ovat RTC-kello, 2.8”-kokoinen kosketusnäyttö SD-kortilla, laser-diodi, </a:t>
            </a:r>
            <a:r>
              <a:rPr lang="fi-FI" err="1"/>
              <a:t>piippari</a:t>
            </a:r>
            <a:r>
              <a:rPr lang="fi-FI"/>
              <a:t>, MLX90614-lämpötilasensori, sekä Bluetooth-moduuli.</a:t>
            </a:r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r>
              <a:rPr lang="fi-FI" sz="1200" i="1"/>
              <a:t>Kuva 2. Kytkentäkaavio.</a:t>
            </a:r>
          </a:p>
          <a:p>
            <a:endParaRPr lang="fi-FI"/>
          </a:p>
          <a:p>
            <a:r>
              <a:rPr lang="fi-FI"/>
              <a:t>Kaikki komponenttien koodit on kirjoitettu C-kielellä.</a:t>
            </a:r>
          </a:p>
          <a:p>
            <a:endParaRPr lang="fi-FI"/>
          </a:p>
          <a:p>
            <a:r>
              <a:rPr lang="fi-FI" b="1"/>
              <a:t>Lopputulos</a:t>
            </a:r>
          </a:p>
          <a:p>
            <a:r>
              <a:rPr lang="fi-FI"/>
              <a:t>Lopputuotteemme on omien tavoitteidemme, sekä lisätavoitteidemme mukainen.</a:t>
            </a:r>
          </a:p>
          <a:p>
            <a:r>
              <a:rPr lang="fi-FI"/>
              <a:t>Tuote on helppokäyttöinen ja monipuolinen.</a:t>
            </a:r>
          </a:p>
          <a:p>
            <a:endParaRPr lang="fi-FI"/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r>
              <a:rPr lang="fi-FI" sz="1200" i="1"/>
              <a:t>Kuva 3. Tuotteen kotelo suunnitteluvaiheessa.</a:t>
            </a:r>
          </a:p>
          <a:p>
            <a:endParaRPr lang="fi-FI" sz="1200" i="1"/>
          </a:p>
          <a:p>
            <a:endParaRPr lang="fi-FI"/>
          </a:p>
          <a:p>
            <a:r>
              <a:rPr lang="fi-FI" b="1"/>
              <a:t>Arviointi</a:t>
            </a:r>
          </a:p>
          <a:p>
            <a:r>
              <a:rPr lang="fi-FI"/>
              <a:t>Arvioimme työmme kiitettävällä arvosanalla, koska työ on laaja, sekä haastavuudeltaan ensimmäisen vuoden opiskelijalle vaikea. Työmme sisältää monta eri komponenttia, jotka olemme saaneet toimimaan keskenään niin kytkennässä, kuin ohjelmassa.</a:t>
            </a:r>
          </a:p>
          <a:p>
            <a:endParaRPr lang="fi-FI"/>
          </a:p>
          <a:p>
            <a:r>
              <a:rPr lang="fi-FI"/>
              <a:t>Olimme suunnitelleet tuotteelle myös koteloa </a:t>
            </a:r>
            <a:r>
              <a:rPr lang="fi-FI" err="1"/>
              <a:t>Blender</a:t>
            </a:r>
            <a:r>
              <a:rPr lang="fi-FI"/>
              <a:t>-ohjelmalla, mutta aikataulullisista syistä tämä jäi toteuttamatta kokonaan.</a:t>
            </a:r>
          </a:p>
          <a:p>
            <a:endParaRPr lang="fi-FI"/>
          </a:p>
        </p:txBody>
      </p:sp>
      <p:pic>
        <p:nvPicPr>
          <p:cNvPr id="7" name="Picture 6" descr="A picture containing floor, indoor, toilet, tiled&#10;&#10;Description automatically generated">
            <a:extLst>
              <a:ext uri="{FF2B5EF4-FFF2-40B4-BE49-F238E27FC236}">
                <a16:creationId xmlns:a16="http://schemas.microsoft.com/office/drawing/2014/main" id="{FD353F2D-77EF-4A6B-99D3-9081E73AB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252" y="2735386"/>
            <a:ext cx="1609580" cy="2182527"/>
          </a:xfrm>
          <a:prstGeom prst="rect">
            <a:avLst/>
          </a:prstGeom>
        </p:spPr>
      </p:pic>
      <p:pic>
        <p:nvPicPr>
          <p:cNvPr id="11" name="Picture 10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4067595C-3DF6-4AA4-8FA5-5C311DC1C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52" y="7004932"/>
            <a:ext cx="2048619" cy="21215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A9DD08-74BB-4778-BEC4-AAF03E05A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927" y="5572971"/>
            <a:ext cx="2679249" cy="16556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6ECC83F8D6BFE4428804C4C3A1B4B79C" ma:contentTypeVersion="7" ma:contentTypeDescription="Luo uusi asiakirja." ma:contentTypeScope="" ma:versionID="9de099f5a5781734950a6035609aabf7">
  <xsd:schema xmlns:xsd="http://www.w3.org/2001/XMLSchema" xmlns:xs="http://www.w3.org/2001/XMLSchema" xmlns:p="http://schemas.microsoft.com/office/2006/metadata/properties" xmlns:ns2="7b94f722-3b90-4565-8fc9-e75b6fdf0e0d" targetNamespace="http://schemas.microsoft.com/office/2006/metadata/properties" ma:root="true" ma:fieldsID="a560258ca5f0663efaaef9116158f8e0" ns2:_="">
    <xsd:import namespace="7b94f722-3b90-4565-8fc9-e75b6fdf0e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4f722-3b90-4565-8fc9-e75b6fdf0e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768143-AF9C-4D6F-A26D-526CD2C62A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3283F4-D7AD-41A8-84B6-570A44F8BB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94f722-3b90-4565-8fc9-e75b6fdf0e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4F0DE0-900D-409F-B955-5F7E417A0F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A3-paperi (297 x 420 mm)</PresentationFormat>
  <Slides>1</Slides>
  <Notes>0</Notes>
  <HiddenSlides>0</HiddenSlide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2" baseType="lpstr">
      <vt:lpstr>Oamk oranssi</vt:lpstr>
      <vt:lpstr>PowerPoint-esitys</vt:lpstr>
    </vt:vector>
  </TitlesOfParts>
  <Company>Oamk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Projektiposteri</dc:title>
  <dc:creator>Viestintäpalvelut;Tietotekniikan sovellusprojekti</dc:creator>
  <cp:revision>7</cp:revision>
  <cp:lastPrinted>2015-12-11T12:07:50Z</cp:lastPrinted>
  <dcterms:created xsi:type="dcterms:W3CDTF">2011-08-25T08:52:46Z</dcterms:created>
  <dcterms:modified xsi:type="dcterms:W3CDTF">2022-01-25T15:15:06Z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0x0101006ECC83F8D6BFE4428804C4C3A1B4B79C</vt:lpwstr>
  </property>
</Properties>
</file>