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Fira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GoogleSlidesCustomDataVersion2">
      <go:slidesCustomData xmlns:go="http://customooxmlschemas.google.com/" r:id="rId27" roundtripDataSignature="AMtx7mhCQCt9CBRHs8/Lyg0cdiKN45oR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8CB9B1-C003-4CE5-BE06-16182125480F}">
  <a:tblStyle styleId="{4A8CB9B1-C003-4CE5-BE06-16182125480F}"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4E7"/>
          </a:solidFill>
        </a:fill>
      </a:tcStyle>
    </a:wholeTbl>
    <a:band1H>
      <a:tcTxStyle/>
      <a:tcStyle>
        <a:fill>
          <a:solidFill>
            <a:srgbClr val="DBE9CB"/>
          </a:solidFill>
        </a:fill>
      </a:tcStyle>
    </a:band1H>
    <a:band2H>
      <a:tcTxStyle/>
    </a:band2H>
    <a:band1V>
      <a:tcTxStyle/>
      <a:tcStyle>
        <a:fill>
          <a:solidFill>
            <a:srgbClr val="DBE9CB"/>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FiraSans-bold.fntdata"/><Relationship Id="rId23" Type="http://schemas.openxmlformats.org/officeDocument/2006/relationships/font" Target="fonts/Fira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FiraSans-boldItalic.fntdata"/><Relationship Id="rId25" Type="http://schemas.openxmlformats.org/officeDocument/2006/relationships/font" Target="fonts/FiraSans-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Ventas</c:v>
                </c:pt>
              </c:strCache>
            </c:strRef>
          </c:tx>
          <c:spPr>
            <a:ln>
              <a:noFill/>
            </a:ln>
          </c:spPr>
          <c:explosion val="1"/>
          <c:dPt>
            <c:idx val="0"/>
            <c:bubble3D val="0"/>
            <c:spPr>
              <a:solidFill>
                <a:srgbClr val="FF0000"/>
              </a:solidFill>
              <a:ln w="19050">
                <a:noFill/>
              </a:ln>
              <a:effectLst/>
            </c:spPr>
            <c:extLst>
              <c:ext xmlns:c16="http://schemas.microsoft.com/office/drawing/2014/chart" uri="{C3380CC4-5D6E-409C-BE32-E72D297353CC}">
                <c16:uniqueId val="{00000001-7D8C-473F-91FD-A876418816A2}"/>
              </c:ext>
            </c:extLst>
          </c:dPt>
          <c:dPt>
            <c:idx val="1"/>
            <c:bubble3D val="0"/>
            <c:spPr>
              <a:solidFill>
                <a:schemeClr val="accent3"/>
              </a:solidFill>
              <a:ln w="19050">
                <a:noFill/>
              </a:ln>
              <a:effectLst/>
            </c:spPr>
            <c:extLst>
              <c:ext xmlns:c16="http://schemas.microsoft.com/office/drawing/2014/chart" uri="{C3380CC4-5D6E-409C-BE32-E72D297353CC}">
                <c16:uniqueId val="{00000001-3E0A-4A49-A520-6FB0B0F00448}"/>
              </c:ext>
            </c:extLst>
          </c:dPt>
          <c:dPt>
            <c:idx val="2"/>
            <c:bubble3D val="0"/>
            <c:spPr>
              <a:solidFill>
                <a:schemeClr val="accent1">
                  <a:alpha val="75000"/>
                </a:schemeClr>
              </a:solidFill>
              <a:ln w="19050">
                <a:noFill/>
              </a:ln>
              <a:effectLst/>
            </c:spPr>
            <c:extLst>
              <c:ext xmlns:c16="http://schemas.microsoft.com/office/drawing/2014/chart" uri="{C3380CC4-5D6E-409C-BE32-E72D297353CC}">
                <c16:uniqueId val="{00000005-7D8C-473F-91FD-A876418816A2}"/>
              </c:ext>
            </c:extLst>
          </c:dPt>
          <c:dPt>
            <c:idx val="3"/>
            <c:bubble3D val="0"/>
            <c:spPr>
              <a:solidFill>
                <a:schemeClr val="tx2">
                  <a:lumMod val="60000"/>
                  <a:lumOff val="40000"/>
                  <a:alpha val="75000"/>
                </a:schemeClr>
              </a:solidFill>
              <a:ln w="19050">
                <a:noFill/>
              </a:ln>
              <a:effectLst/>
            </c:spPr>
            <c:extLst>
              <c:ext xmlns:c16="http://schemas.microsoft.com/office/drawing/2014/chart" uri="{C3380CC4-5D6E-409C-BE32-E72D297353CC}">
                <c16:uniqueId val="{00000002-3E0A-4A49-A520-6FB0B0F00448}"/>
              </c:ext>
            </c:extLst>
          </c:dPt>
          <c:dPt>
            <c:idx val="4"/>
            <c:bubble3D val="0"/>
            <c:spPr>
              <a:solidFill>
                <a:srgbClr val="0070C0"/>
              </a:solidFill>
              <a:ln w="19050">
                <a:noFill/>
              </a:ln>
              <a:effectLst/>
            </c:spPr>
            <c:extLst>
              <c:ext xmlns:c16="http://schemas.microsoft.com/office/drawing/2014/chart" uri="{C3380CC4-5D6E-409C-BE32-E72D297353CC}">
                <c16:uniqueId val="{00000003-3E0A-4A49-A520-6FB0B0F00448}"/>
              </c:ext>
            </c:extLst>
          </c:dPt>
          <c:dLbls>
            <c:dLbl>
              <c:idx val="0"/>
              <c:layout>
                <c:manualLayout>
                  <c:x val="0.13236588778725669"/>
                  <c:y val="-0.16633227510618706"/>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7D8C-473F-91FD-A876418816A2}"/>
                </c:ext>
              </c:extLst>
            </c:dLbl>
            <c:dLbl>
              <c:idx val="1"/>
              <c:layout>
                <c:manualLayout>
                  <c:x val="0.13236588778725661"/>
                  <c:y val="0.17122440084460414"/>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3E0A-4A49-A520-6FB0B0F00448}"/>
                </c:ext>
              </c:extLst>
            </c:dLbl>
            <c:dLbl>
              <c:idx val="2"/>
              <c:layout>
                <c:manualLayout>
                  <c:x val="-0.10997281177368409"/>
                  <c:y val="0.2274838468364028"/>
                </c:manualLayout>
              </c:layout>
              <c:spPr>
                <a:noFill/>
                <a:ln w="9525" cap="flat" cmpd="sng" algn="ctr">
                  <a:solidFill>
                    <a:prstClr val="black">
                      <a:lumMod val="25000"/>
                      <a:lumOff val="75000"/>
                    </a:prst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s-CL"/>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17791"/>
                        <a:gd name="adj2" fmla="val -189986"/>
                      </a:avLst>
                    </a:prstGeom>
                    <a:noFill/>
                    <a:ln>
                      <a:noFill/>
                    </a:ln>
                  </c15:spPr>
                </c:ext>
                <c:ext xmlns:c16="http://schemas.microsoft.com/office/drawing/2014/chart" uri="{C3380CC4-5D6E-409C-BE32-E72D297353CC}">
                  <c16:uniqueId val="{00000005-7D8C-473F-91FD-A876418816A2}"/>
                </c:ext>
              </c:extLst>
            </c:dLbl>
            <c:dLbl>
              <c:idx val="3"/>
              <c:layout>
                <c:manualLayout>
                  <c:x val="-0.16334513812044432"/>
                  <c:y val="-0.1740383361610718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3E0A-4A49-A520-6FB0B0F00448}"/>
                </c:ext>
              </c:extLst>
            </c:dLbl>
            <c:dLbl>
              <c:idx val="4"/>
              <c:layout>
                <c:manualLayout>
                  <c:x val="2.923147193650049E-2"/>
                  <c:y val="-0.15621857555551147"/>
                </c:manualLayout>
              </c:layout>
              <c:spPr>
                <a:xfrm>
                  <a:off x="1769590" y="76200"/>
                  <a:ext cx="1063001" cy="573233"/>
                </a:xfrm>
                <a:noFill/>
                <a:ln w="9525" cap="flat" cmpd="sng" algn="ctr">
                  <a:solidFill>
                    <a:prstClr val="black">
                      <a:lumMod val="25000"/>
                      <a:lumOff val="75000"/>
                    </a:prst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s-CL"/>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2344"/>
                        <a:gd name="adj2" fmla="val 129357"/>
                      </a:avLst>
                    </a:prstGeom>
                    <a:noFill/>
                    <a:ln>
                      <a:noFill/>
                    </a:ln>
                  </c15:spPr>
                  <c15:layout>
                    <c:manualLayout>
                      <c:w val="0.2309872335329872"/>
                      <c:h val="0.11040680336755444"/>
                    </c:manualLayout>
                  </c15:layout>
                </c:ext>
                <c:ext xmlns:c16="http://schemas.microsoft.com/office/drawing/2014/chart" uri="{C3380CC4-5D6E-409C-BE32-E72D297353CC}">
                  <c16:uniqueId val="{00000003-3E0A-4A49-A520-6FB0B0F00448}"/>
                </c:ext>
              </c:extLst>
            </c:dLbl>
            <c:spPr>
              <a:no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s-CL"/>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Sheet1!$A$2:$A$6</c:f>
              <c:strCache>
                <c:ptCount val="5"/>
                <c:pt idx="0">
                  <c:v>Obesidad Total</c:v>
                </c:pt>
                <c:pt idx="1">
                  <c:v>Sobrepeso</c:v>
                </c:pt>
                <c:pt idx="2">
                  <c:v>Normal</c:v>
                </c:pt>
                <c:pt idx="3">
                  <c:v>Bajo Peso</c:v>
                </c:pt>
                <c:pt idx="4">
                  <c:v>Desnutrición</c:v>
                </c:pt>
              </c:strCache>
            </c:strRef>
          </c:cat>
          <c:val>
            <c:numRef>
              <c:f>Sheet1!$B$2:$B$6</c:f>
              <c:numCache>
                <c:formatCode>General</c:formatCode>
                <c:ptCount val="5"/>
                <c:pt idx="0">
                  <c:v>25</c:v>
                </c:pt>
                <c:pt idx="1">
                  <c:v>29</c:v>
                </c:pt>
                <c:pt idx="2">
                  <c:v>38</c:v>
                </c:pt>
                <c:pt idx="3">
                  <c:v>5</c:v>
                </c:pt>
                <c:pt idx="4">
                  <c:v>3</c:v>
                </c:pt>
              </c:numCache>
            </c:numRef>
          </c:val>
          <c:extLst>
            <c:ext xmlns:c16="http://schemas.microsoft.com/office/drawing/2014/chart" uri="{C3380CC4-5D6E-409C-BE32-E72D297353CC}">
              <c16:uniqueId val="{00000000-3E0A-4A49-A520-6FB0B0F00448}"/>
            </c:ext>
          </c:extLst>
        </c:ser>
        <c:dLbls>
          <c:showLegendKey val="0"/>
          <c:showVal val="0"/>
          <c:showCatName val="0"/>
          <c:showSerName val="0"/>
          <c:showPercent val="0"/>
          <c:showBubbleSize val="0"/>
          <c:showLeaderLines val="0"/>
        </c:dLbls>
        <c:firstSliceAng val="0"/>
        <c:holeSize val="52"/>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9" name="Google Shape;68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Por el momento ocuparemos OpenCV para hacer la parte de Deep learning pero eso puede cambiar en el futuro en caso de que necesitemos agregar otras herramientas, en especial para la parte de integración de plataformas</a:t>
            </a:r>
            <a:endParaRPr/>
          </a:p>
        </p:txBody>
      </p:sp>
      <p:sp>
        <p:nvSpPr>
          <p:cNvPr id="690" name="Google Shape;69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7" name="Google Shape;72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7" name="Google Shape;73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8" name="Google Shape;73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2" name="Google Shape;77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3" name="Google Shape;77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3" name="Google Shape;78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4" name="Google Shape;78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6" name="Google Shape;80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7" name="Google Shape;807;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4" name="Google Shape;82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5" name="Google Shape;825;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s-MX">
                <a:solidFill>
                  <a:srgbClr val="16273B"/>
                </a:solidFill>
                <a:highlight>
                  <a:srgbClr val="FFFFFF"/>
                </a:highlight>
                <a:latin typeface="Fira Sans"/>
                <a:ea typeface="Fira Sans"/>
                <a:cs typeface="Fira Sans"/>
                <a:sym typeface="Fira Sans"/>
              </a:rPr>
              <a:t>El Mapa Nutricional 2020 de JUNAEB evidencia que el 54% de los/as escolares de la muestra presenta sobrepeso y obesidad</a:t>
            </a:r>
            <a:endParaRPr/>
          </a:p>
          <a:p>
            <a:pPr indent="0" lvl="0" marL="0" rtl="0" algn="l">
              <a:spcBef>
                <a:spcPts val="0"/>
              </a:spcBef>
              <a:spcAft>
                <a:spcPts val="0"/>
              </a:spcAft>
              <a:buNone/>
            </a:pPr>
            <a:r>
              <a:t/>
            </a:r>
            <a:endParaRPr b="0" i="0">
              <a:solidFill>
                <a:srgbClr val="16273B"/>
              </a:solidFill>
              <a:highlight>
                <a:srgbClr val="FFFFFF"/>
              </a:highlight>
              <a:latin typeface="Fira Sans"/>
              <a:ea typeface="Fira Sans"/>
              <a:cs typeface="Fira Sans"/>
              <a:sym typeface="Fira Sans"/>
            </a:endParaRPr>
          </a:p>
          <a:p>
            <a:pPr indent="0" lvl="0" marL="0" rtl="0" algn="l">
              <a:spcBef>
                <a:spcPts val="0"/>
              </a:spcBef>
              <a:spcAft>
                <a:spcPts val="0"/>
              </a:spcAft>
              <a:buNone/>
            </a:pPr>
            <a:r>
              <a:rPr b="1" lang="es-MX"/>
              <a:t>Hipertensión arterial:</a:t>
            </a:r>
            <a:r>
              <a:rPr lang="es-MX"/>
              <a:t> Es una condición en la que la presión sanguínea en las arterias se encuentra constantemente elevada, lo que puede aumentar el riesgo de enfermedades cardiovasculares.</a:t>
            </a:r>
            <a:endParaRPr/>
          </a:p>
          <a:p>
            <a:pPr indent="0" lvl="0" marL="0" rtl="0" algn="l">
              <a:spcBef>
                <a:spcPts val="0"/>
              </a:spcBef>
              <a:spcAft>
                <a:spcPts val="0"/>
              </a:spcAft>
              <a:buNone/>
            </a:pPr>
            <a:r>
              <a:rPr b="1" lang="es-MX"/>
              <a:t>Hipergliceridemia:</a:t>
            </a:r>
            <a:r>
              <a:rPr lang="es-MX"/>
              <a:t> Es una condición caracterizada por niveles elevados de glucosa en la sangre, lo que puede aumentar el riesgo de diabetes tipo 2 y otras complicaciones metabólicas.</a:t>
            </a:r>
            <a:endParaRPr/>
          </a:p>
        </p:txBody>
      </p:sp>
      <p:sp>
        <p:nvSpPr>
          <p:cNvPr id="471" name="Google Shape;47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8" name="Google Shape;53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Por el momento ocuparemos OpenCV para hacer la parte de Deep learning pero eso puede cambiar en el futuro en caso de que necesitemos agregar otras herramientas, en especial para la parte de integración de plataformas. Puede que cambiemos Opencv por Tensorflow lite debido a que este ya viene optimizado para las aplicaciones móviles</a:t>
            </a:r>
            <a:endParaRPr/>
          </a:p>
        </p:txBody>
      </p:sp>
      <p:sp>
        <p:nvSpPr>
          <p:cNvPr id="539" name="Google Shape;53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5" name="Google Shape;57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Por el momento ocuparemos OpenCV para hacer la parte de Deep learning pero eso puede cambiar en el futuro en caso de que necesitemos agregar otras herramientas, en especial para la parte de integración de plataformas</a:t>
            </a:r>
            <a:endParaRPr/>
          </a:p>
        </p:txBody>
      </p:sp>
      <p:sp>
        <p:nvSpPr>
          <p:cNvPr id="576" name="Google Shape;57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3" name="Google Shape;61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Por el momento ocuparemos OpenCV para hacer la parte de Deep learning pero eso puede cambiar en el futuro en caso de que necesitemos agregar otras herramientas, en especial para la parte de integración de plataformas</a:t>
            </a:r>
            <a:endParaRPr/>
          </a:p>
        </p:txBody>
      </p:sp>
      <p:sp>
        <p:nvSpPr>
          <p:cNvPr id="614" name="Google Shape;61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1" name="Google Shape;65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Por el momento ocuparemos OpenCV para hacer la parte de Deep learning pero eso puede cambiar en el futuro en caso de que necesitemos agregar otras herramientas, en especial para la parte de integración de plataformas</a:t>
            </a:r>
            <a:endParaRPr/>
          </a:p>
        </p:txBody>
      </p:sp>
      <p:sp>
        <p:nvSpPr>
          <p:cNvPr id="652" name="Google Shape;65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con imagen">
  <p:cSld name="Diapositiva de título con imagen">
    <p:spTree>
      <p:nvGrpSpPr>
        <p:cNvPr id="26" name="Shape 26"/>
        <p:cNvGrpSpPr/>
        <p:nvPr/>
      </p:nvGrpSpPr>
      <p:grpSpPr>
        <a:xfrm>
          <a:off x="0" y="0"/>
          <a:ext cx="0" cy="0"/>
          <a:chOff x="0" y="0"/>
          <a:chExt cx="0" cy="0"/>
        </a:xfrm>
      </p:grpSpPr>
      <p:sp>
        <p:nvSpPr>
          <p:cNvPr id="27" name="Google Shape;27;p18"/>
          <p:cNvSpPr txBox="1"/>
          <p:nvPr>
            <p:ph type="title"/>
          </p:nvPr>
        </p:nvSpPr>
        <p:spPr>
          <a:xfrm>
            <a:off x="758588" y="1436921"/>
            <a:ext cx="5690680" cy="15173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6000"/>
              <a:buFont typeface="Trebuchet MS"/>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 type="body"/>
          </p:nvPr>
        </p:nvSpPr>
        <p:spPr>
          <a:xfrm>
            <a:off x="786259" y="5096662"/>
            <a:ext cx="4367531" cy="94982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2240"/>
              <a:buNone/>
              <a:defRPr b="0" i="0" sz="2800">
                <a:solidFill>
                  <a:schemeClr val="accent3"/>
                </a:solidFill>
                <a:latin typeface="Trebuchet MS"/>
                <a:ea typeface="Trebuchet MS"/>
                <a:cs typeface="Trebuchet MS"/>
                <a:sym typeface="Trebuchet MS"/>
              </a:defRPr>
            </a:lvl1pPr>
            <a:lvl2pPr indent="-228600" lvl="1" marL="914400" algn="l">
              <a:spcBef>
                <a:spcPts val="1000"/>
              </a:spcBef>
              <a:spcAft>
                <a:spcPts val="0"/>
              </a:spcAft>
              <a:buSzPts val="1440"/>
              <a:buNone/>
              <a:defRPr b="1" i="1" sz="1800"/>
            </a:lvl2pPr>
            <a:lvl3pPr indent="-228600" lvl="2" marL="1371600" algn="l">
              <a:spcBef>
                <a:spcPts val="1000"/>
              </a:spcBef>
              <a:spcAft>
                <a:spcPts val="0"/>
              </a:spcAft>
              <a:buSzPts val="1440"/>
              <a:buNone/>
              <a:defRPr b="1" i="1" sz="1800"/>
            </a:lvl3pPr>
            <a:lvl4pPr indent="-228600" lvl="3" marL="1828800" algn="l">
              <a:spcBef>
                <a:spcPts val="1000"/>
              </a:spcBef>
              <a:spcAft>
                <a:spcPts val="0"/>
              </a:spcAft>
              <a:buSzPts val="1440"/>
              <a:buNone/>
              <a:defRPr b="1" i="1" sz="1800"/>
            </a:lvl4pPr>
            <a:lvl5pPr indent="-228600" lvl="4" marL="2286000" algn="l">
              <a:spcBef>
                <a:spcPts val="1000"/>
              </a:spcBef>
              <a:spcAft>
                <a:spcPts val="0"/>
              </a:spcAft>
              <a:buSzPts val="1440"/>
              <a:buNone/>
              <a:defRPr b="1" i="1"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9" name="Google Shape;29;p18"/>
          <p:cNvSpPr/>
          <p:nvPr/>
        </p:nvSpPr>
        <p:spPr>
          <a:xfrm>
            <a:off x="8069104" y="5422164"/>
            <a:ext cx="736673" cy="736673"/>
          </a:xfrm>
          <a:custGeom>
            <a:rect b="b" l="l" r="r" t="t"/>
            <a:pathLst>
              <a:path extrusionOk="0" h="736672" w="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0" name="Google Shape;30;p18"/>
          <p:cNvSpPr/>
          <p:nvPr/>
        </p:nvSpPr>
        <p:spPr>
          <a:xfrm>
            <a:off x="9029960" y="3463631"/>
            <a:ext cx="3175313" cy="2946690"/>
          </a:xfrm>
          <a:custGeom>
            <a:rect b="b" l="l" r="r" t="t"/>
            <a:pathLst>
              <a:path extrusionOk="0" h="2946690" w="3175312">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1" name="Google Shape;31;p18"/>
          <p:cNvSpPr/>
          <p:nvPr/>
        </p:nvSpPr>
        <p:spPr>
          <a:xfrm>
            <a:off x="11043829" y="4566099"/>
            <a:ext cx="1155814" cy="863685"/>
          </a:xfrm>
          <a:custGeom>
            <a:rect b="b" l="l" r="r" t="t"/>
            <a:pathLst>
              <a:path extrusionOk="0" h="863685" w="1155813">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2" name="Google Shape;32;p18"/>
          <p:cNvSpPr/>
          <p:nvPr/>
        </p:nvSpPr>
        <p:spPr>
          <a:xfrm>
            <a:off x="10743661" y="-1689"/>
            <a:ext cx="1447943" cy="1003399"/>
          </a:xfrm>
          <a:custGeom>
            <a:rect b="b" l="l" r="r" t="t"/>
            <a:pathLst>
              <a:path extrusionOk="0" h="1003398" w="1447942">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3" name="Google Shape;33;p18"/>
          <p:cNvSpPr/>
          <p:nvPr/>
        </p:nvSpPr>
        <p:spPr>
          <a:xfrm>
            <a:off x="6536780" y="-12701"/>
            <a:ext cx="4978890" cy="2133810"/>
          </a:xfrm>
          <a:custGeom>
            <a:rect b="b" l="l" r="r" t="t"/>
            <a:pathLst>
              <a:path extrusionOk="0" h="2133810" w="497889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4" name="Google Shape;34;p18"/>
          <p:cNvSpPr/>
          <p:nvPr/>
        </p:nvSpPr>
        <p:spPr>
          <a:xfrm>
            <a:off x="6518963" y="-12701"/>
            <a:ext cx="5029695" cy="2146511"/>
          </a:xfrm>
          <a:custGeom>
            <a:rect b="b" l="l" r="r" t="t"/>
            <a:pathLst>
              <a:path extrusionOk="0" h="2146511" w="5029695">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5" name="Google Shape;35;p18"/>
          <p:cNvSpPr txBox="1"/>
          <p:nvPr>
            <p:ph idx="2" type="body"/>
          </p:nvPr>
        </p:nvSpPr>
        <p:spPr>
          <a:xfrm>
            <a:off x="786259" y="3425363"/>
            <a:ext cx="3629300" cy="94982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240"/>
              <a:buNone/>
              <a:defRPr b="1" i="0" sz="2800"/>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6" name="Google Shape;36;p18"/>
          <p:cNvSpPr/>
          <p:nvPr/>
        </p:nvSpPr>
        <p:spPr>
          <a:xfrm>
            <a:off x="895717" y="3124629"/>
            <a:ext cx="2158296" cy="151200"/>
          </a:xfrm>
          <a:custGeom>
            <a:rect b="b" l="l" r="r" t="t"/>
            <a:pathLst>
              <a:path extrusionOk="0" h="165045" w="215829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7" name="Google Shape;37;p18"/>
          <p:cNvSpPr/>
          <p:nvPr/>
        </p:nvSpPr>
        <p:spPr>
          <a:xfrm>
            <a:off x="-7816" y="5057878"/>
            <a:ext cx="715108" cy="949829"/>
          </a:xfrm>
          <a:custGeom>
            <a:rect b="b" l="l" r="r" t="t"/>
            <a:pathLst>
              <a:path extrusionOk="0" h="1015200" w="7236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8" name="Google Shape;38;p18"/>
          <p:cNvSpPr/>
          <p:nvPr>
            <p:ph idx="3" type="pic"/>
          </p:nvPr>
        </p:nvSpPr>
        <p:spPr>
          <a:xfrm>
            <a:off x="4614953" y="0"/>
            <a:ext cx="7585924" cy="5949573"/>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65" name="Shape 165"/>
        <p:cNvGrpSpPr/>
        <p:nvPr/>
      </p:nvGrpSpPr>
      <p:grpSpPr>
        <a:xfrm>
          <a:off x="0" y="0"/>
          <a:ext cx="0" cy="0"/>
          <a:chOff x="0" y="0"/>
          <a:chExt cx="0" cy="0"/>
        </a:xfrm>
      </p:grpSpPr>
      <p:sp>
        <p:nvSpPr>
          <p:cNvPr id="166" name="Google Shape;166;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7"/>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68" name="Google Shape;168;p27"/>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69" name="Google Shape;169;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172" name="Google Shape;172;p27"/>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73" name="Google Shape;173;p27"/>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174" name="Google Shape;174;p27"/>
          <p:cNvGrpSpPr/>
          <p:nvPr/>
        </p:nvGrpSpPr>
        <p:grpSpPr>
          <a:xfrm>
            <a:off x="9999818" y="-7969"/>
            <a:ext cx="2199425" cy="1945482"/>
            <a:chOff x="9994666" y="-7969"/>
            <a:chExt cx="2199425" cy="1945482"/>
          </a:xfrm>
        </p:grpSpPr>
        <p:sp>
          <p:nvSpPr>
            <p:cNvPr id="175" name="Google Shape;175;p27"/>
            <p:cNvSpPr/>
            <p:nvPr/>
          </p:nvSpPr>
          <p:spPr>
            <a:xfrm>
              <a:off x="10712341" y="-7969"/>
              <a:ext cx="1466283" cy="1009398"/>
            </a:xfrm>
            <a:custGeom>
              <a:rect b="b" l="l" r="r" t="t"/>
              <a:pathLst>
                <a:path extrusionOk="0" h="1009397" w="1466283">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76" name="Google Shape;176;p27"/>
            <p:cNvSpPr/>
            <p:nvPr/>
          </p:nvSpPr>
          <p:spPr>
            <a:xfrm>
              <a:off x="10014209" y="321414"/>
              <a:ext cx="2178175" cy="1593786"/>
            </a:xfrm>
            <a:custGeom>
              <a:rect b="b" l="l" r="r" t="t"/>
              <a:pathLst>
                <a:path extrusionOk="0" h="1593786" w="2178174">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77" name="Google Shape;177;p27"/>
            <p:cNvSpPr/>
            <p:nvPr/>
          </p:nvSpPr>
          <p:spPr>
            <a:xfrm>
              <a:off x="10732016" y="-7969"/>
              <a:ext cx="1455658" cy="839394"/>
            </a:xfrm>
            <a:custGeom>
              <a:rect b="b" l="l" r="r" t="t"/>
              <a:pathLst>
                <a:path extrusionOk="0" h="839394" w="1455658">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78" name="Google Shape;178;p27"/>
            <p:cNvSpPr/>
            <p:nvPr/>
          </p:nvSpPr>
          <p:spPr>
            <a:xfrm>
              <a:off x="11124635" y="1146995"/>
              <a:ext cx="1062524" cy="743767"/>
            </a:xfrm>
            <a:custGeom>
              <a:rect b="b" l="l" r="r" t="t"/>
              <a:pathLst>
                <a:path extrusionOk="0" h="743766" w="1062524">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79" name="Google Shape;179;p27"/>
            <p:cNvSpPr/>
            <p:nvPr/>
          </p:nvSpPr>
          <p:spPr>
            <a:xfrm>
              <a:off x="11105057" y="1128932"/>
              <a:ext cx="1083775" cy="775643"/>
            </a:xfrm>
            <a:custGeom>
              <a:rect b="b" l="l" r="r" t="t"/>
              <a:pathLst>
                <a:path extrusionOk="0" h="775642" w="1083774">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80" name="Google Shape;180;p27"/>
            <p:cNvSpPr/>
            <p:nvPr/>
          </p:nvSpPr>
          <p:spPr>
            <a:xfrm>
              <a:off x="9994666" y="301226"/>
              <a:ext cx="2199425" cy="1636287"/>
            </a:xfrm>
            <a:custGeom>
              <a:rect b="b" l="l" r="r" t="t"/>
              <a:pathLst>
                <a:path extrusionOk="0" h="1636287" w="2199425">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181" name="Google Shape;181;p27"/>
          <p:cNvSpPr/>
          <p:nvPr/>
        </p:nvSpPr>
        <p:spPr>
          <a:xfrm>
            <a:off x="838200" y="1492524"/>
            <a:ext cx="6153912" cy="151200"/>
          </a:xfrm>
          <a:custGeom>
            <a:rect b="b" l="l" r="r" t="t"/>
            <a:pathLst>
              <a:path extrusionOk="0" h="123825" w="4629150">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82" name="Shape 182"/>
        <p:cNvGrpSpPr/>
        <p:nvPr/>
      </p:nvGrpSpPr>
      <p:grpSpPr>
        <a:xfrm>
          <a:off x="0" y="0"/>
          <a:ext cx="0" cy="0"/>
          <a:chOff x="0" y="0"/>
          <a:chExt cx="0" cy="0"/>
        </a:xfrm>
      </p:grpSpPr>
      <p:sp>
        <p:nvSpPr>
          <p:cNvPr id="183" name="Google Shape;183;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28"/>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85" name="Google Shape;185;p28"/>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86" name="Google Shape;186;p28"/>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87" name="Google Shape;187;p28"/>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88" name="Google Shape;188;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191" name="Google Shape;191;p28"/>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2" name="Google Shape;192;p28"/>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193" name="Google Shape;193;p28"/>
          <p:cNvGrpSpPr/>
          <p:nvPr/>
        </p:nvGrpSpPr>
        <p:grpSpPr>
          <a:xfrm>
            <a:off x="9999818" y="-7969"/>
            <a:ext cx="2199425" cy="1945482"/>
            <a:chOff x="9994666" y="-7969"/>
            <a:chExt cx="2199425" cy="1945482"/>
          </a:xfrm>
        </p:grpSpPr>
        <p:sp>
          <p:nvSpPr>
            <p:cNvPr id="194" name="Google Shape;194;p28"/>
            <p:cNvSpPr/>
            <p:nvPr/>
          </p:nvSpPr>
          <p:spPr>
            <a:xfrm>
              <a:off x="10712341" y="-7969"/>
              <a:ext cx="1466283" cy="1009398"/>
            </a:xfrm>
            <a:custGeom>
              <a:rect b="b" l="l" r="r" t="t"/>
              <a:pathLst>
                <a:path extrusionOk="0" h="1009397" w="1466283">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95" name="Google Shape;195;p28"/>
            <p:cNvSpPr/>
            <p:nvPr/>
          </p:nvSpPr>
          <p:spPr>
            <a:xfrm>
              <a:off x="10014209" y="321414"/>
              <a:ext cx="2178175" cy="1593786"/>
            </a:xfrm>
            <a:custGeom>
              <a:rect b="b" l="l" r="r" t="t"/>
              <a:pathLst>
                <a:path extrusionOk="0" h="1593786" w="2178174">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96" name="Google Shape;196;p28"/>
            <p:cNvSpPr/>
            <p:nvPr/>
          </p:nvSpPr>
          <p:spPr>
            <a:xfrm>
              <a:off x="10732016" y="-7969"/>
              <a:ext cx="1455658" cy="839394"/>
            </a:xfrm>
            <a:custGeom>
              <a:rect b="b" l="l" r="r" t="t"/>
              <a:pathLst>
                <a:path extrusionOk="0" h="839394" w="1455658">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97" name="Google Shape;197;p28"/>
            <p:cNvSpPr/>
            <p:nvPr/>
          </p:nvSpPr>
          <p:spPr>
            <a:xfrm>
              <a:off x="11124635" y="1146995"/>
              <a:ext cx="1062524" cy="743767"/>
            </a:xfrm>
            <a:custGeom>
              <a:rect b="b" l="l" r="r" t="t"/>
              <a:pathLst>
                <a:path extrusionOk="0" h="743766" w="1062524">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98" name="Google Shape;198;p28"/>
            <p:cNvSpPr/>
            <p:nvPr/>
          </p:nvSpPr>
          <p:spPr>
            <a:xfrm>
              <a:off x="11105057" y="1128932"/>
              <a:ext cx="1083775" cy="775643"/>
            </a:xfrm>
            <a:custGeom>
              <a:rect b="b" l="l" r="r" t="t"/>
              <a:pathLst>
                <a:path extrusionOk="0" h="775642" w="1083774">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99" name="Google Shape;199;p28"/>
            <p:cNvSpPr/>
            <p:nvPr/>
          </p:nvSpPr>
          <p:spPr>
            <a:xfrm>
              <a:off x="9994666" y="301226"/>
              <a:ext cx="2199425" cy="1636287"/>
            </a:xfrm>
            <a:custGeom>
              <a:rect b="b" l="l" r="r" t="t"/>
              <a:pathLst>
                <a:path extrusionOk="0" h="1636287" w="2199425">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200" name="Google Shape;200;p28"/>
          <p:cNvSpPr/>
          <p:nvPr/>
        </p:nvSpPr>
        <p:spPr>
          <a:xfrm>
            <a:off x="838200" y="1492524"/>
            <a:ext cx="6153912" cy="151200"/>
          </a:xfrm>
          <a:custGeom>
            <a:rect b="b" l="l" r="r" t="t"/>
            <a:pathLst>
              <a:path extrusionOk="0" h="123825" w="4629150">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01" name="Shape 201"/>
        <p:cNvGrpSpPr/>
        <p:nvPr/>
      </p:nvGrpSpPr>
      <p:grpSpPr>
        <a:xfrm>
          <a:off x="0" y="0"/>
          <a:ext cx="0" cy="0"/>
          <a:chOff x="0" y="0"/>
          <a:chExt cx="0" cy="0"/>
        </a:xfrm>
      </p:grpSpPr>
      <p:sp>
        <p:nvSpPr>
          <p:cNvPr id="202" name="Google Shape;202;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206" name="Google Shape;206;p29"/>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07" name="Google Shape;207;p29"/>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208" name="Google Shape;208;p29"/>
          <p:cNvGrpSpPr/>
          <p:nvPr/>
        </p:nvGrpSpPr>
        <p:grpSpPr>
          <a:xfrm>
            <a:off x="9999818" y="-7969"/>
            <a:ext cx="2199425" cy="1945482"/>
            <a:chOff x="9994666" y="-7969"/>
            <a:chExt cx="2199425" cy="1945482"/>
          </a:xfrm>
        </p:grpSpPr>
        <p:sp>
          <p:nvSpPr>
            <p:cNvPr id="209" name="Google Shape;209;p29"/>
            <p:cNvSpPr/>
            <p:nvPr/>
          </p:nvSpPr>
          <p:spPr>
            <a:xfrm>
              <a:off x="10712341" y="-7969"/>
              <a:ext cx="1466283" cy="1009398"/>
            </a:xfrm>
            <a:custGeom>
              <a:rect b="b" l="l" r="r" t="t"/>
              <a:pathLst>
                <a:path extrusionOk="0" h="1009397" w="1466283">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10" name="Google Shape;210;p29"/>
            <p:cNvSpPr/>
            <p:nvPr/>
          </p:nvSpPr>
          <p:spPr>
            <a:xfrm>
              <a:off x="10014209" y="321414"/>
              <a:ext cx="2178175" cy="1593786"/>
            </a:xfrm>
            <a:custGeom>
              <a:rect b="b" l="l" r="r" t="t"/>
              <a:pathLst>
                <a:path extrusionOk="0" h="1593786" w="2178174">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11" name="Google Shape;211;p29"/>
            <p:cNvSpPr/>
            <p:nvPr/>
          </p:nvSpPr>
          <p:spPr>
            <a:xfrm>
              <a:off x="10732016" y="-7969"/>
              <a:ext cx="1455658" cy="839394"/>
            </a:xfrm>
            <a:custGeom>
              <a:rect b="b" l="l" r="r" t="t"/>
              <a:pathLst>
                <a:path extrusionOk="0" h="839394" w="1455658">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12" name="Google Shape;212;p29"/>
            <p:cNvSpPr/>
            <p:nvPr/>
          </p:nvSpPr>
          <p:spPr>
            <a:xfrm>
              <a:off x="11124635" y="1146995"/>
              <a:ext cx="1062524" cy="743767"/>
            </a:xfrm>
            <a:custGeom>
              <a:rect b="b" l="l" r="r" t="t"/>
              <a:pathLst>
                <a:path extrusionOk="0" h="743766" w="1062524">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13" name="Google Shape;213;p29"/>
            <p:cNvSpPr/>
            <p:nvPr/>
          </p:nvSpPr>
          <p:spPr>
            <a:xfrm>
              <a:off x="11105057" y="1128932"/>
              <a:ext cx="1083775" cy="775643"/>
            </a:xfrm>
            <a:custGeom>
              <a:rect b="b" l="l" r="r" t="t"/>
              <a:pathLst>
                <a:path extrusionOk="0" h="775642" w="1083774">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14" name="Google Shape;214;p29"/>
            <p:cNvSpPr/>
            <p:nvPr/>
          </p:nvSpPr>
          <p:spPr>
            <a:xfrm>
              <a:off x="9994666" y="301226"/>
              <a:ext cx="2199425" cy="1636287"/>
            </a:xfrm>
            <a:custGeom>
              <a:rect b="b" l="l" r="r" t="t"/>
              <a:pathLst>
                <a:path extrusionOk="0" h="1636287" w="2199425">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215" name="Google Shape;215;p29"/>
          <p:cNvSpPr/>
          <p:nvPr/>
        </p:nvSpPr>
        <p:spPr>
          <a:xfrm>
            <a:off x="838200" y="1492524"/>
            <a:ext cx="6408000" cy="151200"/>
          </a:xfrm>
          <a:custGeom>
            <a:rect b="b" l="l" r="r" t="t"/>
            <a:pathLst>
              <a:path extrusionOk="0" h="123825" w="4629150">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16" name="Shape 216"/>
        <p:cNvGrpSpPr/>
        <p:nvPr/>
      </p:nvGrpSpPr>
      <p:grpSpPr>
        <a:xfrm>
          <a:off x="0" y="0"/>
          <a:ext cx="0" cy="0"/>
          <a:chOff x="0" y="0"/>
          <a:chExt cx="0" cy="0"/>
        </a:xfrm>
      </p:grpSpPr>
      <p:sp>
        <p:nvSpPr>
          <p:cNvPr id="217" name="Google Shape;217;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220" name="Google Shape;220;p30"/>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21" name="Google Shape;221;p30"/>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222" name="Google Shape;222;p30"/>
          <p:cNvGrpSpPr/>
          <p:nvPr/>
        </p:nvGrpSpPr>
        <p:grpSpPr>
          <a:xfrm>
            <a:off x="9999818" y="-7969"/>
            <a:ext cx="2199425" cy="1945482"/>
            <a:chOff x="9994666" y="-7969"/>
            <a:chExt cx="2199425" cy="1945482"/>
          </a:xfrm>
        </p:grpSpPr>
        <p:sp>
          <p:nvSpPr>
            <p:cNvPr id="223" name="Google Shape;223;p30"/>
            <p:cNvSpPr/>
            <p:nvPr/>
          </p:nvSpPr>
          <p:spPr>
            <a:xfrm>
              <a:off x="10712341" y="-7969"/>
              <a:ext cx="1466283" cy="1009398"/>
            </a:xfrm>
            <a:custGeom>
              <a:rect b="b" l="l" r="r" t="t"/>
              <a:pathLst>
                <a:path extrusionOk="0" h="1009397" w="1466283">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24" name="Google Shape;224;p30"/>
            <p:cNvSpPr/>
            <p:nvPr/>
          </p:nvSpPr>
          <p:spPr>
            <a:xfrm>
              <a:off x="10014209" y="321414"/>
              <a:ext cx="2178175" cy="1593786"/>
            </a:xfrm>
            <a:custGeom>
              <a:rect b="b" l="l" r="r" t="t"/>
              <a:pathLst>
                <a:path extrusionOk="0" h="1593786" w="2178174">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25" name="Google Shape;225;p30"/>
            <p:cNvSpPr/>
            <p:nvPr/>
          </p:nvSpPr>
          <p:spPr>
            <a:xfrm>
              <a:off x="10732016" y="-7969"/>
              <a:ext cx="1455658" cy="839394"/>
            </a:xfrm>
            <a:custGeom>
              <a:rect b="b" l="l" r="r" t="t"/>
              <a:pathLst>
                <a:path extrusionOk="0" h="839394" w="1455658">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26" name="Google Shape;226;p30"/>
            <p:cNvSpPr/>
            <p:nvPr/>
          </p:nvSpPr>
          <p:spPr>
            <a:xfrm>
              <a:off x="11124635" y="1146995"/>
              <a:ext cx="1062524" cy="743767"/>
            </a:xfrm>
            <a:custGeom>
              <a:rect b="b" l="l" r="r" t="t"/>
              <a:pathLst>
                <a:path extrusionOk="0" h="743766" w="1062524">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27" name="Google Shape;227;p30"/>
            <p:cNvSpPr/>
            <p:nvPr/>
          </p:nvSpPr>
          <p:spPr>
            <a:xfrm>
              <a:off x="11105057" y="1128932"/>
              <a:ext cx="1083775" cy="775643"/>
            </a:xfrm>
            <a:custGeom>
              <a:rect b="b" l="l" r="r" t="t"/>
              <a:pathLst>
                <a:path extrusionOk="0" h="775642" w="1083774">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28" name="Google Shape;228;p30"/>
            <p:cNvSpPr/>
            <p:nvPr/>
          </p:nvSpPr>
          <p:spPr>
            <a:xfrm>
              <a:off x="9994666" y="301226"/>
              <a:ext cx="2199425" cy="1636287"/>
            </a:xfrm>
            <a:custGeom>
              <a:rect b="b" l="l" r="r" t="t"/>
              <a:pathLst>
                <a:path extrusionOk="0" h="1636287" w="2199425">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29" name="Shape 229"/>
        <p:cNvGrpSpPr/>
        <p:nvPr/>
      </p:nvGrpSpPr>
      <p:grpSpPr>
        <a:xfrm>
          <a:off x="0" y="0"/>
          <a:ext cx="0" cy="0"/>
          <a:chOff x="0" y="0"/>
          <a:chExt cx="0" cy="0"/>
        </a:xfrm>
      </p:grpSpPr>
      <p:sp>
        <p:nvSpPr>
          <p:cNvPr id="230" name="Google Shape;230;p31"/>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31"/>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32" name="Google Shape;232;p31"/>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233" name="Google Shape;233;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236" name="Google Shape;236;p31"/>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37" name="Google Shape;237;p31"/>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38" name="Google Shape;238;p31"/>
          <p:cNvSpPr/>
          <p:nvPr/>
        </p:nvSpPr>
        <p:spPr>
          <a:xfrm>
            <a:off x="10413777" y="4433244"/>
            <a:ext cx="1782599" cy="30316"/>
          </a:xfrm>
          <a:custGeom>
            <a:rect b="b" l="l" r="r" t="t"/>
            <a:pathLst>
              <a:path extrusionOk="0" h="30316" w="1782599">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39" name="Google Shape;239;p31"/>
          <p:cNvSpPr/>
          <p:nvPr/>
        </p:nvSpPr>
        <p:spPr>
          <a:xfrm>
            <a:off x="887582" y="2045662"/>
            <a:ext cx="3785313" cy="165305"/>
          </a:xfrm>
          <a:custGeom>
            <a:rect b="b" l="l" r="r" t="t"/>
            <a:pathLst>
              <a:path extrusionOk="0" h="165304" w="3785313">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40" name="Google Shape;240;p31"/>
          <p:cNvSpPr/>
          <p:nvPr/>
        </p:nvSpPr>
        <p:spPr>
          <a:xfrm>
            <a:off x="10416941" y="4161024"/>
            <a:ext cx="1785131" cy="543175"/>
          </a:xfrm>
          <a:custGeom>
            <a:rect b="b" l="l" r="r" t="t"/>
            <a:pathLst>
              <a:path extrusionOk="0" h="409575" w="134302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41" name="Google Shape;241;p31"/>
          <p:cNvSpPr/>
          <p:nvPr/>
        </p:nvSpPr>
        <p:spPr>
          <a:xfrm>
            <a:off x="8607090" y="4437664"/>
            <a:ext cx="3595584" cy="922135"/>
          </a:xfrm>
          <a:custGeom>
            <a:rect b="b" l="l" r="r" t="t"/>
            <a:pathLst>
              <a:path extrusionOk="0" h="695325" w="2705100">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42" name="Shape 242"/>
        <p:cNvGrpSpPr/>
        <p:nvPr/>
      </p:nvGrpSpPr>
      <p:grpSpPr>
        <a:xfrm>
          <a:off x="0" y="0"/>
          <a:ext cx="0" cy="0"/>
          <a:chOff x="0" y="0"/>
          <a:chExt cx="0" cy="0"/>
        </a:xfrm>
      </p:grpSpPr>
      <p:sp>
        <p:nvSpPr>
          <p:cNvPr id="243" name="Google Shape;243;p32"/>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32"/>
          <p:cNvSpPr/>
          <p:nvPr>
            <p:ph idx="2" type="pic"/>
          </p:nvPr>
        </p:nvSpPr>
        <p:spPr>
          <a:xfrm>
            <a:off x="677334" y="609600"/>
            <a:ext cx="8596668" cy="3845718"/>
          </a:xfrm>
          <a:prstGeom prst="rect">
            <a:avLst/>
          </a:prstGeom>
          <a:noFill/>
          <a:ln>
            <a:noFill/>
          </a:ln>
        </p:spPr>
      </p:sp>
      <p:sp>
        <p:nvSpPr>
          <p:cNvPr id="245" name="Google Shape;245;p32"/>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46" name="Google Shape;246;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249" name="Shape 249"/>
        <p:cNvGrpSpPr/>
        <p:nvPr/>
      </p:nvGrpSpPr>
      <p:grpSpPr>
        <a:xfrm>
          <a:off x="0" y="0"/>
          <a:ext cx="0" cy="0"/>
          <a:chOff x="0" y="0"/>
          <a:chExt cx="0" cy="0"/>
        </a:xfrm>
      </p:grpSpPr>
      <p:sp>
        <p:nvSpPr>
          <p:cNvPr id="250" name="Google Shape;250;p33"/>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33"/>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252" name="Google Shape;252;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3" name="Google Shape;253;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255" name="Shape 255"/>
        <p:cNvGrpSpPr/>
        <p:nvPr/>
      </p:nvGrpSpPr>
      <p:grpSpPr>
        <a:xfrm>
          <a:off x="0" y="0"/>
          <a:ext cx="0" cy="0"/>
          <a:chOff x="0" y="0"/>
          <a:chExt cx="0" cy="0"/>
        </a:xfrm>
      </p:grpSpPr>
      <p:sp>
        <p:nvSpPr>
          <p:cNvPr id="256" name="Google Shape;256;p3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34"/>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58" name="Google Shape;258;p34"/>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259" name="Google Shape;259;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262" name="Google Shape;262;p3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MX" sz="8000">
                <a:solidFill>
                  <a:srgbClr val="BFE471"/>
                </a:solidFill>
                <a:latin typeface="Arial"/>
                <a:ea typeface="Arial"/>
                <a:cs typeface="Arial"/>
                <a:sym typeface="Arial"/>
              </a:rPr>
              <a:t>“</a:t>
            </a:r>
            <a:endParaRPr/>
          </a:p>
        </p:txBody>
      </p:sp>
      <p:sp>
        <p:nvSpPr>
          <p:cNvPr id="263" name="Google Shape;263;p3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MX"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264" name="Shape 264"/>
        <p:cNvGrpSpPr/>
        <p:nvPr/>
      </p:nvGrpSpPr>
      <p:grpSpPr>
        <a:xfrm>
          <a:off x="0" y="0"/>
          <a:ext cx="0" cy="0"/>
          <a:chOff x="0" y="0"/>
          <a:chExt cx="0" cy="0"/>
        </a:xfrm>
      </p:grpSpPr>
      <p:sp>
        <p:nvSpPr>
          <p:cNvPr id="265" name="Google Shape;265;p35"/>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6" name="Google Shape;266;p35"/>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267" name="Google Shape;267;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r la tarjeta de nombre">
  <p:cSld name="Citar la tarjeta de nombre">
    <p:spTree>
      <p:nvGrpSpPr>
        <p:cNvPr id="270" name="Shape 270"/>
        <p:cNvGrpSpPr/>
        <p:nvPr/>
      </p:nvGrpSpPr>
      <p:grpSpPr>
        <a:xfrm>
          <a:off x="0" y="0"/>
          <a:ext cx="0" cy="0"/>
          <a:chOff x="0" y="0"/>
          <a:chExt cx="0" cy="0"/>
        </a:xfrm>
      </p:grpSpPr>
      <p:sp>
        <p:nvSpPr>
          <p:cNvPr id="271" name="Google Shape;271;p3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3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73" name="Google Shape;273;p3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274" name="Google Shape;274;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5" name="Google Shape;275;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6" name="Google Shape;276;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277" name="Google Shape;277;p3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MX" sz="8000">
                <a:solidFill>
                  <a:srgbClr val="BFE471"/>
                </a:solidFill>
                <a:latin typeface="Arial"/>
                <a:ea typeface="Arial"/>
                <a:cs typeface="Arial"/>
                <a:sym typeface="Arial"/>
              </a:rPr>
              <a:t>“</a:t>
            </a:r>
            <a:endParaRPr/>
          </a:p>
        </p:txBody>
      </p:sp>
      <p:sp>
        <p:nvSpPr>
          <p:cNvPr id="278" name="Google Shape;278;p3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MX" sz="8000">
                <a:solidFill>
                  <a:srgbClr val="BFE471"/>
                </a:solidFill>
                <a:latin typeface="Arial"/>
                <a:ea typeface="Arial"/>
                <a:cs typeface="Arial"/>
                <a:sym typeface="Arial"/>
              </a:rPr>
              <a: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con subtítulo">
  <p:cSld name="Comparación con subtítulo">
    <p:spTree>
      <p:nvGrpSpPr>
        <p:cNvPr id="39" name="Shape 39"/>
        <p:cNvGrpSpPr/>
        <p:nvPr/>
      </p:nvGrpSpPr>
      <p:grpSpPr>
        <a:xfrm>
          <a:off x="0" y="0"/>
          <a:ext cx="0" cy="0"/>
          <a:chOff x="0" y="0"/>
          <a:chExt cx="0" cy="0"/>
        </a:xfrm>
      </p:grpSpPr>
      <p:sp>
        <p:nvSpPr>
          <p:cNvPr id="40" name="Google Shape;40;p19"/>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1" name="Google Shape;41;p19"/>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42" name="Google Shape;42;p19"/>
          <p:cNvSpPr txBox="1"/>
          <p:nvPr>
            <p:ph type="title"/>
          </p:nvPr>
        </p:nvSpPr>
        <p:spPr>
          <a:xfrm>
            <a:off x="831850" y="781050"/>
            <a:ext cx="10515600" cy="676275"/>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accent1"/>
              </a:buClr>
              <a:buSzPts val="4000"/>
              <a:buFont typeface="Trebuchet MS"/>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 type="body"/>
          </p:nvPr>
        </p:nvSpPr>
        <p:spPr>
          <a:xfrm>
            <a:off x="811311" y="2959593"/>
            <a:ext cx="4365625" cy="365125"/>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b="1" sz="2500">
                <a:solidFill>
                  <a:schemeClr val="accent3"/>
                </a:solidFill>
                <a:latin typeface="Trebuchet MS"/>
                <a:ea typeface="Trebuchet MS"/>
                <a:cs typeface="Trebuchet MS"/>
                <a:sym typeface="Trebuchet MS"/>
              </a:defRPr>
            </a:lvl1pPr>
            <a:lvl2pPr indent="-228600" lvl="1" marL="914400" algn="l">
              <a:spcBef>
                <a:spcPts val="1000"/>
              </a:spcBef>
              <a:spcAft>
                <a:spcPts val="0"/>
              </a:spcAft>
              <a:buSzPts val="1600"/>
              <a:buNone/>
              <a:defRPr sz="2000">
                <a:solidFill>
                  <a:srgbClr val="888888"/>
                </a:solidFill>
              </a:defRPr>
            </a:lvl2pPr>
            <a:lvl3pPr indent="-228600" lvl="2" marL="1371600" algn="l">
              <a:spcBef>
                <a:spcPts val="1000"/>
              </a:spcBef>
              <a:spcAft>
                <a:spcPts val="0"/>
              </a:spcAft>
              <a:buSzPts val="1440"/>
              <a:buNone/>
              <a:defRPr sz="1800">
                <a:solidFill>
                  <a:srgbClr val="888888"/>
                </a:solidFill>
              </a:defRPr>
            </a:lvl3pPr>
            <a:lvl4pPr indent="-228600" lvl="3" marL="1828800" algn="l">
              <a:spcBef>
                <a:spcPts val="1000"/>
              </a:spcBef>
              <a:spcAft>
                <a:spcPts val="0"/>
              </a:spcAft>
              <a:buSzPts val="1280"/>
              <a:buNone/>
              <a:defRPr sz="1600">
                <a:solidFill>
                  <a:srgbClr val="888888"/>
                </a:solidFill>
              </a:defRPr>
            </a:lvl4pPr>
            <a:lvl5pPr indent="-228600" lvl="4" marL="2286000" algn="l">
              <a:spcBef>
                <a:spcPts val="1000"/>
              </a:spcBef>
              <a:spcAft>
                <a:spcPts val="0"/>
              </a:spcAft>
              <a:buSzPts val="1280"/>
              <a:buNone/>
              <a:defRPr sz="1600">
                <a:solidFill>
                  <a:srgbClr val="888888"/>
                </a:solidFill>
              </a:defRPr>
            </a:lvl5pPr>
            <a:lvl6pPr indent="-228600" lvl="5" marL="2743200" algn="l">
              <a:spcBef>
                <a:spcPts val="1000"/>
              </a:spcBef>
              <a:spcAft>
                <a:spcPts val="0"/>
              </a:spcAft>
              <a:buSzPts val="1280"/>
              <a:buNone/>
              <a:defRPr sz="1600">
                <a:solidFill>
                  <a:srgbClr val="888888"/>
                </a:solidFill>
              </a:defRPr>
            </a:lvl6pPr>
            <a:lvl7pPr indent="-228600" lvl="6" marL="3200400" algn="l">
              <a:spcBef>
                <a:spcPts val="1000"/>
              </a:spcBef>
              <a:spcAft>
                <a:spcPts val="0"/>
              </a:spcAft>
              <a:buSzPts val="1280"/>
              <a:buNone/>
              <a:defRPr sz="1600">
                <a:solidFill>
                  <a:srgbClr val="888888"/>
                </a:solidFill>
              </a:defRPr>
            </a:lvl7pPr>
            <a:lvl8pPr indent="-228600" lvl="7" marL="3657600" algn="l">
              <a:spcBef>
                <a:spcPts val="1000"/>
              </a:spcBef>
              <a:spcAft>
                <a:spcPts val="0"/>
              </a:spcAft>
              <a:buSzPts val="1280"/>
              <a:buNone/>
              <a:defRPr sz="1600">
                <a:solidFill>
                  <a:srgbClr val="888888"/>
                </a:solidFill>
              </a:defRPr>
            </a:lvl8pPr>
            <a:lvl9pPr indent="-228600" lvl="8" marL="4114800" algn="l">
              <a:spcBef>
                <a:spcPts val="1000"/>
              </a:spcBef>
              <a:spcAft>
                <a:spcPts val="0"/>
              </a:spcAft>
              <a:buSzPts val="1280"/>
              <a:buNone/>
              <a:defRPr sz="1600">
                <a:solidFill>
                  <a:srgbClr val="888888"/>
                </a:solidFill>
              </a:defRPr>
            </a:lvl9pPr>
          </a:lstStyle>
          <a:p/>
        </p:txBody>
      </p:sp>
      <p:sp>
        <p:nvSpPr>
          <p:cNvPr id="44" name="Google Shape;44;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1" type="ftr"/>
          </p:nvPr>
        </p:nvSpPr>
        <p:spPr>
          <a:xfrm>
            <a:off x="812290" y="579776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47" name="Google Shape;47;p19"/>
          <p:cNvSpPr txBox="1"/>
          <p:nvPr>
            <p:ph idx="2" type="body"/>
          </p:nvPr>
        </p:nvSpPr>
        <p:spPr>
          <a:xfrm>
            <a:off x="830066" y="1898650"/>
            <a:ext cx="10515599" cy="701675"/>
          </a:xfrm>
          <a:prstGeom prst="rect">
            <a:avLst/>
          </a:prstGeom>
          <a:noFill/>
          <a:ln>
            <a:noFill/>
          </a:ln>
        </p:spPr>
        <p:txBody>
          <a:bodyPr anchorCtr="0" anchor="t" bIns="45700" lIns="91425" spcFirstLastPara="1" rIns="91425" wrap="square" tIns="45700">
            <a:noAutofit/>
          </a:bodyPr>
          <a:lstStyle>
            <a:lvl1pPr indent="-228600" lvl="0" marL="457200" algn="ctr">
              <a:spcBef>
                <a:spcPts val="1000"/>
              </a:spcBef>
              <a:spcAft>
                <a:spcPts val="0"/>
              </a:spcAft>
              <a:buSzPts val="1440"/>
              <a:buNone/>
              <a:defRPr b="1" i="0" sz="1800"/>
            </a:lvl1pPr>
            <a:lvl2pPr indent="-228600" lvl="1" marL="914400" algn="l">
              <a:spcBef>
                <a:spcPts val="1000"/>
              </a:spcBef>
              <a:spcAft>
                <a:spcPts val="0"/>
              </a:spcAft>
              <a:buSzPts val="1440"/>
              <a:buNone/>
              <a:defRPr b="1" i="1" sz="1800"/>
            </a:lvl2pPr>
            <a:lvl3pPr indent="-228600" lvl="2" marL="1371600" algn="l">
              <a:spcBef>
                <a:spcPts val="1000"/>
              </a:spcBef>
              <a:spcAft>
                <a:spcPts val="0"/>
              </a:spcAft>
              <a:buSzPts val="1440"/>
              <a:buNone/>
              <a:defRPr b="1" i="1" sz="1800"/>
            </a:lvl3pPr>
            <a:lvl4pPr indent="-228600" lvl="3" marL="1828800" algn="l">
              <a:spcBef>
                <a:spcPts val="1000"/>
              </a:spcBef>
              <a:spcAft>
                <a:spcPts val="0"/>
              </a:spcAft>
              <a:buSzPts val="1440"/>
              <a:buNone/>
              <a:defRPr b="1" i="1" sz="1800"/>
            </a:lvl4pPr>
            <a:lvl5pPr indent="-228600" lvl="4" marL="2286000" algn="l">
              <a:spcBef>
                <a:spcPts val="1000"/>
              </a:spcBef>
              <a:spcAft>
                <a:spcPts val="0"/>
              </a:spcAft>
              <a:buSzPts val="1440"/>
              <a:buNone/>
              <a:defRPr b="1" i="1"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8" name="Google Shape;48;p19"/>
          <p:cNvSpPr/>
          <p:nvPr/>
        </p:nvSpPr>
        <p:spPr>
          <a:xfrm>
            <a:off x="3019044" y="1583026"/>
            <a:ext cx="6153912" cy="151200"/>
          </a:xfrm>
          <a:custGeom>
            <a:rect b="b" l="l" r="r" t="t"/>
            <a:pathLst>
              <a:path extrusionOk="0" h="123825" w="4629150">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49" name="Google Shape;49;p19"/>
          <p:cNvSpPr txBox="1"/>
          <p:nvPr>
            <p:ph idx="3" type="body"/>
          </p:nvPr>
        </p:nvSpPr>
        <p:spPr>
          <a:xfrm>
            <a:off x="5973985" y="2959593"/>
            <a:ext cx="4365625" cy="365125"/>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b="1" sz="2500">
                <a:solidFill>
                  <a:schemeClr val="accent3"/>
                </a:solidFill>
                <a:latin typeface="Trebuchet MS"/>
                <a:ea typeface="Trebuchet MS"/>
                <a:cs typeface="Trebuchet MS"/>
                <a:sym typeface="Trebuchet MS"/>
              </a:defRPr>
            </a:lvl1pPr>
            <a:lvl2pPr indent="-228600" lvl="1" marL="914400" algn="l">
              <a:spcBef>
                <a:spcPts val="1000"/>
              </a:spcBef>
              <a:spcAft>
                <a:spcPts val="0"/>
              </a:spcAft>
              <a:buSzPts val="1600"/>
              <a:buNone/>
              <a:defRPr sz="2000">
                <a:solidFill>
                  <a:srgbClr val="888888"/>
                </a:solidFill>
              </a:defRPr>
            </a:lvl2pPr>
            <a:lvl3pPr indent="-228600" lvl="2" marL="1371600" algn="l">
              <a:spcBef>
                <a:spcPts val="1000"/>
              </a:spcBef>
              <a:spcAft>
                <a:spcPts val="0"/>
              </a:spcAft>
              <a:buSzPts val="1440"/>
              <a:buNone/>
              <a:defRPr sz="1800">
                <a:solidFill>
                  <a:srgbClr val="888888"/>
                </a:solidFill>
              </a:defRPr>
            </a:lvl3pPr>
            <a:lvl4pPr indent="-228600" lvl="3" marL="1828800" algn="l">
              <a:spcBef>
                <a:spcPts val="1000"/>
              </a:spcBef>
              <a:spcAft>
                <a:spcPts val="0"/>
              </a:spcAft>
              <a:buSzPts val="1280"/>
              <a:buNone/>
              <a:defRPr sz="1600">
                <a:solidFill>
                  <a:srgbClr val="888888"/>
                </a:solidFill>
              </a:defRPr>
            </a:lvl4pPr>
            <a:lvl5pPr indent="-228600" lvl="4" marL="2286000" algn="l">
              <a:spcBef>
                <a:spcPts val="1000"/>
              </a:spcBef>
              <a:spcAft>
                <a:spcPts val="0"/>
              </a:spcAft>
              <a:buSzPts val="1280"/>
              <a:buNone/>
              <a:defRPr sz="1600">
                <a:solidFill>
                  <a:srgbClr val="888888"/>
                </a:solidFill>
              </a:defRPr>
            </a:lvl5pPr>
            <a:lvl6pPr indent="-228600" lvl="5" marL="2743200" algn="l">
              <a:spcBef>
                <a:spcPts val="1000"/>
              </a:spcBef>
              <a:spcAft>
                <a:spcPts val="0"/>
              </a:spcAft>
              <a:buSzPts val="1280"/>
              <a:buNone/>
              <a:defRPr sz="1600">
                <a:solidFill>
                  <a:srgbClr val="888888"/>
                </a:solidFill>
              </a:defRPr>
            </a:lvl6pPr>
            <a:lvl7pPr indent="-228600" lvl="6" marL="3200400" algn="l">
              <a:spcBef>
                <a:spcPts val="1000"/>
              </a:spcBef>
              <a:spcAft>
                <a:spcPts val="0"/>
              </a:spcAft>
              <a:buSzPts val="1280"/>
              <a:buNone/>
              <a:defRPr sz="1600">
                <a:solidFill>
                  <a:srgbClr val="888888"/>
                </a:solidFill>
              </a:defRPr>
            </a:lvl7pPr>
            <a:lvl8pPr indent="-228600" lvl="7" marL="3657600" algn="l">
              <a:spcBef>
                <a:spcPts val="1000"/>
              </a:spcBef>
              <a:spcAft>
                <a:spcPts val="0"/>
              </a:spcAft>
              <a:buSzPts val="1280"/>
              <a:buNone/>
              <a:defRPr sz="1600">
                <a:solidFill>
                  <a:srgbClr val="888888"/>
                </a:solidFill>
              </a:defRPr>
            </a:lvl8pPr>
            <a:lvl9pPr indent="-228600" lvl="8" marL="4114800" algn="l">
              <a:spcBef>
                <a:spcPts val="1000"/>
              </a:spcBef>
              <a:spcAft>
                <a:spcPts val="0"/>
              </a:spcAft>
              <a:buSzPts val="1280"/>
              <a:buNone/>
              <a:defRPr sz="1600">
                <a:solidFill>
                  <a:srgbClr val="888888"/>
                </a:solidFill>
              </a:defRPr>
            </a:lvl9pPr>
          </a:lstStyle>
          <a:p/>
        </p:txBody>
      </p:sp>
      <p:sp>
        <p:nvSpPr>
          <p:cNvPr id="50" name="Google Shape;50;p19"/>
          <p:cNvSpPr txBox="1"/>
          <p:nvPr>
            <p:ph idx="4" type="body"/>
          </p:nvPr>
        </p:nvSpPr>
        <p:spPr>
          <a:xfrm>
            <a:off x="811311" y="3294245"/>
            <a:ext cx="4365625" cy="2333625"/>
          </a:xfrm>
          <a:prstGeom prst="rect">
            <a:avLst/>
          </a:prstGeom>
          <a:noFill/>
          <a:ln>
            <a:noFill/>
          </a:ln>
        </p:spPr>
        <p:txBody>
          <a:bodyPr anchorCtr="0" anchor="t" bIns="45700" lIns="91425" spcFirstLastPara="1" rIns="91425" wrap="square" tIns="45700">
            <a:normAutofit/>
          </a:bodyPr>
          <a:lstStyle>
            <a:lvl1pPr indent="-299720" lvl="0" marL="457200" algn="l">
              <a:spcBef>
                <a:spcPts val="600"/>
              </a:spcBef>
              <a:spcAft>
                <a:spcPts val="0"/>
              </a:spcAft>
              <a:buClr>
                <a:schemeClr val="accent3"/>
              </a:buClr>
              <a:buSzPts val="1120"/>
              <a:buChar char="►"/>
              <a:defRPr sz="1400">
                <a:solidFill>
                  <a:srgbClr val="595959"/>
                </a:solidFill>
              </a:defRPr>
            </a:lvl1pPr>
            <a:lvl2pPr indent="-309880" lvl="1" marL="914400" algn="l">
              <a:spcBef>
                <a:spcPts val="1000"/>
              </a:spcBef>
              <a:spcAft>
                <a:spcPts val="0"/>
              </a:spcAft>
              <a:buSzPts val="1280"/>
              <a:buChar char="►"/>
              <a:defRPr>
                <a:solidFill>
                  <a:srgbClr val="7F7F7F"/>
                </a:solidFill>
              </a:defRPr>
            </a:lvl2pPr>
            <a:lvl3pPr indent="-299719" lvl="2" marL="1371600" algn="l">
              <a:spcBef>
                <a:spcPts val="1000"/>
              </a:spcBef>
              <a:spcAft>
                <a:spcPts val="0"/>
              </a:spcAft>
              <a:buSzPts val="1120"/>
              <a:buChar char="►"/>
              <a:defRPr>
                <a:solidFill>
                  <a:srgbClr val="7F7F7F"/>
                </a:solidFill>
              </a:defRPr>
            </a:lvl3pPr>
            <a:lvl4pPr indent="-289560" lvl="3" marL="1828800" algn="l">
              <a:spcBef>
                <a:spcPts val="1000"/>
              </a:spcBef>
              <a:spcAft>
                <a:spcPts val="0"/>
              </a:spcAft>
              <a:buSzPts val="960"/>
              <a:buChar char="►"/>
              <a:defRPr>
                <a:solidFill>
                  <a:srgbClr val="7F7F7F"/>
                </a:solidFill>
              </a:defRPr>
            </a:lvl4pPr>
            <a:lvl5pPr indent="-289560" lvl="4" marL="2286000" algn="l">
              <a:spcBef>
                <a:spcPts val="1000"/>
              </a:spcBef>
              <a:spcAft>
                <a:spcPts val="0"/>
              </a:spcAft>
              <a:buSzPts val="960"/>
              <a:buChar char="►"/>
              <a:defRPr>
                <a:solidFill>
                  <a:srgbClr val="7F7F7F"/>
                </a:solidFill>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1" name="Google Shape;51;p19"/>
          <p:cNvSpPr txBox="1"/>
          <p:nvPr>
            <p:ph idx="5" type="body"/>
          </p:nvPr>
        </p:nvSpPr>
        <p:spPr>
          <a:xfrm>
            <a:off x="5973985" y="3294245"/>
            <a:ext cx="4365625" cy="2333625"/>
          </a:xfrm>
          <a:prstGeom prst="rect">
            <a:avLst/>
          </a:prstGeom>
          <a:noFill/>
          <a:ln>
            <a:noFill/>
          </a:ln>
        </p:spPr>
        <p:txBody>
          <a:bodyPr anchorCtr="0" anchor="t" bIns="45700" lIns="91425" spcFirstLastPara="1" rIns="91425" wrap="square" tIns="45700">
            <a:normAutofit/>
          </a:bodyPr>
          <a:lstStyle>
            <a:lvl1pPr indent="-299720" lvl="0" marL="457200" algn="l">
              <a:spcBef>
                <a:spcPts val="600"/>
              </a:spcBef>
              <a:spcAft>
                <a:spcPts val="0"/>
              </a:spcAft>
              <a:buClr>
                <a:schemeClr val="accent3"/>
              </a:buClr>
              <a:buSzPts val="1120"/>
              <a:buChar char="►"/>
              <a:defRPr sz="1400">
                <a:solidFill>
                  <a:srgbClr val="595959"/>
                </a:solidFill>
              </a:defRPr>
            </a:lvl1pPr>
            <a:lvl2pPr indent="-309880" lvl="1" marL="914400" algn="l">
              <a:spcBef>
                <a:spcPts val="1000"/>
              </a:spcBef>
              <a:spcAft>
                <a:spcPts val="0"/>
              </a:spcAft>
              <a:buSzPts val="1280"/>
              <a:buChar char="►"/>
              <a:defRPr>
                <a:solidFill>
                  <a:srgbClr val="7F7F7F"/>
                </a:solidFill>
              </a:defRPr>
            </a:lvl2pPr>
            <a:lvl3pPr indent="-299719" lvl="2" marL="1371600" algn="l">
              <a:spcBef>
                <a:spcPts val="1000"/>
              </a:spcBef>
              <a:spcAft>
                <a:spcPts val="0"/>
              </a:spcAft>
              <a:buSzPts val="1120"/>
              <a:buChar char="►"/>
              <a:defRPr>
                <a:solidFill>
                  <a:srgbClr val="7F7F7F"/>
                </a:solidFill>
              </a:defRPr>
            </a:lvl3pPr>
            <a:lvl4pPr indent="-289560" lvl="3" marL="1828800" algn="l">
              <a:spcBef>
                <a:spcPts val="1000"/>
              </a:spcBef>
              <a:spcAft>
                <a:spcPts val="0"/>
              </a:spcAft>
              <a:buSzPts val="960"/>
              <a:buChar char="►"/>
              <a:defRPr>
                <a:solidFill>
                  <a:srgbClr val="7F7F7F"/>
                </a:solidFill>
              </a:defRPr>
            </a:lvl4pPr>
            <a:lvl5pPr indent="-289560" lvl="4" marL="2286000" algn="l">
              <a:spcBef>
                <a:spcPts val="1000"/>
              </a:spcBef>
              <a:spcAft>
                <a:spcPts val="0"/>
              </a:spcAft>
              <a:buSzPts val="960"/>
              <a:buChar char="►"/>
              <a:defRPr>
                <a:solidFill>
                  <a:srgbClr val="7F7F7F"/>
                </a:solidFill>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grpSp>
        <p:nvGrpSpPr>
          <p:cNvPr id="52" name="Google Shape;52;p19"/>
          <p:cNvGrpSpPr/>
          <p:nvPr/>
        </p:nvGrpSpPr>
        <p:grpSpPr>
          <a:xfrm>
            <a:off x="9999818" y="-7969"/>
            <a:ext cx="2199425" cy="1945482"/>
            <a:chOff x="9994666" y="-7969"/>
            <a:chExt cx="2199425" cy="1945482"/>
          </a:xfrm>
        </p:grpSpPr>
        <p:sp>
          <p:nvSpPr>
            <p:cNvPr id="53" name="Google Shape;53;p19"/>
            <p:cNvSpPr/>
            <p:nvPr/>
          </p:nvSpPr>
          <p:spPr>
            <a:xfrm>
              <a:off x="10712341" y="-7969"/>
              <a:ext cx="1466283" cy="1009398"/>
            </a:xfrm>
            <a:custGeom>
              <a:rect b="b" l="l" r="r" t="t"/>
              <a:pathLst>
                <a:path extrusionOk="0" h="1009397" w="1466283">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54" name="Google Shape;54;p19"/>
            <p:cNvSpPr/>
            <p:nvPr/>
          </p:nvSpPr>
          <p:spPr>
            <a:xfrm>
              <a:off x="10014209" y="321414"/>
              <a:ext cx="2178175" cy="1593786"/>
            </a:xfrm>
            <a:custGeom>
              <a:rect b="b" l="l" r="r" t="t"/>
              <a:pathLst>
                <a:path extrusionOk="0" h="1593786" w="2178174">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55" name="Google Shape;55;p19"/>
            <p:cNvSpPr/>
            <p:nvPr/>
          </p:nvSpPr>
          <p:spPr>
            <a:xfrm>
              <a:off x="10732016" y="-7969"/>
              <a:ext cx="1455658" cy="839394"/>
            </a:xfrm>
            <a:custGeom>
              <a:rect b="b" l="l" r="r" t="t"/>
              <a:pathLst>
                <a:path extrusionOk="0" h="839394" w="1455658">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56" name="Google Shape;56;p19"/>
            <p:cNvSpPr/>
            <p:nvPr/>
          </p:nvSpPr>
          <p:spPr>
            <a:xfrm>
              <a:off x="11124635" y="1146995"/>
              <a:ext cx="1062524" cy="743767"/>
            </a:xfrm>
            <a:custGeom>
              <a:rect b="b" l="l" r="r" t="t"/>
              <a:pathLst>
                <a:path extrusionOk="0" h="743766" w="1062524">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57" name="Google Shape;57;p19"/>
            <p:cNvSpPr/>
            <p:nvPr/>
          </p:nvSpPr>
          <p:spPr>
            <a:xfrm>
              <a:off x="11105057" y="1128932"/>
              <a:ext cx="1083775" cy="775643"/>
            </a:xfrm>
            <a:custGeom>
              <a:rect b="b" l="l" r="r" t="t"/>
              <a:pathLst>
                <a:path extrusionOk="0" h="775642" w="1083774">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58" name="Google Shape;58;p19"/>
            <p:cNvSpPr/>
            <p:nvPr/>
          </p:nvSpPr>
          <p:spPr>
            <a:xfrm>
              <a:off x="9994666" y="301226"/>
              <a:ext cx="2199425" cy="1636287"/>
            </a:xfrm>
            <a:custGeom>
              <a:rect b="b" l="l" r="r" t="t"/>
              <a:pathLst>
                <a:path extrusionOk="0" h="1636287" w="2199425">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dadero o falso">
  <p:cSld name="Verdadero o falso">
    <p:spTree>
      <p:nvGrpSpPr>
        <p:cNvPr id="279" name="Shape 279"/>
        <p:cNvGrpSpPr/>
        <p:nvPr/>
      </p:nvGrpSpPr>
      <p:grpSpPr>
        <a:xfrm>
          <a:off x="0" y="0"/>
          <a:ext cx="0" cy="0"/>
          <a:chOff x="0" y="0"/>
          <a:chExt cx="0" cy="0"/>
        </a:xfrm>
      </p:grpSpPr>
      <p:sp>
        <p:nvSpPr>
          <p:cNvPr id="280" name="Google Shape;280;p37"/>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3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82" name="Google Shape;282;p3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283" name="Google Shape;283;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4" name="Google Shape;284;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5" name="Google Shape;285;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86" name="Shape 286"/>
        <p:cNvGrpSpPr/>
        <p:nvPr/>
      </p:nvGrpSpPr>
      <p:grpSpPr>
        <a:xfrm>
          <a:off x="0" y="0"/>
          <a:ext cx="0" cy="0"/>
          <a:chOff x="0" y="0"/>
          <a:chExt cx="0" cy="0"/>
        </a:xfrm>
      </p:grpSpPr>
      <p:sp>
        <p:nvSpPr>
          <p:cNvPr id="287" name="Google Shape;287;p3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38"/>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89" name="Google Shape;289;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92" name="Shape 292"/>
        <p:cNvGrpSpPr/>
        <p:nvPr/>
      </p:nvGrpSpPr>
      <p:grpSpPr>
        <a:xfrm>
          <a:off x="0" y="0"/>
          <a:ext cx="0" cy="0"/>
          <a:chOff x="0" y="0"/>
          <a:chExt cx="0" cy="0"/>
        </a:xfrm>
      </p:grpSpPr>
      <p:sp>
        <p:nvSpPr>
          <p:cNvPr id="293" name="Google Shape;293;p39"/>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4" name="Google Shape;294;p39"/>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95" name="Google Shape;295;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7" name="Google Shape;297;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298" name="Shape 298"/>
        <p:cNvGrpSpPr/>
        <p:nvPr/>
      </p:nvGrpSpPr>
      <p:grpSpPr>
        <a:xfrm>
          <a:off x="0" y="0"/>
          <a:ext cx="0" cy="0"/>
          <a:chOff x="0" y="0"/>
          <a:chExt cx="0" cy="0"/>
        </a:xfrm>
      </p:grpSpPr>
      <p:sp>
        <p:nvSpPr>
          <p:cNvPr id="299" name="Google Shape;299;p40"/>
          <p:cNvSpPr txBox="1"/>
          <p:nvPr>
            <p:ph type="title"/>
          </p:nvPr>
        </p:nvSpPr>
        <p:spPr>
          <a:xfrm>
            <a:off x="758588" y="1436921"/>
            <a:ext cx="5690680" cy="15173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6000"/>
              <a:buFont typeface="Trebuchet MS"/>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0" name="Google Shape;300;p40"/>
          <p:cNvSpPr/>
          <p:nvPr/>
        </p:nvSpPr>
        <p:spPr>
          <a:xfrm>
            <a:off x="8069104" y="5422164"/>
            <a:ext cx="736673" cy="736673"/>
          </a:xfrm>
          <a:custGeom>
            <a:rect b="b" l="l" r="r" t="t"/>
            <a:pathLst>
              <a:path extrusionOk="0" h="736672" w="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01" name="Google Shape;301;p40"/>
          <p:cNvSpPr/>
          <p:nvPr/>
        </p:nvSpPr>
        <p:spPr>
          <a:xfrm>
            <a:off x="9029960" y="3463631"/>
            <a:ext cx="3175313" cy="2946690"/>
          </a:xfrm>
          <a:custGeom>
            <a:rect b="b" l="l" r="r" t="t"/>
            <a:pathLst>
              <a:path extrusionOk="0" h="2946690" w="3175312">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02" name="Google Shape;302;p40"/>
          <p:cNvSpPr/>
          <p:nvPr/>
        </p:nvSpPr>
        <p:spPr>
          <a:xfrm>
            <a:off x="11043829" y="4566099"/>
            <a:ext cx="1155814" cy="863685"/>
          </a:xfrm>
          <a:custGeom>
            <a:rect b="b" l="l" r="r" t="t"/>
            <a:pathLst>
              <a:path extrusionOk="0" h="863685" w="1155813">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03" name="Google Shape;303;p40"/>
          <p:cNvSpPr/>
          <p:nvPr/>
        </p:nvSpPr>
        <p:spPr>
          <a:xfrm>
            <a:off x="10743661" y="-1689"/>
            <a:ext cx="1447943" cy="1003399"/>
          </a:xfrm>
          <a:custGeom>
            <a:rect b="b" l="l" r="r" t="t"/>
            <a:pathLst>
              <a:path extrusionOk="0" h="1003398" w="1447942">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04" name="Google Shape;304;p40"/>
          <p:cNvSpPr/>
          <p:nvPr/>
        </p:nvSpPr>
        <p:spPr>
          <a:xfrm>
            <a:off x="6536780" y="-12701"/>
            <a:ext cx="4978890" cy="2133810"/>
          </a:xfrm>
          <a:custGeom>
            <a:rect b="b" l="l" r="r" t="t"/>
            <a:pathLst>
              <a:path extrusionOk="0" h="2133810" w="497889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05" name="Google Shape;305;p40"/>
          <p:cNvSpPr/>
          <p:nvPr/>
        </p:nvSpPr>
        <p:spPr>
          <a:xfrm>
            <a:off x="6518963" y="-12701"/>
            <a:ext cx="5029695" cy="2146511"/>
          </a:xfrm>
          <a:custGeom>
            <a:rect b="b" l="l" r="r" t="t"/>
            <a:pathLst>
              <a:path extrusionOk="0" h="2146511" w="5029695">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06" name="Google Shape;306;p40"/>
          <p:cNvSpPr/>
          <p:nvPr/>
        </p:nvSpPr>
        <p:spPr>
          <a:xfrm>
            <a:off x="895717" y="3124629"/>
            <a:ext cx="2158296" cy="151200"/>
          </a:xfrm>
          <a:custGeom>
            <a:rect b="b" l="l" r="r" t="t"/>
            <a:pathLst>
              <a:path extrusionOk="0" h="165045" w="215829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07" name="Google Shape;307;p40"/>
          <p:cNvSpPr/>
          <p:nvPr/>
        </p:nvSpPr>
        <p:spPr>
          <a:xfrm>
            <a:off x="-7816" y="5057878"/>
            <a:ext cx="715108" cy="949829"/>
          </a:xfrm>
          <a:custGeom>
            <a:rect b="b" l="l" r="r" t="t"/>
            <a:pathLst>
              <a:path extrusionOk="0" h="1015200" w="7236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08" name="Google Shape;308;p40"/>
          <p:cNvSpPr txBox="1"/>
          <p:nvPr>
            <p:ph idx="1" type="subTitle"/>
          </p:nvPr>
        </p:nvSpPr>
        <p:spPr>
          <a:xfrm>
            <a:off x="758588" y="3429000"/>
            <a:ext cx="3629300" cy="946192"/>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b="1" i="0"/>
            </a:lvl1pPr>
            <a:lvl2pPr lvl="1" algn="l">
              <a:spcBef>
                <a:spcPts val="1000"/>
              </a:spcBef>
              <a:spcAft>
                <a:spcPts val="0"/>
              </a:spcAft>
              <a:buSzPts val="1440"/>
              <a:buChar char="►"/>
              <a:defRPr/>
            </a:lvl2pPr>
            <a:lvl3pPr lvl="2" algn="l">
              <a:spcBef>
                <a:spcPts val="1000"/>
              </a:spcBef>
              <a:spcAft>
                <a:spcPts val="0"/>
              </a:spcAft>
              <a:buSzPts val="1440"/>
              <a:buChar char="►"/>
              <a:defRPr/>
            </a:lvl3pPr>
            <a:lvl4pPr lvl="3" algn="l">
              <a:spcBef>
                <a:spcPts val="1000"/>
              </a:spcBef>
              <a:spcAft>
                <a:spcPts val="0"/>
              </a:spcAft>
              <a:buSzPts val="1440"/>
              <a:buChar char="►"/>
              <a:defRPr/>
            </a:lvl4pPr>
            <a:lvl5pPr lvl="4" algn="l">
              <a:spcBef>
                <a:spcPts val="1000"/>
              </a:spcBef>
              <a:spcAft>
                <a:spcPts val="0"/>
              </a:spcAft>
              <a:buSzPts val="1440"/>
              <a:buChar char="►"/>
              <a:defRPr/>
            </a:lvl5pPr>
            <a:lvl6pPr lvl="5" algn="l">
              <a:spcBef>
                <a:spcPts val="1000"/>
              </a:spcBef>
              <a:spcAft>
                <a:spcPts val="0"/>
              </a:spcAft>
              <a:buSzPts val="1440"/>
              <a:buChar char="►"/>
              <a:defRPr/>
            </a:lvl6pPr>
            <a:lvl7pPr lvl="6" algn="l">
              <a:spcBef>
                <a:spcPts val="1000"/>
              </a:spcBef>
              <a:spcAft>
                <a:spcPts val="0"/>
              </a:spcAft>
              <a:buSzPts val="1440"/>
              <a:buChar char="►"/>
              <a:defRPr/>
            </a:lvl7pPr>
            <a:lvl8pPr lvl="7" algn="l">
              <a:spcBef>
                <a:spcPts val="1000"/>
              </a:spcBef>
              <a:spcAft>
                <a:spcPts val="0"/>
              </a:spcAft>
              <a:buSzPts val="1440"/>
              <a:buChar char="►"/>
              <a:defRPr/>
            </a:lvl8pPr>
            <a:lvl9pPr lvl="8" algn="l">
              <a:spcBef>
                <a:spcPts val="1000"/>
              </a:spcBef>
              <a:spcAft>
                <a:spcPts val="0"/>
              </a:spcAft>
              <a:buSzPts val="144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cabezado de sección">
  <p:cSld name="1_Encabezado de sección">
    <p:spTree>
      <p:nvGrpSpPr>
        <p:cNvPr id="309" name="Shape 309"/>
        <p:cNvGrpSpPr/>
        <p:nvPr/>
      </p:nvGrpSpPr>
      <p:grpSpPr>
        <a:xfrm>
          <a:off x="0" y="0"/>
          <a:ext cx="0" cy="0"/>
          <a:chOff x="0" y="0"/>
          <a:chExt cx="0" cy="0"/>
        </a:xfrm>
      </p:grpSpPr>
      <p:sp>
        <p:nvSpPr>
          <p:cNvPr id="310" name="Google Shape;310;p41"/>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11" name="Google Shape;311;p41"/>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12" name="Google Shape;312;p41"/>
          <p:cNvSpPr/>
          <p:nvPr/>
        </p:nvSpPr>
        <p:spPr>
          <a:xfrm>
            <a:off x="7998821" y="1645349"/>
            <a:ext cx="4196737" cy="1001638"/>
          </a:xfrm>
          <a:custGeom>
            <a:rect b="b" l="l" r="r" t="t"/>
            <a:pathLst>
              <a:path extrusionOk="0" h="752475" w="31527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13" name="Google Shape;313;p41"/>
          <p:cNvSpPr/>
          <p:nvPr/>
        </p:nvSpPr>
        <p:spPr>
          <a:xfrm>
            <a:off x="12186920" y="2632655"/>
            <a:ext cx="5081" cy="25381"/>
          </a:xfrm>
          <a:custGeom>
            <a:rect b="b" l="l" r="r" t="t"/>
            <a:pathLst>
              <a:path extrusionOk="0" h="25381" w="5081">
                <a:moveTo>
                  <a:pt x="0" y="0"/>
                </a:moveTo>
                <a:lnTo>
                  <a:pt x="5081" y="0"/>
                </a:lnTo>
                <a:lnTo>
                  <a:pt x="5081" y="25381"/>
                </a:lnTo>
                <a:lnTo>
                  <a:pt x="0" y="25381"/>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14" name="Google Shape;314;p41"/>
          <p:cNvSpPr txBox="1"/>
          <p:nvPr>
            <p:ph type="ctrTitle"/>
          </p:nvPr>
        </p:nvSpPr>
        <p:spPr>
          <a:xfrm>
            <a:off x="781987" y="793172"/>
            <a:ext cx="9144000" cy="65562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1" sz="40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5" name="Google Shape;315;p41"/>
          <p:cNvSpPr txBox="1"/>
          <p:nvPr>
            <p:ph idx="1" type="subTitle"/>
          </p:nvPr>
        </p:nvSpPr>
        <p:spPr>
          <a:xfrm>
            <a:off x="795772" y="1877051"/>
            <a:ext cx="6843278" cy="49622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b="1" i="0" sz="1800">
                <a:solidFill>
                  <a:schemeClr val="accent1"/>
                </a:solidFill>
              </a:defRPr>
            </a:lvl1pPr>
            <a:lvl2pPr lvl="1" algn="ctr">
              <a:spcBef>
                <a:spcPts val="1000"/>
              </a:spcBef>
              <a:spcAft>
                <a:spcPts val="0"/>
              </a:spcAft>
              <a:buSzPts val="1600"/>
              <a:buNone/>
              <a:defRPr sz="2000"/>
            </a:lvl2pPr>
            <a:lvl3pPr lvl="2" algn="ctr">
              <a:spcBef>
                <a:spcPts val="1000"/>
              </a:spcBef>
              <a:spcAft>
                <a:spcPts val="0"/>
              </a:spcAft>
              <a:buSzPts val="1440"/>
              <a:buNone/>
              <a:defRPr sz="1800"/>
            </a:lvl3pPr>
            <a:lvl4pPr lvl="3" algn="ctr">
              <a:spcBef>
                <a:spcPts val="1000"/>
              </a:spcBef>
              <a:spcAft>
                <a:spcPts val="0"/>
              </a:spcAft>
              <a:buSzPts val="1280"/>
              <a:buNone/>
              <a:defRPr sz="1600"/>
            </a:lvl4pPr>
            <a:lvl5pPr lvl="4" algn="ctr">
              <a:spcBef>
                <a:spcPts val="1000"/>
              </a:spcBef>
              <a:spcAft>
                <a:spcPts val="0"/>
              </a:spcAft>
              <a:buSzPts val="1280"/>
              <a:buNone/>
              <a:defRPr sz="1600"/>
            </a:lvl5pPr>
            <a:lvl6pPr lvl="5" algn="ctr">
              <a:spcBef>
                <a:spcPts val="1000"/>
              </a:spcBef>
              <a:spcAft>
                <a:spcPts val="0"/>
              </a:spcAft>
              <a:buSzPts val="1280"/>
              <a:buNone/>
              <a:defRPr sz="1600"/>
            </a:lvl6pPr>
            <a:lvl7pPr lvl="6" algn="ctr">
              <a:spcBef>
                <a:spcPts val="1000"/>
              </a:spcBef>
              <a:spcAft>
                <a:spcPts val="0"/>
              </a:spcAft>
              <a:buSzPts val="1280"/>
              <a:buNone/>
              <a:defRPr sz="1600"/>
            </a:lvl7pPr>
            <a:lvl8pPr lvl="7" algn="ctr">
              <a:spcBef>
                <a:spcPts val="1000"/>
              </a:spcBef>
              <a:spcAft>
                <a:spcPts val="0"/>
              </a:spcAft>
              <a:buSzPts val="1280"/>
              <a:buNone/>
              <a:defRPr sz="1600"/>
            </a:lvl8pPr>
            <a:lvl9pPr lvl="8" algn="ctr">
              <a:spcBef>
                <a:spcPts val="1000"/>
              </a:spcBef>
              <a:spcAft>
                <a:spcPts val="0"/>
              </a:spcAft>
              <a:buSzPts val="1280"/>
              <a:buNone/>
              <a:defRPr sz="1600"/>
            </a:lvl9pPr>
          </a:lstStyle>
          <a:p/>
        </p:txBody>
      </p:sp>
      <p:sp>
        <p:nvSpPr>
          <p:cNvPr id="316" name="Google Shape;316;p41"/>
          <p:cNvSpPr/>
          <p:nvPr/>
        </p:nvSpPr>
        <p:spPr>
          <a:xfrm>
            <a:off x="903223" y="1550951"/>
            <a:ext cx="3273552" cy="151200"/>
          </a:xfrm>
          <a:custGeom>
            <a:rect b="b" l="l" r="r" t="t"/>
            <a:pathLst>
              <a:path extrusionOk="0" h="114300" w="2447925">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17" name="Google Shape;317;p41"/>
          <p:cNvSpPr/>
          <p:nvPr/>
        </p:nvSpPr>
        <p:spPr>
          <a:xfrm>
            <a:off x="3899957" y="4662943"/>
            <a:ext cx="8292043" cy="760738"/>
          </a:xfrm>
          <a:custGeom>
            <a:rect b="b" l="l" r="r" t="t"/>
            <a:pathLst>
              <a:path extrusionOk="0" h="571500" w="622935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18" name="Google Shape;318;p41"/>
          <p:cNvSpPr/>
          <p:nvPr/>
        </p:nvSpPr>
        <p:spPr>
          <a:xfrm>
            <a:off x="3909848" y="4665641"/>
            <a:ext cx="8277071" cy="257213"/>
          </a:xfrm>
          <a:custGeom>
            <a:rect b="b" l="l" r="r" t="t"/>
            <a:pathLst>
              <a:path extrusionOk="0" h="257213" w="8277071">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19" name="Google Shape;319;p41"/>
          <p:cNvSpPr/>
          <p:nvPr/>
        </p:nvSpPr>
        <p:spPr>
          <a:xfrm>
            <a:off x="12186919" y="4665641"/>
            <a:ext cx="5081" cy="25380"/>
          </a:xfrm>
          <a:custGeom>
            <a:rect b="b" l="l" r="r" t="t"/>
            <a:pathLst>
              <a:path extrusionOk="0" h="25380" w="5081">
                <a:moveTo>
                  <a:pt x="0" y="0"/>
                </a:moveTo>
                <a:lnTo>
                  <a:pt x="5081" y="0"/>
                </a:lnTo>
                <a:lnTo>
                  <a:pt x="5081" y="25380"/>
                </a:lnTo>
                <a:lnTo>
                  <a:pt x="0" y="2538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20" name="Google Shape;320;p41"/>
          <p:cNvSpPr/>
          <p:nvPr/>
        </p:nvSpPr>
        <p:spPr>
          <a:xfrm>
            <a:off x="3905233" y="4922854"/>
            <a:ext cx="8286767" cy="513089"/>
          </a:xfrm>
          <a:custGeom>
            <a:rect b="b" l="l" r="r" t="t"/>
            <a:pathLst>
              <a:path extrusionOk="0" h="513089" w="8286767">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21" name="Google Shape;321;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2" name="Google Shape;322;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3" name="Google Shape;323;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p:cSld name="Título y contenido">
    <p:spTree>
      <p:nvGrpSpPr>
        <p:cNvPr id="324" name="Shape 324"/>
        <p:cNvGrpSpPr/>
        <p:nvPr/>
      </p:nvGrpSpPr>
      <p:grpSpPr>
        <a:xfrm>
          <a:off x="0" y="0"/>
          <a:ext cx="0" cy="0"/>
          <a:chOff x="0" y="0"/>
          <a:chExt cx="0" cy="0"/>
        </a:xfrm>
      </p:grpSpPr>
      <p:sp>
        <p:nvSpPr>
          <p:cNvPr id="325" name="Google Shape;325;p42"/>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26" name="Google Shape;326;p42"/>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27" name="Google Shape;327;p42"/>
          <p:cNvSpPr txBox="1"/>
          <p:nvPr>
            <p:ph idx="10" type="dt"/>
          </p:nvPr>
        </p:nvSpPr>
        <p:spPr>
          <a:xfrm>
            <a:off x="4724400" y="5816818"/>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8" name="Google Shape;328;p42"/>
          <p:cNvSpPr txBox="1"/>
          <p:nvPr>
            <p:ph idx="11" type="ftr"/>
          </p:nvPr>
        </p:nvSpPr>
        <p:spPr>
          <a:xfrm>
            <a:off x="812290" y="579776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9" name="Google Shape;329;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grpSp>
        <p:nvGrpSpPr>
          <p:cNvPr id="330" name="Google Shape;330;p42"/>
          <p:cNvGrpSpPr/>
          <p:nvPr/>
        </p:nvGrpSpPr>
        <p:grpSpPr>
          <a:xfrm>
            <a:off x="9999818" y="-7969"/>
            <a:ext cx="2199425" cy="1945482"/>
            <a:chOff x="9994666" y="-7969"/>
            <a:chExt cx="2199425" cy="1945482"/>
          </a:xfrm>
        </p:grpSpPr>
        <p:sp>
          <p:nvSpPr>
            <p:cNvPr id="331" name="Google Shape;331;p42"/>
            <p:cNvSpPr/>
            <p:nvPr/>
          </p:nvSpPr>
          <p:spPr>
            <a:xfrm>
              <a:off x="10712341" y="-7969"/>
              <a:ext cx="1466283" cy="1009398"/>
            </a:xfrm>
            <a:custGeom>
              <a:rect b="b" l="l" r="r" t="t"/>
              <a:pathLst>
                <a:path extrusionOk="0" h="1009397" w="1466283">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32" name="Google Shape;332;p42"/>
            <p:cNvSpPr/>
            <p:nvPr/>
          </p:nvSpPr>
          <p:spPr>
            <a:xfrm>
              <a:off x="10014209" y="321414"/>
              <a:ext cx="2178175" cy="1593786"/>
            </a:xfrm>
            <a:custGeom>
              <a:rect b="b" l="l" r="r" t="t"/>
              <a:pathLst>
                <a:path extrusionOk="0" h="1593786" w="2178174">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33" name="Google Shape;333;p42"/>
            <p:cNvSpPr/>
            <p:nvPr/>
          </p:nvSpPr>
          <p:spPr>
            <a:xfrm>
              <a:off x="10732016" y="-7969"/>
              <a:ext cx="1455658" cy="839394"/>
            </a:xfrm>
            <a:custGeom>
              <a:rect b="b" l="l" r="r" t="t"/>
              <a:pathLst>
                <a:path extrusionOk="0" h="839394" w="1455658">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34" name="Google Shape;334;p42"/>
            <p:cNvSpPr/>
            <p:nvPr/>
          </p:nvSpPr>
          <p:spPr>
            <a:xfrm>
              <a:off x="11124635" y="1146995"/>
              <a:ext cx="1062524" cy="743767"/>
            </a:xfrm>
            <a:custGeom>
              <a:rect b="b" l="l" r="r" t="t"/>
              <a:pathLst>
                <a:path extrusionOk="0" h="743766" w="1062524">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35" name="Google Shape;335;p42"/>
            <p:cNvSpPr/>
            <p:nvPr/>
          </p:nvSpPr>
          <p:spPr>
            <a:xfrm>
              <a:off x="11105057" y="1128932"/>
              <a:ext cx="1083775" cy="775643"/>
            </a:xfrm>
            <a:custGeom>
              <a:rect b="b" l="l" r="r" t="t"/>
              <a:pathLst>
                <a:path extrusionOk="0" h="775642" w="1083774">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36" name="Google Shape;336;p42"/>
            <p:cNvSpPr/>
            <p:nvPr/>
          </p:nvSpPr>
          <p:spPr>
            <a:xfrm>
              <a:off x="9994666" y="301226"/>
              <a:ext cx="2199425" cy="1636287"/>
            </a:xfrm>
            <a:custGeom>
              <a:rect b="b" l="l" r="r" t="t"/>
              <a:pathLst>
                <a:path extrusionOk="0" h="1636287" w="2199425">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337" name="Google Shape;337;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09880" lvl="0" marL="457200" algn="l">
              <a:spcBef>
                <a:spcPts val="1000"/>
              </a:spcBef>
              <a:spcAft>
                <a:spcPts val="0"/>
              </a:spcAft>
              <a:buSzPts val="1280"/>
              <a:buChar char="►"/>
              <a:defRPr sz="1600">
                <a:solidFill>
                  <a:schemeClr val="dk1"/>
                </a:solidFill>
              </a:defRPr>
            </a:lvl1pPr>
            <a:lvl2pPr indent="-299719" lvl="1" marL="914400" algn="l">
              <a:spcBef>
                <a:spcPts val="1000"/>
              </a:spcBef>
              <a:spcAft>
                <a:spcPts val="0"/>
              </a:spcAft>
              <a:buSzPts val="1120"/>
              <a:buChar char="►"/>
              <a:defRPr sz="1400">
                <a:solidFill>
                  <a:schemeClr val="dk1"/>
                </a:solidFill>
              </a:defRPr>
            </a:lvl2pPr>
            <a:lvl3pPr indent="-289560" lvl="2" marL="1371600" algn="l">
              <a:spcBef>
                <a:spcPts val="1000"/>
              </a:spcBef>
              <a:spcAft>
                <a:spcPts val="0"/>
              </a:spcAft>
              <a:buSzPts val="960"/>
              <a:buChar char="►"/>
              <a:defRPr sz="1200">
                <a:solidFill>
                  <a:schemeClr val="dk1"/>
                </a:solidFill>
              </a:defRPr>
            </a:lvl3pPr>
            <a:lvl4pPr indent="-284480" lvl="3" marL="1828800" algn="l">
              <a:spcBef>
                <a:spcPts val="1000"/>
              </a:spcBef>
              <a:spcAft>
                <a:spcPts val="0"/>
              </a:spcAft>
              <a:buSzPts val="880"/>
              <a:buChar char="►"/>
              <a:defRPr sz="1100">
                <a:solidFill>
                  <a:schemeClr val="dk1"/>
                </a:solidFill>
              </a:defRPr>
            </a:lvl4pPr>
            <a:lvl5pPr indent="-284479" lvl="4" marL="2286000" algn="l">
              <a:spcBef>
                <a:spcPts val="1000"/>
              </a:spcBef>
              <a:spcAft>
                <a:spcPts val="0"/>
              </a:spcAft>
              <a:buSzPts val="880"/>
              <a:buChar char="►"/>
              <a:defRPr sz="1100">
                <a:solidFill>
                  <a:schemeClr val="dk1"/>
                </a:solidFill>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38" name="Google Shape;338;p42"/>
          <p:cNvSpPr txBox="1"/>
          <p:nvPr>
            <p:ph type="title"/>
          </p:nvPr>
        </p:nvSpPr>
        <p:spPr>
          <a:xfrm>
            <a:off x="838200" y="365126"/>
            <a:ext cx="9050518" cy="945498"/>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9" name="Google Shape;339;p42"/>
          <p:cNvSpPr/>
          <p:nvPr/>
        </p:nvSpPr>
        <p:spPr>
          <a:xfrm>
            <a:off x="838200" y="1492524"/>
            <a:ext cx="6153912" cy="151200"/>
          </a:xfrm>
          <a:custGeom>
            <a:rect b="b" l="l" r="r" t="t"/>
            <a:pathLst>
              <a:path extrusionOk="0" h="123825" w="4629150">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ación">
  <p:cSld name="1_Comparación">
    <p:spTree>
      <p:nvGrpSpPr>
        <p:cNvPr id="340" name="Shape 340"/>
        <p:cNvGrpSpPr/>
        <p:nvPr/>
      </p:nvGrpSpPr>
      <p:grpSpPr>
        <a:xfrm>
          <a:off x="0" y="0"/>
          <a:ext cx="0" cy="0"/>
          <a:chOff x="0" y="0"/>
          <a:chExt cx="0" cy="0"/>
        </a:xfrm>
      </p:grpSpPr>
      <p:sp>
        <p:nvSpPr>
          <p:cNvPr id="341" name="Google Shape;341;p43"/>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42" name="Google Shape;342;p43"/>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43" name="Google Shape;343;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4" name="Google Shape;344;p43"/>
          <p:cNvSpPr txBox="1"/>
          <p:nvPr>
            <p:ph idx="11" type="ftr"/>
          </p:nvPr>
        </p:nvSpPr>
        <p:spPr>
          <a:xfrm>
            <a:off x="812290" y="579776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5" name="Google Shape;345;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grpSp>
        <p:nvGrpSpPr>
          <p:cNvPr id="346" name="Google Shape;346;p43"/>
          <p:cNvGrpSpPr/>
          <p:nvPr/>
        </p:nvGrpSpPr>
        <p:grpSpPr>
          <a:xfrm>
            <a:off x="9999818" y="-7969"/>
            <a:ext cx="2199425" cy="1945482"/>
            <a:chOff x="9994666" y="-7969"/>
            <a:chExt cx="2199425" cy="1945482"/>
          </a:xfrm>
        </p:grpSpPr>
        <p:sp>
          <p:nvSpPr>
            <p:cNvPr id="347" name="Google Shape;347;p43"/>
            <p:cNvSpPr/>
            <p:nvPr/>
          </p:nvSpPr>
          <p:spPr>
            <a:xfrm>
              <a:off x="10712341" y="-7969"/>
              <a:ext cx="1466283" cy="1009398"/>
            </a:xfrm>
            <a:custGeom>
              <a:rect b="b" l="l" r="r" t="t"/>
              <a:pathLst>
                <a:path extrusionOk="0" h="1009397" w="1466283">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48" name="Google Shape;348;p43"/>
            <p:cNvSpPr/>
            <p:nvPr/>
          </p:nvSpPr>
          <p:spPr>
            <a:xfrm>
              <a:off x="10014209" y="321414"/>
              <a:ext cx="2178175" cy="1593786"/>
            </a:xfrm>
            <a:custGeom>
              <a:rect b="b" l="l" r="r" t="t"/>
              <a:pathLst>
                <a:path extrusionOk="0" h="1593786" w="2178174">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49" name="Google Shape;349;p43"/>
            <p:cNvSpPr/>
            <p:nvPr/>
          </p:nvSpPr>
          <p:spPr>
            <a:xfrm>
              <a:off x="10732016" y="-7969"/>
              <a:ext cx="1455658" cy="839394"/>
            </a:xfrm>
            <a:custGeom>
              <a:rect b="b" l="l" r="r" t="t"/>
              <a:pathLst>
                <a:path extrusionOk="0" h="839394" w="1455658">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50" name="Google Shape;350;p43"/>
            <p:cNvSpPr/>
            <p:nvPr/>
          </p:nvSpPr>
          <p:spPr>
            <a:xfrm>
              <a:off x="11124635" y="1146995"/>
              <a:ext cx="1062524" cy="743767"/>
            </a:xfrm>
            <a:custGeom>
              <a:rect b="b" l="l" r="r" t="t"/>
              <a:pathLst>
                <a:path extrusionOk="0" h="743766" w="1062524">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51" name="Google Shape;351;p43"/>
            <p:cNvSpPr/>
            <p:nvPr/>
          </p:nvSpPr>
          <p:spPr>
            <a:xfrm>
              <a:off x="11105057" y="1128932"/>
              <a:ext cx="1083775" cy="775643"/>
            </a:xfrm>
            <a:custGeom>
              <a:rect b="b" l="l" r="r" t="t"/>
              <a:pathLst>
                <a:path extrusionOk="0" h="775642" w="1083774">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52" name="Google Shape;352;p43"/>
            <p:cNvSpPr/>
            <p:nvPr/>
          </p:nvSpPr>
          <p:spPr>
            <a:xfrm>
              <a:off x="9994666" y="301226"/>
              <a:ext cx="2199425" cy="1636287"/>
            </a:xfrm>
            <a:custGeom>
              <a:rect b="b" l="l" r="r" t="t"/>
              <a:pathLst>
                <a:path extrusionOk="0" h="1636287" w="2199425">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353" name="Google Shape;353;p43"/>
          <p:cNvSpPr txBox="1"/>
          <p:nvPr>
            <p:ph type="title"/>
          </p:nvPr>
        </p:nvSpPr>
        <p:spPr>
          <a:xfrm>
            <a:off x="838200" y="365126"/>
            <a:ext cx="9050518" cy="945498"/>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4" name="Google Shape;354;p43"/>
          <p:cNvSpPr/>
          <p:nvPr/>
        </p:nvSpPr>
        <p:spPr>
          <a:xfrm>
            <a:off x="838200" y="1492524"/>
            <a:ext cx="6153912" cy="151200"/>
          </a:xfrm>
          <a:custGeom>
            <a:rect b="b" l="l" r="r" t="t"/>
            <a:pathLst>
              <a:path extrusionOk="0" h="123825" w="4629150">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55" name="Google Shape;355;p43"/>
          <p:cNvSpPr txBox="1"/>
          <p:nvPr>
            <p:ph idx="1" type="body"/>
          </p:nvPr>
        </p:nvSpPr>
        <p:spPr>
          <a:xfrm>
            <a:off x="839788" y="1825624"/>
            <a:ext cx="5157787" cy="421084"/>
          </a:xfrm>
          <a:prstGeom prst="rect">
            <a:avLst/>
          </a:prstGeom>
          <a:noFill/>
          <a:ln>
            <a:noFill/>
          </a:ln>
        </p:spPr>
        <p:txBody>
          <a:bodyPr anchorCtr="0" anchor="b" bIns="45700" lIns="91425" spcFirstLastPara="1" rIns="91425" wrap="square" tIns="45700">
            <a:normAutofit/>
          </a:bodyPr>
          <a:lstStyle>
            <a:lvl1pPr indent="-228600" lvl="0" marL="457200" algn="l">
              <a:spcBef>
                <a:spcPts val="1000"/>
              </a:spcBef>
              <a:spcAft>
                <a:spcPts val="0"/>
              </a:spcAft>
              <a:buSzPts val="1440"/>
              <a:buNone/>
              <a:defRPr b="1" sz="18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356" name="Google Shape;356;p43"/>
          <p:cNvSpPr txBox="1"/>
          <p:nvPr>
            <p:ph idx="2" type="body"/>
          </p:nvPr>
        </p:nvSpPr>
        <p:spPr>
          <a:xfrm>
            <a:off x="839788" y="2323458"/>
            <a:ext cx="5157787" cy="3387547"/>
          </a:xfrm>
          <a:prstGeom prst="rect">
            <a:avLst/>
          </a:prstGeom>
          <a:noFill/>
          <a:ln>
            <a:noFill/>
          </a:ln>
        </p:spPr>
        <p:txBody>
          <a:bodyPr anchorCtr="0" anchor="t" bIns="45700" lIns="91425" spcFirstLastPara="1" rIns="91425" wrap="square" tIns="45700">
            <a:normAutofit/>
          </a:bodyPr>
          <a:lstStyle>
            <a:lvl1pPr indent="-309880" lvl="0" marL="457200" algn="l">
              <a:spcBef>
                <a:spcPts val="1000"/>
              </a:spcBef>
              <a:spcAft>
                <a:spcPts val="0"/>
              </a:spcAft>
              <a:buSzPts val="1280"/>
              <a:buChar char="►"/>
              <a:defRPr sz="1600">
                <a:solidFill>
                  <a:schemeClr val="dk1"/>
                </a:solidFill>
              </a:defRPr>
            </a:lvl1pPr>
            <a:lvl2pPr indent="-299719" lvl="1" marL="914400" algn="l">
              <a:spcBef>
                <a:spcPts val="1000"/>
              </a:spcBef>
              <a:spcAft>
                <a:spcPts val="0"/>
              </a:spcAft>
              <a:buSzPts val="1120"/>
              <a:buChar char="►"/>
              <a:defRPr sz="1400">
                <a:solidFill>
                  <a:schemeClr val="dk1"/>
                </a:solidFill>
              </a:defRPr>
            </a:lvl2pPr>
            <a:lvl3pPr indent="-289560" lvl="2" marL="1371600" algn="l">
              <a:spcBef>
                <a:spcPts val="1000"/>
              </a:spcBef>
              <a:spcAft>
                <a:spcPts val="0"/>
              </a:spcAft>
              <a:buSzPts val="960"/>
              <a:buChar char="►"/>
              <a:defRPr sz="1200">
                <a:solidFill>
                  <a:schemeClr val="dk1"/>
                </a:solidFill>
              </a:defRPr>
            </a:lvl3pPr>
            <a:lvl4pPr indent="-284480" lvl="3" marL="1828800" algn="l">
              <a:spcBef>
                <a:spcPts val="1000"/>
              </a:spcBef>
              <a:spcAft>
                <a:spcPts val="0"/>
              </a:spcAft>
              <a:buSzPts val="880"/>
              <a:buChar char="►"/>
              <a:defRPr sz="1100">
                <a:solidFill>
                  <a:schemeClr val="dk1"/>
                </a:solidFill>
              </a:defRPr>
            </a:lvl4pPr>
            <a:lvl5pPr indent="-284479" lvl="4" marL="2286000" algn="l">
              <a:spcBef>
                <a:spcPts val="1000"/>
              </a:spcBef>
              <a:spcAft>
                <a:spcPts val="0"/>
              </a:spcAft>
              <a:buSzPts val="880"/>
              <a:buChar char="►"/>
              <a:defRPr sz="1100">
                <a:solidFill>
                  <a:schemeClr val="dk1"/>
                </a:solidFill>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57" name="Google Shape;357;p43"/>
          <p:cNvSpPr txBox="1"/>
          <p:nvPr>
            <p:ph idx="3" type="body"/>
          </p:nvPr>
        </p:nvSpPr>
        <p:spPr>
          <a:xfrm>
            <a:off x="6172200" y="1828800"/>
            <a:ext cx="5183188" cy="417908"/>
          </a:xfrm>
          <a:prstGeom prst="rect">
            <a:avLst/>
          </a:prstGeom>
          <a:noFill/>
          <a:ln>
            <a:noFill/>
          </a:ln>
        </p:spPr>
        <p:txBody>
          <a:bodyPr anchorCtr="0" anchor="b" bIns="45700" lIns="91425" spcFirstLastPara="1" rIns="91425" wrap="square" tIns="45700">
            <a:normAutofit/>
          </a:bodyPr>
          <a:lstStyle>
            <a:lvl1pPr indent="-228600" lvl="0" marL="457200" algn="l">
              <a:spcBef>
                <a:spcPts val="1000"/>
              </a:spcBef>
              <a:spcAft>
                <a:spcPts val="0"/>
              </a:spcAft>
              <a:buSzPts val="1440"/>
              <a:buNone/>
              <a:defRPr b="1" sz="18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358" name="Google Shape;358;p43"/>
          <p:cNvSpPr txBox="1"/>
          <p:nvPr>
            <p:ph idx="4" type="body"/>
          </p:nvPr>
        </p:nvSpPr>
        <p:spPr>
          <a:xfrm>
            <a:off x="6172200" y="2323458"/>
            <a:ext cx="5183188" cy="3387547"/>
          </a:xfrm>
          <a:prstGeom prst="rect">
            <a:avLst/>
          </a:prstGeom>
          <a:noFill/>
          <a:ln>
            <a:noFill/>
          </a:ln>
        </p:spPr>
        <p:txBody>
          <a:bodyPr anchorCtr="0" anchor="t" bIns="45700" lIns="91425" spcFirstLastPara="1" rIns="91425" wrap="square" tIns="45700">
            <a:normAutofit/>
          </a:bodyPr>
          <a:lstStyle>
            <a:lvl1pPr indent="-309880" lvl="0" marL="457200" algn="l">
              <a:spcBef>
                <a:spcPts val="1000"/>
              </a:spcBef>
              <a:spcAft>
                <a:spcPts val="0"/>
              </a:spcAft>
              <a:buSzPts val="1280"/>
              <a:buChar char="►"/>
              <a:defRPr sz="1600">
                <a:solidFill>
                  <a:schemeClr val="dk1"/>
                </a:solidFill>
              </a:defRPr>
            </a:lvl1pPr>
            <a:lvl2pPr indent="-299719" lvl="1" marL="914400" algn="l">
              <a:spcBef>
                <a:spcPts val="1000"/>
              </a:spcBef>
              <a:spcAft>
                <a:spcPts val="0"/>
              </a:spcAft>
              <a:buSzPts val="1120"/>
              <a:buChar char="►"/>
              <a:defRPr sz="1400">
                <a:solidFill>
                  <a:schemeClr val="dk1"/>
                </a:solidFill>
              </a:defRPr>
            </a:lvl2pPr>
            <a:lvl3pPr indent="-289560" lvl="2" marL="1371600" algn="l">
              <a:spcBef>
                <a:spcPts val="1000"/>
              </a:spcBef>
              <a:spcAft>
                <a:spcPts val="0"/>
              </a:spcAft>
              <a:buSzPts val="960"/>
              <a:buChar char="►"/>
              <a:defRPr sz="1200">
                <a:solidFill>
                  <a:schemeClr val="dk1"/>
                </a:solidFill>
              </a:defRPr>
            </a:lvl3pPr>
            <a:lvl4pPr indent="-284480" lvl="3" marL="1828800" algn="l">
              <a:spcBef>
                <a:spcPts val="1000"/>
              </a:spcBef>
              <a:spcAft>
                <a:spcPts val="0"/>
              </a:spcAft>
              <a:buSzPts val="880"/>
              <a:buChar char="►"/>
              <a:defRPr sz="1100">
                <a:solidFill>
                  <a:schemeClr val="dk1"/>
                </a:solidFill>
              </a:defRPr>
            </a:lvl4pPr>
            <a:lvl5pPr indent="-284479" lvl="4" marL="2286000" algn="l">
              <a:spcBef>
                <a:spcPts val="1000"/>
              </a:spcBef>
              <a:spcAft>
                <a:spcPts val="0"/>
              </a:spcAft>
              <a:buSzPts val="880"/>
              <a:buChar char="►"/>
              <a:defRPr sz="1100">
                <a:solidFill>
                  <a:schemeClr val="dk1"/>
                </a:solidFill>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os objetos">
  <p:cSld name="1_Dos objetos">
    <p:spTree>
      <p:nvGrpSpPr>
        <p:cNvPr id="359" name="Shape 359"/>
        <p:cNvGrpSpPr/>
        <p:nvPr/>
      </p:nvGrpSpPr>
      <p:grpSpPr>
        <a:xfrm>
          <a:off x="0" y="0"/>
          <a:ext cx="0" cy="0"/>
          <a:chOff x="0" y="0"/>
          <a:chExt cx="0" cy="0"/>
        </a:xfrm>
      </p:grpSpPr>
      <p:sp>
        <p:nvSpPr>
          <p:cNvPr id="360" name="Google Shape;360;p44"/>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61" name="Google Shape;361;p44"/>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62" name="Google Shape;362;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3" name="Google Shape;363;p44"/>
          <p:cNvSpPr txBox="1"/>
          <p:nvPr>
            <p:ph idx="11" type="ftr"/>
          </p:nvPr>
        </p:nvSpPr>
        <p:spPr>
          <a:xfrm>
            <a:off x="812290" y="579776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4" name="Google Shape;364;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grpSp>
        <p:nvGrpSpPr>
          <p:cNvPr id="365" name="Google Shape;365;p44"/>
          <p:cNvGrpSpPr/>
          <p:nvPr/>
        </p:nvGrpSpPr>
        <p:grpSpPr>
          <a:xfrm>
            <a:off x="9999818" y="-7969"/>
            <a:ext cx="2199425" cy="1945482"/>
            <a:chOff x="9994666" y="-7969"/>
            <a:chExt cx="2199425" cy="1945482"/>
          </a:xfrm>
        </p:grpSpPr>
        <p:sp>
          <p:nvSpPr>
            <p:cNvPr id="366" name="Google Shape;366;p44"/>
            <p:cNvSpPr/>
            <p:nvPr/>
          </p:nvSpPr>
          <p:spPr>
            <a:xfrm>
              <a:off x="10712341" y="-7969"/>
              <a:ext cx="1466283" cy="1009398"/>
            </a:xfrm>
            <a:custGeom>
              <a:rect b="b" l="l" r="r" t="t"/>
              <a:pathLst>
                <a:path extrusionOk="0" h="1009397" w="1466283">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67" name="Google Shape;367;p44"/>
            <p:cNvSpPr/>
            <p:nvPr/>
          </p:nvSpPr>
          <p:spPr>
            <a:xfrm>
              <a:off x="10014209" y="321414"/>
              <a:ext cx="2178175" cy="1593786"/>
            </a:xfrm>
            <a:custGeom>
              <a:rect b="b" l="l" r="r" t="t"/>
              <a:pathLst>
                <a:path extrusionOk="0" h="1593786" w="2178174">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68" name="Google Shape;368;p44"/>
            <p:cNvSpPr/>
            <p:nvPr/>
          </p:nvSpPr>
          <p:spPr>
            <a:xfrm>
              <a:off x="10732016" y="-7969"/>
              <a:ext cx="1455658" cy="839394"/>
            </a:xfrm>
            <a:custGeom>
              <a:rect b="b" l="l" r="r" t="t"/>
              <a:pathLst>
                <a:path extrusionOk="0" h="839394" w="1455658">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69" name="Google Shape;369;p44"/>
            <p:cNvSpPr/>
            <p:nvPr/>
          </p:nvSpPr>
          <p:spPr>
            <a:xfrm>
              <a:off x="11124635" y="1146995"/>
              <a:ext cx="1062524" cy="743767"/>
            </a:xfrm>
            <a:custGeom>
              <a:rect b="b" l="l" r="r" t="t"/>
              <a:pathLst>
                <a:path extrusionOk="0" h="743766" w="1062524">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70" name="Google Shape;370;p44"/>
            <p:cNvSpPr/>
            <p:nvPr/>
          </p:nvSpPr>
          <p:spPr>
            <a:xfrm>
              <a:off x="11105057" y="1128932"/>
              <a:ext cx="1083775" cy="775643"/>
            </a:xfrm>
            <a:custGeom>
              <a:rect b="b" l="l" r="r" t="t"/>
              <a:pathLst>
                <a:path extrusionOk="0" h="775642" w="1083774">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71" name="Google Shape;371;p44"/>
            <p:cNvSpPr/>
            <p:nvPr/>
          </p:nvSpPr>
          <p:spPr>
            <a:xfrm>
              <a:off x="9994666" y="301226"/>
              <a:ext cx="2199425" cy="1636287"/>
            </a:xfrm>
            <a:custGeom>
              <a:rect b="b" l="l" r="r" t="t"/>
              <a:pathLst>
                <a:path extrusionOk="0" h="1636287" w="2199425">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372" name="Google Shape;372;p44"/>
          <p:cNvSpPr txBox="1"/>
          <p:nvPr>
            <p:ph type="title"/>
          </p:nvPr>
        </p:nvSpPr>
        <p:spPr>
          <a:xfrm>
            <a:off x="838200" y="365126"/>
            <a:ext cx="9050518" cy="945498"/>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3" name="Google Shape;373;p44"/>
          <p:cNvSpPr/>
          <p:nvPr/>
        </p:nvSpPr>
        <p:spPr>
          <a:xfrm>
            <a:off x="838200" y="1492524"/>
            <a:ext cx="6153912" cy="151200"/>
          </a:xfrm>
          <a:custGeom>
            <a:rect b="b" l="l" r="r" t="t"/>
            <a:pathLst>
              <a:path extrusionOk="0" h="123825" w="4629150">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74" name="Google Shape;374;p44"/>
          <p:cNvSpPr txBox="1"/>
          <p:nvPr>
            <p:ph idx="1" type="body"/>
          </p:nvPr>
        </p:nvSpPr>
        <p:spPr>
          <a:xfrm>
            <a:off x="838200" y="1825625"/>
            <a:ext cx="5181600" cy="3885380"/>
          </a:xfrm>
          <a:prstGeom prst="rect">
            <a:avLst/>
          </a:prstGeom>
          <a:noFill/>
          <a:ln>
            <a:noFill/>
          </a:ln>
        </p:spPr>
        <p:txBody>
          <a:bodyPr anchorCtr="0" anchor="t" bIns="45700" lIns="91425" spcFirstLastPara="1" rIns="91425" wrap="square" tIns="45700">
            <a:normAutofit/>
          </a:bodyPr>
          <a:lstStyle>
            <a:lvl1pPr indent="-309880" lvl="0" marL="457200" algn="l">
              <a:spcBef>
                <a:spcPts val="1000"/>
              </a:spcBef>
              <a:spcAft>
                <a:spcPts val="0"/>
              </a:spcAft>
              <a:buSzPts val="1280"/>
              <a:buChar char="►"/>
              <a:defRPr sz="1600">
                <a:solidFill>
                  <a:schemeClr val="dk1"/>
                </a:solidFill>
              </a:defRPr>
            </a:lvl1pPr>
            <a:lvl2pPr indent="-299719" lvl="1" marL="914400" algn="l">
              <a:spcBef>
                <a:spcPts val="1000"/>
              </a:spcBef>
              <a:spcAft>
                <a:spcPts val="0"/>
              </a:spcAft>
              <a:buSzPts val="1120"/>
              <a:buChar char="►"/>
              <a:defRPr sz="1400">
                <a:solidFill>
                  <a:schemeClr val="dk1"/>
                </a:solidFill>
              </a:defRPr>
            </a:lvl2pPr>
            <a:lvl3pPr indent="-289560" lvl="2" marL="1371600" algn="l">
              <a:spcBef>
                <a:spcPts val="1000"/>
              </a:spcBef>
              <a:spcAft>
                <a:spcPts val="0"/>
              </a:spcAft>
              <a:buSzPts val="960"/>
              <a:buChar char="►"/>
              <a:defRPr sz="1200">
                <a:solidFill>
                  <a:schemeClr val="dk1"/>
                </a:solidFill>
              </a:defRPr>
            </a:lvl3pPr>
            <a:lvl4pPr indent="-284480" lvl="3" marL="1828800" algn="l">
              <a:spcBef>
                <a:spcPts val="1000"/>
              </a:spcBef>
              <a:spcAft>
                <a:spcPts val="0"/>
              </a:spcAft>
              <a:buSzPts val="880"/>
              <a:buChar char="►"/>
              <a:defRPr sz="1100">
                <a:solidFill>
                  <a:schemeClr val="dk1"/>
                </a:solidFill>
              </a:defRPr>
            </a:lvl4pPr>
            <a:lvl5pPr indent="-284479" lvl="4" marL="2286000" algn="l">
              <a:spcBef>
                <a:spcPts val="1000"/>
              </a:spcBef>
              <a:spcAft>
                <a:spcPts val="0"/>
              </a:spcAft>
              <a:buSzPts val="880"/>
              <a:buChar char="►"/>
              <a:defRPr sz="1100">
                <a:solidFill>
                  <a:schemeClr val="dk1"/>
                </a:solidFill>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75" name="Google Shape;375;p44"/>
          <p:cNvSpPr txBox="1"/>
          <p:nvPr>
            <p:ph idx="2" type="body"/>
          </p:nvPr>
        </p:nvSpPr>
        <p:spPr>
          <a:xfrm>
            <a:off x="6198110" y="1825624"/>
            <a:ext cx="5181600" cy="3929249"/>
          </a:xfrm>
          <a:prstGeom prst="rect">
            <a:avLst/>
          </a:prstGeom>
          <a:noFill/>
          <a:ln>
            <a:noFill/>
          </a:ln>
        </p:spPr>
        <p:txBody>
          <a:bodyPr anchorCtr="0" anchor="t" bIns="45700" lIns="91425" spcFirstLastPara="1" rIns="91425" wrap="square" tIns="45700">
            <a:normAutofit/>
          </a:bodyPr>
          <a:lstStyle>
            <a:lvl1pPr indent="-309880" lvl="0" marL="457200" algn="l">
              <a:spcBef>
                <a:spcPts val="1000"/>
              </a:spcBef>
              <a:spcAft>
                <a:spcPts val="0"/>
              </a:spcAft>
              <a:buSzPts val="1280"/>
              <a:buChar char="►"/>
              <a:defRPr sz="1600">
                <a:solidFill>
                  <a:schemeClr val="dk1"/>
                </a:solidFill>
              </a:defRPr>
            </a:lvl1pPr>
            <a:lvl2pPr indent="-299719" lvl="1" marL="914400" algn="l">
              <a:spcBef>
                <a:spcPts val="1000"/>
              </a:spcBef>
              <a:spcAft>
                <a:spcPts val="0"/>
              </a:spcAft>
              <a:buSzPts val="1120"/>
              <a:buChar char="►"/>
              <a:defRPr sz="1400">
                <a:solidFill>
                  <a:schemeClr val="dk1"/>
                </a:solidFill>
              </a:defRPr>
            </a:lvl2pPr>
            <a:lvl3pPr indent="-289560" lvl="2" marL="1371600" algn="l">
              <a:spcBef>
                <a:spcPts val="1000"/>
              </a:spcBef>
              <a:spcAft>
                <a:spcPts val="0"/>
              </a:spcAft>
              <a:buSzPts val="960"/>
              <a:buChar char="►"/>
              <a:defRPr sz="1200">
                <a:solidFill>
                  <a:schemeClr val="dk1"/>
                </a:solidFill>
              </a:defRPr>
            </a:lvl3pPr>
            <a:lvl4pPr indent="-284480" lvl="3" marL="1828800" algn="l">
              <a:spcBef>
                <a:spcPts val="1000"/>
              </a:spcBef>
              <a:spcAft>
                <a:spcPts val="0"/>
              </a:spcAft>
              <a:buSzPts val="880"/>
              <a:buChar char="►"/>
              <a:defRPr sz="1100">
                <a:solidFill>
                  <a:schemeClr val="dk1"/>
                </a:solidFill>
              </a:defRPr>
            </a:lvl4pPr>
            <a:lvl5pPr indent="-284479" lvl="4" marL="2286000" algn="l">
              <a:spcBef>
                <a:spcPts val="1000"/>
              </a:spcBef>
              <a:spcAft>
                <a:spcPts val="0"/>
              </a:spcAft>
              <a:buSzPts val="880"/>
              <a:buChar char="►"/>
              <a:defRPr sz="1100">
                <a:solidFill>
                  <a:schemeClr val="dk1"/>
                </a:solidFill>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p:cSld name="Imagen con leyenda">
    <p:spTree>
      <p:nvGrpSpPr>
        <p:cNvPr id="376" name="Shape 376"/>
        <p:cNvGrpSpPr/>
        <p:nvPr/>
      </p:nvGrpSpPr>
      <p:grpSpPr>
        <a:xfrm>
          <a:off x="0" y="0"/>
          <a:ext cx="0" cy="0"/>
          <a:chOff x="0" y="0"/>
          <a:chExt cx="0" cy="0"/>
        </a:xfrm>
      </p:grpSpPr>
      <p:sp>
        <p:nvSpPr>
          <p:cNvPr id="377" name="Google Shape;377;p45"/>
          <p:cNvSpPr/>
          <p:nvPr>
            <p:ph idx="2" type="pic"/>
          </p:nvPr>
        </p:nvSpPr>
        <p:spPr>
          <a:xfrm>
            <a:off x="5775856" y="532519"/>
            <a:ext cx="6416144" cy="4534825"/>
          </a:xfrm>
          <a:prstGeom prst="rect">
            <a:avLst/>
          </a:prstGeom>
          <a:noFill/>
          <a:ln>
            <a:noFill/>
          </a:ln>
        </p:spPr>
      </p:sp>
      <p:sp>
        <p:nvSpPr>
          <p:cNvPr id="378" name="Google Shape;378;p45"/>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79" name="Google Shape;379;p45"/>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0" name="Google Shape;380;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1" name="Google Shape;381;p45"/>
          <p:cNvSpPr txBox="1"/>
          <p:nvPr>
            <p:ph idx="11" type="ftr"/>
          </p:nvPr>
        </p:nvSpPr>
        <p:spPr>
          <a:xfrm>
            <a:off x="812290" y="5797769"/>
            <a:ext cx="390879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2" name="Google Shape;382;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383" name="Google Shape;383;p45"/>
          <p:cNvSpPr/>
          <p:nvPr/>
        </p:nvSpPr>
        <p:spPr>
          <a:xfrm>
            <a:off x="10413777" y="4433244"/>
            <a:ext cx="1782599" cy="30316"/>
          </a:xfrm>
          <a:custGeom>
            <a:rect b="b" l="l" r="r" t="t"/>
            <a:pathLst>
              <a:path extrusionOk="0" h="30316" w="1782599">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4" name="Google Shape;384;p45"/>
          <p:cNvSpPr/>
          <p:nvPr/>
        </p:nvSpPr>
        <p:spPr>
          <a:xfrm>
            <a:off x="887582" y="2045662"/>
            <a:ext cx="3785313" cy="165305"/>
          </a:xfrm>
          <a:custGeom>
            <a:rect b="b" l="l" r="r" t="t"/>
            <a:pathLst>
              <a:path extrusionOk="0" h="165304" w="3785313">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5" name="Google Shape;385;p45"/>
          <p:cNvSpPr/>
          <p:nvPr/>
        </p:nvSpPr>
        <p:spPr>
          <a:xfrm>
            <a:off x="10416941" y="4161024"/>
            <a:ext cx="1785131" cy="543175"/>
          </a:xfrm>
          <a:custGeom>
            <a:rect b="b" l="l" r="r" t="t"/>
            <a:pathLst>
              <a:path extrusionOk="0" h="409575" w="134302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6" name="Google Shape;386;p45"/>
          <p:cNvSpPr/>
          <p:nvPr/>
        </p:nvSpPr>
        <p:spPr>
          <a:xfrm>
            <a:off x="8607090" y="4437664"/>
            <a:ext cx="3595584" cy="922135"/>
          </a:xfrm>
          <a:custGeom>
            <a:rect b="b" l="l" r="r" t="t"/>
            <a:pathLst>
              <a:path extrusionOk="0" h="695325" w="2705100">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7" name="Google Shape;387;p45"/>
          <p:cNvSpPr txBox="1"/>
          <p:nvPr>
            <p:ph type="title"/>
          </p:nvPr>
        </p:nvSpPr>
        <p:spPr>
          <a:xfrm>
            <a:off x="839788" y="457200"/>
            <a:ext cx="3932237" cy="144272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200"/>
              <a:buFont typeface="Trebuchet MS"/>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8" name="Google Shape;388;p45"/>
          <p:cNvSpPr txBox="1"/>
          <p:nvPr>
            <p:ph idx="1" type="body"/>
          </p:nvPr>
        </p:nvSpPr>
        <p:spPr>
          <a:xfrm>
            <a:off x="839788" y="2356700"/>
            <a:ext cx="3932237" cy="3512287"/>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80"/>
              <a:buNone/>
              <a:defRPr sz="16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ido con título">
  <p:cSld name="1_Contenido con título">
    <p:spTree>
      <p:nvGrpSpPr>
        <p:cNvPr id="389" name="Shape 389"/>
        <p:cNvGrpSpPr/>
        <p:nvPr/>
      </p:nvGrpSpPr>
      <p:grpSpPr>
        <a:xfrm>
          <a:off x="0" y="0"/>
          <a:ext cx="0" cy="0"/>
          <a:chOff x="0" y="0"/>
          <a:chExt cx="0" cy="0"/>
        </a:xfrm>
      </p:grpSpPr>
      <p:sp>
        <p:nvSpPr>
          <p:cNvPr id="390" name="Google Shape;390;p46"/>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91" name="Google Shape;391;p46"/>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2" name="Google Shape;392;p4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3" name="Google Shape;393;p46"/>
          <p:cNvSpPr txBox="1"/>
          <p:nvPr>
            <p:ph idx="11" type="ftr"/>
          </p:nvPr>
        </p:nvSpPr>
        <p:spPr>
          <a:xfrm>
            <a:off x="812290" y="5797769"/>
            <a:ext cx="390879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4" name="Google Shape;394;p4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395" name="Google Shape;395;p46"/>
          <p:cNvSpPr/>
          <p:nvPr/>
        </p:nvSpPr>
        <p:spPr>
          <a:xfrm>
            <a:off x="10413777" y="4433244"/>
            <a:ext cx="1782599" cy="30316"/>
          </a:xfrm>
          <a:custGeom>
            <a:rect b="b" l="l" r="r" t="t"/>
            <a:pathLst>
              <a:path extrusionOk="0" h="30316" w="1782599">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6" name="Google Shape;396;p46"/>
          <p:cNvSpPr/>
          <p:nvPr/>
        </p:nvSpPr>
        <p:spPr>
          <a:xfrm>
            <a:off x="887582" y="2045662"/>
            <a:ext cx="3785313" cy="165305"/>
          </a:xfrm>
          <a:custGeom>
            <a:rect b="b" l="l" r="r" t="t"/>
            <a:pathLst>
              <a:path extrusionOk="0" h="165304" w="3785313">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7" name="Google Shape;397;p46"/>
          <p:cNvSpPr/>
          <p:nvPr/>
        </p:nvSpPr>
        <p:spPr>
          <a:xfrm>
            <a:off x="10416941" y="4161024"/>
            <a:ext cx="1785131" cy="543175"/>
          </a:xfrm>
          <a:custGeom>
            <a:rect b="b" l="l" r="r" t="t"/>
            <a:pathLst>
              <a:path extrusionOk="0" h="409575" w="134302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8" name="Google Shape;398;p46"/>
          <p:cNvSpPr/>
          <p:nvPr/>
        </p:nvSpPr>
        <p:spPr>
          <a:xfrm>
            <a:off x="8607090" y="4437664"/>
            <a:ext cx="3595584" cy="922135"/>
          </a:xfrm>
          <a:custGeom>
            <a:rect b="b" l="l" r="r" t="t"/>
            <a:pathLst>
              <a:path extrusionOk="0" h="695325" w="2705100">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9" name="Google Shape;399;p46"/>
          <p:cNvSpPr txBox="1"/>
          <p:nvPr>
            <p:ph type="title"/>
          </p:nvPr>
        </p:nvSpPr>
        <p:spPr>
          <a:xfrm>
            <a:off x="839788" y="457200"/>
            <a:ext cx="3932237" cy="144272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200"/>
              <a:buFont typeface="Trebuchet MS"/>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0" name="Google Shape;400;p46"/>
          <p:cNvSpPr txBox="1"/>
          <p:nvPr>
            <p:ph idx="1" type="body"/>
          </p:nvPr>
        </p:nvSpPr>
        <p:spPr>
          <a:xfrm>
            <a:off x="839788" y="2356700"/>
            <a:ext cx="3932237" cy="3512287"/>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80"/>
              <a:buNone/>
              <a:defRPr sz="16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401" name="Google Shape;401;p46"/>
          <p:cNvSpPr txBox="1"/>
          <p:nvPr>
            <p:ph idx="2" type="body"/>
          </p:nvPr>
        </p:nvSpPr>
        <p:spPr>
          <a:xfrm>
            <a:off x="5183188" y="457201"/>
            <a:ext cx="6653212" cy="5403850"/>
          </a:xfrm>
          <a:prstGeom prst="rect">
            <a:avLst/>
          </a:prstGeom>
          <a:noFill/>
          <a:ln>
            <a:noFill/>
          </a:ln>
        </p:spPr>
        <p:txBody>
          <a:bodyPr anchorCtr="0" anchor="t"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330200" lvl="5" marL="2743200" algn="l">
              <a:spcBef>
                <a:spcPts val="1000"/>
              </a:spcBef>
              <a:spcAft>
                <a:spcPts val="0"/>
              </a:spcAft>
              <a:buSzPts val="1600"/>
              <a:buChar char="►"/>
              <a:defRPr sz="2000"/>
            </a:lvl6pPr>
            <a:lvl7pPr indent="-330200" lvl="6" marL="3200400" algn="l">
              <a:spcBef>
                <a:spcPts val="1000"/>
              </a:spcBef>
              <a:spcAft>
                <a:spcPts val="0"/>
              </a:spcAft>
              <a:buSzPts val="1600"/>
              <a:buChar char="►"/>
              <a:defRPr sz="2000"/>
            </a:lvl7pPr>
            <a:lvl8pPr indent="-330200" lvl="7" marL="3657600" algn="l">
              <a:spcBef>
                <a:spcPts val="1000"/>
              </a:spcBef>
              <a:spcAft>
                <a:spcPts val="0"/>
              </a:spcAft>
              <a:buSzPts val="1600"/>
              <a:buChar char="►"/>
              <a:defRPr sz="2000"/>
            </a:lvl8pPr>
            <a:lvl9pPr indent="-330200" lvl="8" marL="4114800" algn="l">
              <a:spcBef>
                <a:spcPts val="1000"/>
              </a:spcBef>
              <a:spcAft>
                <a:spcPts val="0"/>
              </a:spcAft>
              <a:buSzPts val="1600"/>
              <a:buChar char="►"/>
              <a:defRPr sz="2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gráfico">
  <p:cSld name="Diapositiva con gráfico">
    <p:spTree>
      <p:nvGrpSpPr>
        <p:cNvPr id="59" name="Shape 59"/>
        <p:cNvGrpSpPr/>
        <p:nvPr/>
      </p:nvGrpSpPr>
      <p:grpSpPr>
        <a:xfrm>
          <a:off x="0" y="0"/>
          <a:ext cx="0" cy="0"/>
          <a:chOff x="0" y="0"/>
          <a:chExt cx="0" cy="0"/>
        </a:xfrm>
      </p:grpSpPr>
      <p:sp>
        <p:nvSpPr>
          <p:cNvPr id="60" name="Google Shape;60;p20"/>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1" name="Google Shape;61;p20"/>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2" name="Google Shape;62;p20"/>
          <p:cNvSpPr txBox="1"/>
          <p:nvPr>
            <p:ph type="title"/>
          </p:nvPr>
        </p:nvSpPr>
        <p:spPr>
          <a:xfrm>
            <a:off x="5642753" y="1474969"/>
            <a:ext cx="4395258" cy="6762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1" type="ftr"/>
          </p:nvPr>
        </p:nvSpPr>
        <p:spPr>
          <a:xfrm>
            <a:off x="812290" y="579776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66" name="Google Shape;66;p20"/>
          <p:cNvSpPr txBox="1"/>
          <p:nvPr>
            <p:ph idx="1" type="body"/>
          </p:nvPr>
        </p:nvSpPr>
        <p:spPr>
          <a:xfrm>
            <a:off x="5649889" y="2592569"/>
            <a:ext cx="5630885" cy="701675"/>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b="1" i="0" sz="1800"/>
            </a:lvl1pPr>
            <a:lvl2pPr indent="-228600" lvl="1" marL="914400" algn="l">
              <a:spcBef>
                <a:spcPts val="1000"/>
              </a:spcBef>
              <a:spcAft>
                <a:spcPts val="0"/>
              </a:spcAft>
              <a:buSzPts val="1440"/>
              <a:buNone/>
              <a:defRPr b="1" i="1" sz="1800"/>
            </a:lvl2pPr>
            <a:lvl3pPr indent="-228600" lvl="2" marL="1371600" algn="l">
              <a:spcBef>
                <a:spcPts val="1000"/>
              </a:spcBef>
              <a:spcAft>
                <a:spcPts val="0"/>
              </a:spcAft>
              <a:buSzPts val="1440"/>
              <a:buNone/>
              <a:defRPr b="1" i="1" sz="1800"/>
            </a:lvl3pPr>
            <a:lvl4pPr indent="-228600" lvl="3" marL="1828800" algn="l">
              <a:spcBef>
                <a:spcPts val="1000"/>
              </a:spcBef>
              <a:spcAft>
                <a:spcPts val="0"/>
              </a:spcAft>
              <a:buSzPts val="1440"/>
              <a:buNone/>
              <a:defRPr b="1" i="1" sz="1800"/>
            </a:lvl4pPr>
            <a:lvl5pPr indent="-228600" lvl="4" marL="2286000" algn="l">
              <a:spcBef>
                <a:spcPts val="1000"/>
              </a:spcBef>
              <a:spcAft>
                <a:spcPts val="0"/>
              </a:spcAft>
              <a:buSzPts val="1440"/>
              <a:buNone/>
              <a:defRPr b="1" i="1"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20"/>
          <p:cNvSpPr txBox="1"/>
          <p:nvPr>
            <p:ph idx="2" type="body"/>
          </p:nvPr>
        </p:nvSpPr>
        <p:spPr>
          <a:xfrm>
            <a:off x="6126385" y="3719427"/>
            <a:ext cx="1597889" cy="365125"/>
          </a:xfrm>
          <a:prstGeom prst="rect">
            <a:avLst/>
          </a:prstGeom>
          <a:noFill/>
          <a:ln>
            <a:noFill/>
          </a:ln>
        </p:spPr>
        <p:txBody>
          <a:bodyPr anchorCtr="0" anchor="b" bIns="45700" lIns="91425" spcFirstLastPara="1" rIns="91425" wrap="square" tIns="45700">
            <a:normAutofit/>
          </a:bodyPr>
          <a:lstStyle>
            <a:lvl1pPr indent="-228600" lvl="0" marL="457200" algn="l">
              <a:spcBef>
                <a:spcPts val="1000"/>
              </a:spcBef>
              <a:spcAft>
                <a:spcPts val="0"/>
              </a:spcAft>
              <a:buSzPts val="1440"/>
              <a:buNone/>
              <a:defRPr b="1" sz="1800">
                <a:solidFill>
                  <a:schemeClr val="accent3"/>
                </a:solidFill>
                <a:latin typeface="Trebuchet MS"/>
                <a:ea typeface="Trebuchet MS"/>
                <a:cs typeface="Trebuchet MS"/>
                <a:sym typeface="Trebuchet MS"/>
              </a:defRPr>
            </a:lvl1pPr>
            <a:lvl2pPr indent="-228600" lvl="1" marL="914400" algn="l">
              <a:spcBef>
                <a:spcPts val="1000"/>
              </a:spcBef>
              <a:spcAft>
                <a:spcPts val="0"/>
              </a:spcAft>
              <a:buSzPts val="1600"/>
              <a:buNone/>
              <a:defRPr sz="2000">
                <a:solidFill>
                  <a:srgbClr val="888888"/>
                </a:solidFill>
              </a:defRPr>
            </a:lvl2pPr>
            <a:lvl3pPr indent="-228600" lvl="2" marL="1371600" algn="l">
              <a:spcBef>
                <a:spcPts val="1000"/>
              </a:spcBef>
              <a:spcAft>
                <a:spcPts val="0"/>
              </a:spcAft>
              <a:buSzPts val="1440"/>
              <a:buNone/>
              <a:defRPr sz="1800">
                <a:solidFill>
                  <a:srgbClr val="888888"/>
                </a:solidFill>
              </a:defRPr>
            </a:lvl3pPr>
            <a:lvl4pPr indent="-228600" lvl="3" marL="1828800" algn="l">
              <a:spcBef>
                <a:spcPts val="1000"/>
              </a:spcBef>
              <a:spcAft>
                <a:spcPts val="0"/>
              </a:spcAft>
              <a:buSzPts val="1280"/>
              <a:buNone/>
              <a:defRPr sz="1600">
                <a:solidFill>
                  <a:srgbClr val="888888"/>
                </a:solidFill>
              </a:defRPr>
            </a:lvl4pPr>
            <a:lvl5pPr indent="-228600" lvl="4" marL="2286000" algn="l">
              <a:spcBef>
                <a:spcPts val="1000"/>
              </a:spcBef>
              <a:spcAft>
                <a:spcPts val="0"/>
              </a:spcAft>
              <a:buSzPts val="1280"/>
              <a:buNone/>
              <a:defRPr sz="1600">
                <a:solidFill>
                  <a:srgbClr val="888888"/>
                </a:solidFill>
              </a:defRPr>
            </a:lvl5pPr>
            <a:lvl6pPr indent="-228600" lvl="5" marL="2743200" algn="l">
              <a:spcBef>
                <a:spcPts val="1000"/>
              </a:spcBef>
              <a:spcAft>
                <a:spcPts val="0"/>
              </a:spcAft>
              <a:buSzPts val="1280"/>
              <a:buNone/>
              <a:defRPr sz="1600">
                <a:solidFill>
                  <a:srgbClr val="888888"/>
                </a:solidFill>
              </a:defRPr>
            </a:lvl6pPr>
            <a:lvl7pPr indent="-228600" lvl="6" marL="3200400" algn="l">
              <a:spcBef>
                <a:spcPts val="1000"/>
              </a:spcBef>
              <a:spcAft>
                <a:spcPts val="0"/>
              </a:spcAft>
              <a:buSzPts val="1280"/>
              <a:buNone/>
              <a:defRPr sz="1600">
                <a:solidFill>
                  <a:srgbClr val="888888"/>
                </a:solidFill>
              </a:defRPr>
            </a:lvl7pPr>
            <a:lvl8pPr indent="-228600" lvl="7" marL="3657600" algn="l">
              <a:spcBef>
                <a:spcPts val="1000"/>
              </a:spcBef>
              <a:spcAft>
                <a:spcPts val="0"/>
              </a:spcAft>
              <a:buSzPts val="1280"/>
              <a:buNone/>
              <a:defRPr sz="1600">
                <a:solidFill>
                  <a:srgbClr val="888888"/>
                </a:solidFill>
              </a:defRPr>
            </a:lvl8pPr>
            <a:lvl9pPr indent="-228600" lvl="8" marL="4114800" algn="l">
              <a:spcBef>
                <a:spcPts val="1000"/>
              </a:spcBef>
              <a:spcAft>
                <a:spcPts val="0"/>
              </a:spcAft>
              <a:buSzPts val="1280"/>
              <a:buNone/>
              <a:defRPr sz="1600">
                <a:solidFill>
                  <a:srgbClr val="888888"/>
                </a:solidFill>
              </a:defRPr>
            </a:lvl9pPr>
          </a:lstStyle>
          <a:p/>
        </p:txBody>
      </p:sp>
      <p:sp>
        <p:nvSpPr>
          <p:cNvPr id="68" name="Google Shape;68;p20"/>
          <p:cNvSpPr txBox="1"/>
          <p:nvPr>
            <p:ph idx="3" type="body"/>
          </p:nvPr>
        </p:nvSpPr>
        <p:spPr>
          <a:xfrm>
            <a:off x="6126386" y="3990708"/>
            <a:ext cx="1597889" cy="365125"/>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Clr>
                <a:schemeClr val="accent3"/>
              </a:buClr>
              <a:buSzPts val="1120"/>
              <a:buNone/>
              <a:defRPr b="1" i="0" sz="1400">
                <a:solidFill>
                  <a:srgbClr val="595959"/>
                </a:solidFill>
              </a:defRPr>
            </a:lvl1pPr>
            <a:lvl2pPr indent="-309880" lvl="1" marL="914400" algn="l">
              <a:spcBef>
                <a:spcPts val="1000"/>
              </a:spcBef>
              <a:spcAft>
                <a:spcPts val="0"/>
              </a:spcAft>
              <a:buSzPts val="1280"/>
              <a:buChar char="►"/>
              <a:defRPr>
                <a:solidFill>
                  <a:srgbClr val="7F7F7F"/>
                </a:solidFill>
              </a:defRPr>
            </a:lvl2pPr>
            <a:lvl3pPr indent="-299719" lvl="2" marL="1371600" algn="l">
              <a:spcBef>
                <a:spcPts val="1000"/>
              </a:spcBef>
              <a:spcAft>
                <a:spcPts val="0"/>
              </a:spcAft>
              <a:buSzPts val="1120"/>
              <a:buChar char="►"/>
              <a:defRPr>
                <a:solidFill>
                  <a:srgbClr val="7F7F7F"/>
                </a:solidFill>
              </a:defRPr>
            </a:lvl3pPr>
            <a:lvl4pPr indent="-289560" lvl="3" marL="1828800" algn="l">
              <a:spcBef>
                <a:spcPts val="1000"/>
              </a:spcBef>
              <a:spcAft>
                <a:spcPts val="0"/>
              </a:spcAft>
              <a:buSzPts val="960"/>
              <a:buChar char="►"/>
              <a:defRPr>
                <a:solidFill>
                  <a:srgbClr val="7F7F7F"/>
                </a:solidFill>
              </a:defRPr>
            </a:lvl4pPr>
            <a:lvl5pPr indent="-289560" lvl="4" marL="2286000" algn="l">
              <a:spcBef>
                <a:spcPts val="1000"/>
              </a:spcBef>
              <a:spcAft>
                <a:spcPts val="0"/>
              </a:spcAft>
              <a:buSzPts val="960"/>
              <a:buChar char="►"/>
              <a:defRPr>
                <a:solidFill>
                  <a:srgbClr val="7F7F7F"/>
                </a:solidFill>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9" name="Google Shape;69;p20"/>
          <p:cNvSpPr txBox="1"/>
          <p:nvPr>
            <p:ph idx="4" type="body"/>
          </p:nvPr>
        </p:nvSpPr>
        <p:spPr>
          <a:xfrm>
            <a:off x="6126410" y="4451492"/>
            <a:ext cx="1597889" cy="365125"/>
          </a:xfrm>
          <a:prstGeom prst="rect">
            <a:avLst/>
          </a:prstGeom>
          <a:noFill/>
          <a:ln>
            <a:noFill/>
          </a:ln>
        </p:spPr>
        <p:txBody>
          <a:bodyPr anchorCtr="0" anchor="b" bIns="45700" lIns="91425" spcFirstLastPara="1" rIns="91425" wrap="square" tIns="45700">
            <a:normAutofit/>
          </a:bodyPr>
          <a:lstStyle>
            <a:lvl1pPr indent="-228600" lvl="0" marL="457200" algn="l">
              <a:spcBef>
                <a:spcPts val="1000"/>
              </a:spcBef>
              <a:spcAft>
                <a:spcPts val="0"/>
              </a:spcAft>
              <a:buSzPts val="1440"/>
              <a:buNone/>
              <a:defRPr b="1" sz="1800">
                <a:solidFill>
                  <a:schemeClr val="accent3"/>
                </a:solidFill>
                <a:latin typeface="Trebuchet MS"/>
                <a:ea typeface="Trebuchet MS"/>
                <a:cs typeface="Trebuchet MS"/>
                <a:sym typeface="Trebuchet MS"/>
              </a:defRPr>
            </a:lvl1pPr>
            <a:lvl2pPr indent="-228600" lvl="1" marL="914400" algn="l">
              <a:spcBef>
                <a:spcPts val="1000"/>
              </a:spcBef>
              <a:spcAft>
                <a:spcPts val="0"/>
              </a:spcAft>
              <a:buSzPts val="1600"/>
              <a:buNone/>
              <a:defRPr sz="2000">
                <a:solidFill>
                  <a:srgbClr val="888888"/>
                </a:solidFill>
              </a:defRPr>
            </a:lvl2pPr>
            <a:lvl3pPr indent="-228600" lvl="2" marL="1371600" algn="l">
              <a:spcBef>
                <a:spcPts val="1000"/>
              </a:spcBef>
              <a:spcAft>
                <a:spcPts val="0"/>
              </a:spcAft>
              <a:buSzPts val="1440"/>
              <a:buNone/>
              <a:defRPr sz="1800">
                <a:solidFill>
                  <a:srgbClr val="888888"/>
                </a:solidFill>
              </a:defRPr>
            </a:lvl3pPr>
            <a:lvl4pPr indent="-228600" lvl="3" marL="1828800" algn="l">
              <a:spcBef>
                <a:spcPts val="1000"/>
              </a:spcBef>
              <a:spcAft>
                <a:spcPts val="0"/>
              </a:spcAft>
              <a:buSzPts val="1280"/>
              <a:buNone/>
              <a:defRPr sz="1600">
                <a:solidFill>
                  <a:srgbClr val="888888"/>
                </a:solidFill>
              </a:defRPr>
            </a:lvl4pPr>
            <a:lvl5pPr indent="-228600" lvl="4" marL="2286000" algn="l">
              <a:spcBef>
                <a:spcPts val="1000"/>
              </a:spcBef>
              <a:spcAft>
                <a:spcPts val="0"/>
              </a:spcAft>
              <a:buSzPts val="1280"/>
              <a:buNone/>
              <a:defRPr sz="1600">
                <a:solidFill>
                  <a:srgbClr val="888888"/>
                </a:solidFill>
              </a:defRPr>
            </a:lvl5pPr>
            <a:lvl6pPr indent="-228600" lvl="5" marL="2743200" algn="l">
              <a:spcBef>
                <a:spcPts val="1000"/>
              </a:spcBef>
              <a:spcAft>
                <a:spcPts val="0"/>
              </a:spcAft>
              <a:buSzPts val="1280"/>
              <a:buNone/>
              <a:defRPr sz="1600">
                <a:solidFill>
                  <a:srgbClr val="888888"/>
                </a:solidFill>
              </a:defRPr>
            </a:lvl6pPr>
            <a:lvl7pPr indent="-228600" lvl="6" marL="3200400" algn="l">
              <a:spcBef>
                <a:spcPts val="1000"/>
              </a:spcBef>
              <a:spcAft>
                <a:spcPts val="0"/>
              </a:spcAft>
              <a:buSzPts val="1280"/>
              <a:buNone/>
              <a:defRPr sz="1600">
                <a:solidFill>
                  <a:srgbClr val="888888"/>
                </a:solidFill>
              </a:defRPr>
            </a:lvl7pPr>
            <a:lvl8pPr indent="-228600" lvl="7" marL="3657600" algn="l">
              <a:spcBef>
                <a:spcPts val="1000"/>
              </a:spcBef>
              <a:spcAft>
                <a:spcPts val="0"/>
              </a:spcAft>
              <a:buSzPts val="1280"/>
              <a:buNone/>
              <a:defRPr sz="1600">
                <a:solidFill>
                  <a:srgbClr val="888888"/>
                </a:solidFill>
              </a:defRPr>
            </a:lvl8pPr>
            <a:lvl9pPr indent="-228600" lvl="8" marL="4114800" algn="l">
              <a:spcBef>
                <a:spcPts val="1000"/>
              </a:spcBef>
              <a:spcAft>
                <a:spcPts val="0"/>
              </a:spcAft>
              <a:buSzPts val="1280"/>
              <a:buNone/>
              <a:defRPr sz="1600">
                <a:solidFill>
                  <a:srgbClr val="888888"/>
                </a:solidFill>
              </a:defRPr>
            </a:lvl9pPr>
          </a:lstStyle>
          <a:p/>
        </p:txBody>
      </p:sp>
      <p:sp>
        <p:nvSpPr>
          <p:cNvPr id="70" name="Google Shape;70;p20"/>
          <p:cNvSpPr txBox="1"/>
          <p:nvPr>
            <p:ph idx="5" type="body"/>
          </p:nvPr>
        </p:nvSpPr>
        <p:spPr>
          <a:xfrm>
            <a:off x="6126411" y="4722773"/>
            <a:ext cx="1597889" cy="365125"/>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Clr>
                <a:schemeClr val="accent3"/>
              </a:buClr>
              <a:buSzPts val="1120"/>
              <a:buNone/>
              <a:defRPr b="1" i="0" sz="1400">
                <a:solidFill>
                  <a:srgbClr val="595959"/>
                </a:solidFill>
              </a:defRPr>
            </a:lvl1pPr>
            <a:lvl2pPr indent="-309880" lvl="1" marL="914400" algn="l">
              <a:spcBef>
                <a:spcPts val="1000"/>
              </a:spcBef>
              <a:spcAft>
                <a:spcPts val="0"/>
              </a:spcAft>
              <a:buSzPts val="1280"/>
              <a:buChar char="►"/>
              <a:defRPr>
                <a:solidFill>
                  <a:srgbClr val="7F7F7F"/>
                </a:solidFill>
              </a:defRPr>
            </a:lvl2pPr>
            <a:lvl3pPr indent="-299719" lvl="2" marL="1371600" algn="l">
              <a:spcBef>
                <a:spcPts val="1000"/>
              </a:spcBef>
              <a:spcAft>
                <a:spcPts val="0"/>
              </a:spcAft>
              <a:buSzPts val="1120"/>
              <a:buChar char="►"/>
              <a:defRPr>
                <a:solidFill>
                  <a:srgbClr val="7F7F7F"/>
                </a:solidFill>
              </a:defRPr>
            </a:lvl3pPr>
            <a:lvl4pPr indent="-289560" lvl="3" marL="1828800" algn="l">
              <a:spcBef>
                <a:spcPts val="1000"/>
              </a:spcBef>
              <a:spcAft>
                <a:spcPts val="0"/>
              </a:spcAft>
              <a:buSzPts val="960"/>
              <a:buChar char="►"/>
              <a:defRPr>
                <a:solidFill>
                  <a:srgbClr val="7F7F7F"/>
                </a:solidFill>
              </a:defRPr>
            </a:lvl4pPr>
            <a:lvl5pPr indent="-289560" lvl="4" marL="2286000" algn="l">
              <a:spcBef>
                <a:spcPts val="1000"/>
              </a:spcBef>
              <a:spcAft>
                <a:spcPts val="0"/>
              </a:spcAft>
              <a:buSzPts val="960"/>
              <a:buChar char="►"/>
              <a:defRPr>
                <a:solidFill>
                  <a:srgbClr val="7F7F7F"/>
                </a:solidFill>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1" name="Google Shape;71;p20"/>
          <p:cNvSpPr txBox="1"/>
          <p:nvPr>
            <p:ph idx="6" type="body"/>
          </p:nvPr>
        </p:nvSpPr>
        <p:spPr>
          <a:xfrm>
            <a:off x="8065899" y="3719427"/>
            <a:ext cx="1597889" cy="365125"/>
          </a:xfrm>
          <a:prstGeom prst="rect">
            <a:avLst/>
          </a:prstGeom>
          <a:noFill/>
          <a:ln>
            <a:noFill/>
          </a:ln>
        </p:spPr>
        <p:txBody>
          <a:bodyPr anchorCtr="0" anchor="b" bIns="45700" lIns="91425" spcFirstLastPara="1" rIns="91425" wrap="square" tIns="45700">
            <a:normAutofit/>
          </a:bodyPr>
          <a:lstStyle>
            <a:lvl1pPr indent="-228600" lvl="0" marL="457200" algn="l">
              <a:spcBef>
                <a:spcPts val="1000"/>
              </a:spcBef>
              <a:spcAft>
                <a:spcPts val="0"/>
              </a:spcAft>
              <a:buSzPts val="1440"/>
              <a:buNone/>
              <a:defRPr b="1" sz="1800">
                <a:solidFill>
                  <a:schemeClr val="accent3"/>
                </a:solidFill>
                <a:latin typeface="Trebuchet MS"/>
                <a:ea typeface="Trebuchet MS"/>
                <a:cs typeface="Trebuchet MS"/>
                <a:sym typeface="Trebuchet MS"/>
              </a:defRPr>
            </a:lvl1pPr>
            <a:lvl2pPr indent="-228600" lvl="1" marL="914400" algn="l">
              <a:spcBef>
                <a:spcPts val="1000"/>
              </a:spcBef>
              <a:spcAft>
                <a:spcPts val="0"/>
              </a:spcAft>
              <a:buSzPts val="1600"/>
              <a:buNone/>
              <a:defRPr sz="2000">
                <a:solidFill>
                  <a:srgbClr val="888888"/>
                </a:solidFill>
              </a:defRPr>
            </a:lvl2pPr>
            <a:lvl3pPr indent="-228600" lvl="2" marL="1371600" algn="l">
              <a:spcBef>
                <a:spcPts val="1000"/>
              </a:spcBef>
              <a:spcAft>
                <a:spcPts val="0"/>
              </a:spcAft>
              <a:buSzPts val="1440"/>
              <a:buNone/>
              <a:defRPr sz="1800">
                <a:solidFill>
                  <a:srgbClr val="888888"/>
                </a:solidFill>
              </a:defRPr>
            </a:lvl3pPr>
            <a:lvl4pPr indent="-228600" lvl="3" marL="1828800" algn="l">
              <a:spcBef>
                <a:spcPts val="1000"/>
              </a:spcBef>
              <a:spcAft>
                <a:spcPts val="0"/>
              </a:spcAft>
              <a:buSzPts val="1280"/>
              <a:buNone/>
              <a:defRPr sz="1600">
                <a:solidFill>
                  <a:srgbClr val="888888"/>
                </a:solidFill>
              </a:defRPr>
            </a:lvl4pPr>
            <a:lvl5pPr indent="-228600" lvl="4" marL="2286000" algn="l">
              <a:spcBef>
                <a:spcPts val="1000"/>
              </a:spcBef>
              <a:spcAft>
                <a:spcPts val="0"/>
              </a:spcAft>
              <a:buSzPts val="1280"/>
              <a:buNone/>
              <a:defRPr sz="1600">
                <a:solidFill>
                  <a:srgbClr val="888888"/>
                </a:solidFill>
              </a:defRPr>
            </a:lvl5pPr>
            <a:lvl6pPr indent="-228600" lvl="5" marL="2743200" algn="l">
              <a:spcBef>
                <a:spcPts val="1000"/>
              </a:spcBef>
              <a:spcAft>
                <a:spcPts val="0"/>
              </a:spcAft>
              <a:buSzPts val="1280"/>
              <a:buNone/>
              <a:defRPr sz="1600">
                <a:solidFill>
                  <a:srgbClr val="888888"/>
                </a:solidFill>
              </a:defRPr>
            </a:lvl6pPr>
            <a:lvl7pPr indent="-228600" lvl="6" marL="3200400" algn="l">
              <a:spcBef>
                <a:spcPts val="1000"/>
              </a:spcBef>
              <a:spcAft>
                <a:spcPts val="0"/>
              </a:spcAft>
              <a:buSzPts val="1280"/>
              <a:buNone/>
              <a:defRPr sz="1600">
                <a:solidFill>
                  <a:srgbClr val="888888"/>
                </a:solidFill>
              </a:defRPr>
            </a:lvl7pPr>
            <a:lvl8pPr indent="-228600" lvl="7" marL="3657600" algn="l">
              <a:spcBef>
                <a:spcPts val="1000"/>
              </a:spcBef>
              <a:spcAft>
                <a:spcPts val="0"/>
              </a:spcAft>
              <a:buSzPts val="1280"/>
              <a:buNone/>
              <a:defRPr sz="1600">
                <a:solidFill>
                  <a:srgbClr val="888888"/>
                </a:solidFill>
              </a:defRPr>
            </a:lvl8pPr>
            <a:lvl9pPr indent="-228600" lvl="8" marL="4114800" algn="l">
              <a:spcBef>
                <a:spcPts val="1000"/>
              </a:spcBef>
              <a:spcAft>
                <a:spcPts val="0"/>
              </a:spcAft>
              <a:buSzPts val="1280"/>
              <a:buNone/>
              <a:defRPr sz="1600">
                <a:solidFill>
                  <a:srgbClr val="888888"/>
                </a:solidFill>
              </a:defRPr>
            </a:lvl9pPr>
          </a:lstStyle>
          <a:p/>
        </p:txBody>
      </p:sp>
      <p:sp>
        <p:nvSpPr>
          <p:cNvPr id="72" name="Google Shape;72;p20"/>
          <p:cNvSpPr txBox="1"/>
          <p:nvPr>
            <p:ph idx="7" type="body"/>
          </p:nvPr>
        </p:nvSpPr>
        <p:spPr>
          <a:xfrm>
            <a:off x="8065900" y="3990708"/>
            <a:ext cx="1597889" cy="365125"/>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Clr>
                <a:schemeClr val="accent3"/>
              </a:buClr>
              <a:buSzPts val="1120"/>
              <a:buNone/>
              <a:defRPr b="1" i="0" sz="1400">
                <a:solidFill>
                  <a:srgbClr val="595959"/>
                </a:solidFill>
              </a:defRPr>
            </a:lvl1pPr>
            <a:lvl2pPr indent="-309880" lvl="1" marL="914400" algn="l">
              <a:spcBef>
                <a:spcPts val="1000"/>
              </a:spcBef>
              <a:spcAft>
                <a:spcPts val="0"/>
              </a:spcAft>
              <a:buSzPts val="1280"/>
              <a:buChar char="►"/>
              <a:defRPr>
                <a:solidFill>
                  <a:srgbClr val="7F7F7F"/>
                </a:solidFill>
              </a:defRPr>
            </a:lvl2pPr>
            <a:lvl3pPr indent="-299719" lvl="2" marL="1371600" algn="l">
              <a:spcBef>
                <a:spcPts val="1000"/>
              </a:spcBef>
              <a:spcAft>
                <a:spcPts val="0"/>
              </a:spcAft>
              <a:buSzPts val="1120"/>
              <a:buChar char="►"/>
              <a:defRPr>
                <a:solidFill>
                  <a:srgbClr val="7F7F7F"/>
                </a:solidFill>
              </a:defRPr>
            </a:lvl3pPr>
            <a:lvl4pPr indent="-289560" lvl="3" marL="1828800" algn="l">
              <a:spcBef>
                <a:spcPts val="1000"/>
              </a:spcBef>
              <a:spcAft>
                <a:spcPts val="0"/>
              </a:spcAft>
              <a:buSzPts val="960"/>
              <a:buChar char="►"/>
              <a:defRPr>
                <a:solidFill>
                  <a:srgbClr val="7F7F7F"/>
                </a:solidFill>
              </a:defRPr>
            </a:lvl4pPr>
            <a:lvl5pPr indent="-289560" lvl="4" marL="2286000" algn="l">
              <a:spcBef>
                <a:spcPts val="1000"/>
              </a:spcBef>
              <a:spcAft>
                <a:spcPts val="0"/>
              </a:spcAft>
              <a:buSzPts val="960"/>
              <a:buChar char="►"/>
              <a:defRPr>
                <a:solidFill>
                  <a:srgbClr val="7F7F7F"/>
                </a:solidFill>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3" name="Google Shape;73;p20"/>
          <p:cNvSpPr txBox="1"/>
          <p:nvPr>
            <p:ph idx="8" type="body"/>
          </p:nvPr>
        </p:nvSpPr>
        <p:spPr>
          <a:xfrm>
            <a:off x="8065924" y="4451492"/>
            <a:ext cx="1597889" cy="365125"/>
          </a:xfrm>
          <a:prstGeom prst="rect">
            <a:avLst/>
          </a:prstGeom>
          <a:noFill/>
          <a:ln>
            <a:noFill/>
          </a:ln>
        </p:spPr>
        <p:txBody>
          <a:bodyPr anchorCtr="0" anchor="b" bIns="45700" lIns="91425" spcFirstLastPara="1" rIns="91425" wrap="square" tIns="45700">
            <a:normAutofit/>
          </a:bodyPr>
          <a:lstStyle>
            <a:lvl1pPr indent="-228600" lvl="0" marL="457200" algn="l">
              <a:spcBef>
                <a:spcPts val="1000"/>
              </a:spcBef>
              <a:spcAft>
                <a:spcPts val="0"/>
              </a:spcAft>
              <a:buSzPts val="1440"/>
              <a:buNone/>
              <a:defRPr b="1" sz="1800">
                <a:solidFill>
                  <a:schemeClr val="accent3"/>
                </a:solidFill>
                <a:latin typeface="Trebuchet MS"/>
                <a:ea typeface="Trebuchet MS"/>
                <a:cs typeface="Trebuchet MS"/>
                <a:sym typeface="Trebuchet MS"/>
              </a:defRPr>
            </a:lvl1pPr>
            <a:lvl2pPr indent="-228600" lvl="1" marL="914400" algn="l">
              <a:spcBef>
                <a:spcPts val="1000"/>
              </a:spcBef>
              <a:spcAft>
                <a:spcPts val="0"/>
              </a:spcAft>
              <a:buSzPts val="1600"/>
              <a:buNone/>
              <a:defRPr sz="2000">
                <a:solidFill>
                  <a:srgbClr val="888888"/>
                </a:solidFill>
              </a:defRPr>
            </a:lvl2pPr>
            <a:lvl3pPr indent="-228600" lvl="2" marL="1371600" algn="l">
              <a:spcBef>
                <a:spcPts val="1000"/>
              </a:spcBef>
              <a:spcAft>
                <a:spcPts val="0"/>
              </a:spcAft>
              <a:buSzPts val="1440"/>
              <a:buNone/>
              <a:defRPr sz="1800">
                <a:solidFill>
                  <a:srgbClr val="888888"/>
                </a:solidFill>
              </a:defRPr>
            </a:lvl3pPr>
            <a:lvl4pPr indent="-228600" lvl="3" marL="1828800" algn="l">
              <a:spcBef>
                <a:spcPts val="1000"/>
              </a:spcBef>
              <a:spcAft>
                <a:spcPts val="0"/>
              </a:spcAft>
              <a:buSzPts val="1280"/>
              <a:buNone/>
              <a:defRPr sz="1600">
                <a:solidFill>
                  <a:srgbClr val="888888"/>
                </a:solidFill>
              </a:defRPr>
            </a:lvl4pPr>
            <a:lvl5pPr indent="-228600" lvl="4" marL="2286000" algn="l">
              <a:spcBef>
                <a:spcPts val="1000"/>
              </a:spcBef>
              <a:spcAft>
                <a:spcPts val="0"/>
              </a:spcAft>
              <a:buSzPts val="1280"/>
              <a:buNone/>
              <a:defRPr sz="1600">
                <a:solidFill>
                  <a:srgbClr val="888888"/>
                </a:solidFill>
              </a:defRPr>
            </a:lvl5pPr>
            <a:lvl6pPr indent="-228600" lvl="5" marL="2743200" algn="l">
              <a:spcBef>
                <a:spcPts val="1000"/>
              </a:spcBef>
              <a:spcAft>
                <a:spcPts val="0"/>
              </a:spcAft>
              <a:buSzPts val="1280"/>
              <a:buNone/>
              <a:defRPr sz="1600">
                <a:solidFill>
                  <a:srgbClr val="888888"/>
                </a:solidFill>
              </a:defRPr>
            </a:lvl6pPr>
            <a:lvl7pPr indent="-228600" lvl="6" marL="3200400" algn="l">
              <a:spcBef>
                <a:spcPts val="1000"/>
              </a:spcBef>
              <a:spcAft>
                <a:spcPts val="0"/>
              </a:spcAft>
              <a:buSzPts val="1280"/>
              <a:buNone/>
              <a:defRPr sz="1600">
                <a:solidFill>
                  <a:srgbClr val="888888"/>
                </a:solidFill>
              </a:defRPr>
            </a:lvl7pPr>
            <a:lvl8pPr indent="-228600" lvl="7" marL="3657600" algn="l">
              <a:spcBef>
                <a:spcPts val="1000"/>
              </a:spcBef>
              <a:spcAft>
                <a:spcPts val="0"/>
              </a:spcAft>
              <a:buSzPts val="1280"/>
              <a:buNone/>
              <a:defRPr sz="1600">
                <a:solidFill>
                  <a:srgbClr val="888888"/>
                </a:solidFill>
              </a:defRPr>
            </a:lvl8pPr>
            <a:lvl9pPr indent="-228600" lvl="8" marL="4114800" algn="l">
              <a:spcBef>
                <a:spcPts val="1000"/>
              </a:spcBef>
              <a:spcAft>
                <a:spcPts val="0"/>
              </a:spcAft>
              <a:buSzPts val="1280"/>
              <a:buNone/>
              <a:defRPr sz="1600">
                <a:solidFill>
                  <a:srgbClr val="888888"/>
                </a:solidFill>
              </a:defRPr>
            </a:lvl9pPr>
          </a:lstStyle>
          <a:p/>
        </p:txBody>
      </p:sp>
      <p:sp>
        <p:nvSpPr>
          <p:cNvPr id="74" name="Google Shape;74;p20"/>
          <p:cNvSpPr txBox="1"/>
          <p:nvPr>
            <p:ph idx="9" type="body"/>
          </p:nvPr>
        </p:nvSpPr>
        <p:spPr>
          <a:xfrm>
            <a:off x="8065925" y="4722773"/>
            <a:ext cx="1597889" cy="365125"/>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Clr>
                <a:schemeClr val="accent3"/>
              </a:buClr>
              <a:buSzPts val="1120"/>
              <a:buNone/>
              <a:defRPr b="1" i="0" sz="1400">
                <a:solidFill>
                  <a:srgbClr val="595959"/>
                </a:solidFill>
              </a:defRPr>
            </a:lvl1pPr>
            <a:lvl2pPr indent="-309880" lvl="1" marL="914400" algn="l">
              <a:spcBef>
                <a:spcPts val="1000"/>
              </a:spcBef>
              <a:spcAft>
                <a:spcPts val="0"/>
              </a:spcAft>
              <a:buSzPts val="1280"/>
              <a:buChar char="►"/>
              <a:defRPr>
                <a:solidFill>
                  <a:srgbClr val="7F7F7F"/>
                </a:solidFill>
              </a:defRPr>
            </a:lvl2pPr>
            <a:lvl3pPr indent="-299719" lvl="2" marL="1371600" algn="l">
              <a:spcBef>
                <a:spcPts val="1000"/>
              </a:spcBef>
              <a:spcAft>
                <a:spcPts val="0"/>
              </a:spcAft>
              <a:buSzPts val="1120"/>
              <a:buChar char="►"/>
              <a:defRPr>
                <a:solidFill>
                  <a:srgbClr val="7F7F7F"/>
                </a:solidFill>
              </a:defRPr>
            </a:lvl3pPr>
            <a:lvl4pPr indent="-289560" lvl="3" marL="1828800" algn="l">
              <a:spcBef>
                <a:spcPts val="1000"/>
              </a:spcBef>
              <a:spcAft>
                <a:spcPts val="0"/>
              </a:spcAft>
              <a:buSzPts val="960"/>
              <a:buChar char="►"/>
              <a:defRPr>
                <a:solidFill>
                  <a:srgbClr val="7F7F7F"/>
                </a:solidFill>
              </a:defRPr>
            </a:lvl4pPr>
            <a:lvl5pPr indent="-289560" lvl="4" marL="2286000" algn="l">
              <a:spcBef>
                <a:spcPts val="1000"/>
              </a:spcBef>
              <a:spcAft>
                <a:spcPts val="0"/>
              </a:spcAft>
              <a:buSzPts val="960"/>
              <a:buChar char="►"/>
              <a:defRPr>
                <a:solidFill>
                  <a:srgbClr val="7F7F7F"/>
                </a:solidFill>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5" name="Google Shape;75;p20"/>
          <p:cNvSpPr txBox="1"/>
          <p:nvPr>
            <p:ph idx="13" type="body"/>
          </p:nvPr>
        </p:nvSpPr>
        <p:spPr>
          <a:xfrm>
            <a:off x="10005413" y="3719427"/>
            <a:ext cx="1597889" cy="365125"/>
          </a:xfrm>
          <a:prstGeom prst="rect">
            <a:avLst/>
          </a:prstGeom>
          <a:noFill/>
          <a:ln>
            <a:noFill/>
          </a:ln>
        </p:spPr>
        <p:txBody>
          <a:bodyPr anchorCtr="0" anchor="b" bIns="45700" lIns="91425" spcFirstLastPara="1" rIns="91425" wrap="square" tIns="45700">
            <a:normAutofit/>
          </a:bodyPr>
          <a:lstStyle>
            <a:lvl1pPr indent="-228600" lvl="0" marL="457200" algn="l">
              <a:spcBef>
                <a:spcPts val="1000"/>
              </a:spcBef>
              <a:spcAft>
                <a:spcPts val="0"/>
              </a:spcAft>
              <a:buSzPts val="1440"/>
              <a:buNone/>
              <a:defRPr b="1" sz="1800">
                <a:solidFill>
                  <a:schemeClr val="accent3"/>
                </a:solidFill>
                <a:latin typeface="Trebuchet MS"/>
                <a:ea typeface="Trebuchet MS"/>
                <a:cs typeface="Trebuchet MS"/>
                <a:sym typeface="Trebuchet MS"/>
              </a:defRPr>
            </a:lvl1pPr>
            <a:lvl2pPr indent="-228600" lvl="1" marL="914400" algn="l">
              <a:spcBef>
                <a:spcPts val="1000"/>
              </a:spcBef>
              <a:spcAft>
                <a:spcPts val="0"/>
              </a:spcAft>
              <a:buSzPts val="1600"/>
              <a:buNone/>
              <a:defRPr sz="2000">
                <a:solidFill>
                  <a:srgbClr val="888888"/>
                </a:solidFill>
              </a:defRPr>
            </a:lvl2pPr>
            <a:lvl3pPr indent="-228600" lvl="2" marL="1371600" algn="l">
              <a:spcBef>
                <a:spcPts val="1000"/>
              </a:spcBef>
              <a:spcAft>
                <a:spcPts val="0"/>
              </a:spcAft>
              <a:buSzPts val="1440"/>
              <a:buNone/>
              <a:defRPr sz="1800">
                <a:solidFill>
                  <a:srgbClr val="888888"/>
                </a:solidFill>
              </a:defRPr>
            </a:lvl3pPr>
            <a:lvl4pPr indent="-228600" lvl="3" marL="1828800" algn="l">
              <a:spcBef>
                <a:spcPts val="1000"/>
              </a:spcBef>
              <a:spcAft>
                <a:spcPts val="0"/>
              </a:spcAft>
              <a:buSzPts val="1280"/>
              <a:buNone/>
              <a:defRPr sz="1600">
                <a:solidFill>
                  <a:srgbClr val="888888"/>
                </a:solidFill>
              </a:defRPr>
            </a:lvl4pPr>
            <a:lvl5pPr indent="-228600" lvl="4" marL="2286000" algn="l">
              <a:spcBef>
                <a:spcPts val="1000"/>
              </a:spcBef>
              <a:spcAft>
                <a:spcPts val="0"/>
              </a:spcAft>
              <a:buSzPts val="1280"/>
              <a:buNone/>
              <a:defRPr sz="1600">
                <a:solidFill>
                  <a:srgbClr val="888888"/>
                </a:solidFill>
              </a:defRPr>
            </a:lvl5pPr>
            <a:lvl6pPr indent="-228600" lvl="5" marL="2743200" algn="l">
              <a:spcBef>
                <a:spcPts val="1000"/>
              </a:spcBef>
              <a:spcAft>
                <a:spcPts val="0"/>
              </a:spcAft>
              <a:buSzPts val="1280"/>
              <a:buNone/>
              <a:defRPr sz="1600">
                <a:solidFill>
                  <a:srgbClr val="888888"/>
                </a:solidFill>
              </a:defRPr>
            </a:lvl6pPr>
            <a:lvl7pPr indent="-228600" lvl="6" marL="3200400" algn="l">
              <a:spcBef>
                <a:spcPts val="1000"/>
              </a:spcBef>
              <a:spcAft>
                <a:spcPts val="0"/>
              </a:spcAft>
              <a:buSzPts val="1280"/>
              <a:buNone/>
              <a:defRPr sz="1600">
                <a:solidFill>
                  <a:srgbClr val="888888"/>
                </a:solidFill>
              </a:defRPr>
            </a:lvl7pPr>
            <a:lvl8pPr indent="-228600" lvl="7" marL="3657600" algn="l">
              <a:spcBef>
                <a:spcPts val="1000"/>
              </a:spcBef>
              <a:spcAft>
                <a:spcPts val="0"/>
              </a:spcAft>
              <a:buSzPts val="1280"/>
              <a:buNone/>
              <a:defRPr sz="1600">
                <a:solidFill>
                  <a:srgbClr val="888888"/>
                </a:solidFill>
              </a:defRPr>
            </a:lvl8pPr>
            <a:lvl9pPr indent="-228600" lvl="8" marL="4114800" algn="l">
              <a:spcBef>
                <a:spcPts val="1000"/>
              </a:spcBef>
              <a:spcAft>
                <a:spcPts val="0"/>
              </a:spcAft>
              <a:buSzPts val="1280"/>
              <a:buNone/>
              <a:defRPr sz="1600">
                <a:solidFill>
                  <a:srgbClr val="888888"/>
                </a:solidFill>
              </a:defRPr>
            </a:lvl9pPr>
          </a:lstStyle>
          <a:p/>
        </p:txBody>
      </p:sp>
      <p:sp>
        <p:nvSpPr>
          <p:cNvPr id="76" name="Google Shape;76;p20"/>
          <p:cNvSpPr txBox="1"/>
          <p:nvPr>
            <p:ph idx="14" type="body"/>
          </p:nvPr>
        </p:nvSpPr>
        <p:spPr>
          <a:xfrm>
            <a:off x="10005414" y="3990708"/>
            <a:ext cx="1597889" cy="365125"/>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Clr>
                <a:schemeClr val="accent3"/>
              </a:buClr>
              <a:buSzPts val="1120"/>
              <a:buNone/>
              <a:defRPr b="1" i="0" sz="1400">
                <a:solidFill>
                  <a:srgbClr val="595959"/>
                </a:solidFill>
              </a:defRPr>
            </a:lvl1pPr>
            <a:lvl2pPr indent="-309880" lvl="1" marL="914400" algn="l">
              <a:spcBef>
                <a:spcPts val="1000"/>
              </a:spcBef>
              <a:spcAft>
                <a:spcPts val="0"/>
              </a:spcAft>
              <a:buSzPts val="1280"/>
              <a:buChar char="►"/>
              <a:defRPr>
                <a:solidFill>
                  <a:srgbClr val="7F7F7F"/>
                </a:solidFill>
              </a:defRPr>
            </a:lvl2pPr>
            <a:lvl3pPr indent="-299719" lvl="2" marL="1371600" algn="l">
              <a:spcBef>
                <a:spcPts val="1000"/>
              </a:spcBef>
              <a:spcAft>
                <a:spcPts val="0"/>
              </a:spcAft>
              <a:buSzPts val="1120"/>
              <a:buChar char="►"/>
              <a:defRPr>
                <a:solidFill>
                  <a:srgbClr val="7F7F7F"/>
                </a:solidFill>
              </a:defRPr>
            </a:lvl3pPr>
            <a:lvl4pPr indent="-289560" lvl="3" marL="1828800" algn="l">
              <a:spcBef>
                <a:spcPts val="1000"/>
              </a:spcBef>
              <a:spcAft>
                <a:spcPts val="0"/>
              </a:spcAft>
              <a:buSzPts val="960"/>
              <a:buChar char="►"/>
              <a:defRPr>
                <a:solidFill>
                  <a:srgbClr val="7F7F7F"/>
                </a:solidFill>
              </a:defRPr>
            </a:lvl4pPr>
            <a:lvl5pPr indent="-289560" lvl="4" marL="2286000" algn="l">
              <a:spcBef>
                <a:spcPts val="1000"/>
              </a:spcBef>
              <a:spcAft>
                <a:spcPts val="0"/>
              </a:spcAft>
              <a:buSzPts val="960"/>
              <a:buChar char="►"/>
              <a:defRPr>
                <a:solidFill>
                  <a:srgbClr val="7F7F7F"/>
                </a:solidFill>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7" name="Google Shape;77;p20"/>
          <p:cNvSpPr txBox="1"/>
          <p:nvPr>
            <p:ph idx="15" type="body"/>
          </p:nvPr>
        </p:nvSpPr>
        <p:spPr>
          <a:xfrm>
            <a:off x="10005438" y="4451492"/>
            <a:ext cx="1597889" cy="365125"/>
          </a:xfrm>
          <a:prstGeom prst="rect">
            <a:avLst/>
          </a:prstGeom>
          <a:noFill/>
          <a:ln>
            <a:noFill/>
          </a:ln>
        </p:spPr>
        <p:txBody>
          <a:bodyPr anchorCtr="0" anchor="b" bIns="45700" lIns="91425" spcFirstLastPara="1" rIns="91425" wrap="square" tIns="45700">
            <a:normAutofit/>
          </a:bodyPr>
          <a:lstStyle>
            <a:lvl1pPr indent="-228600" lvl="0" marL="457200" algn="l">
              <a:spcBef>
                <a:spcPts val="1000"/>
              </a:spcBef>
              <a:spcAft>
                <a:spcPts val="0"/>
              </a:spcAft>
              <a:buSzPts val="1440"/>
              <a:buNone/>
              <a:defRPr b="1" sz="1800">
                <a:solidFill>
                  <a:schemeClr val="accent3"/>
                </a:solidFill>
                <a:latin typeface="Trebuchet MS"/>
                <a:ea typeface="Trebuchet MS"/>
                <a:cs typeface="Trebuchet MS"/>
                <a:sym typeface="Trebuchet MS"/>
              </a:defRPr>
            </a:lvl1pPr>
            <a:lvl2pPr indent="-228600" lvl="1" marL="914400" algn="l">
              <a:spcBef>
                <a:spcPts val="1000"/>
              </a:spcBef>
              <a:spcAft>
                <a:spcPts val="0"/>
              </a:spcAft>
              <a:buSzPts val="1600"/>
              <a:buNone/>
              <a:defRPr sz="2000">
                <a:solidFill>
                  <a:srgbClr val="888888"/>
                </a:solidFill>
              </a:defRPr>
            </a:lvl2pPr>
            <a:lvl3pPr indent="-228600" lvl="2" marL="1371600" algn="l">
              <a:spcBef>
                <a:spcPts val="1000"/>
              </a:spcBef>
              <a:spcAft>
                <a:spcPts val="0"/>
              </a:spcAft>
              <a:buSzPts val="1440"/>
              <a:buNone/>
              <a:defRPr sz="1800">
                <a:solidFill>
                  <a:srgbClr val="888888"/>
                </a:solidFill>
              </a:defRPr>
            </a:lvl3pPr>
            <a:lvl4pPr indent="-228600" lvl="3" marL="1828800" algn="l">
              <a:spcBef>
                <a:spcPts val="1000"/>
              </a:spcBef>
              <a:spcAft>
                <a:spcPts val="0"/>
              </a:spcAft>
              <a:buSzPts val="1280"/>
              <a:buNone/>
              <a:defRPr sz="1600">
                <a:solidFill>
                  <a:srgbClr val="888888"/>
                </a:solidFill>
              </a:defRPr>
            </a:lvl4pPr>
            <a:lvl5pPr indent="-228600" lvl="4" marL="2286000" algn="l">
              <a:spcBef>
                <a:spcPts val="1000"/>
              </a:spcBef>
              <a:spcAft>
                <a:spcPts val="0"/>
              </a:spcAft>
              <a:buSzPts val="1280"/>
              <a:buNone/>
              <a:defRPr sz="1600">
                <a:solidFill>
                  <a:srgbClr val="888888"/>
                </a:solidFill>
              </a:defRPr>
            </a:lvl5pPr>
            <a:lvl6pPr indent="-228600" lvl="5" marL="2743200" algn="l">
              <a:spcBef>
                <a:spcPts val="1000"/>
              </a:spcBef>
              <a:spcAft>
                <a:spcPts val="0"/>
              </a:spcAft>
              <a:buSzPts val="1280"/>
              <a:buNone/>
              <a:defRPr sz="1600">
                <a:solidFill>
                  <a:srgbClr val="888888"/>
                </a:solidFill>
              </a:defRPr>
            </a:lvl6pPr>
            <a:lvl7pPr indent="-228600" lvl="6" marL="3200400" algn="l">
              <a:spcBef>
                <a:spcPts val="1000"/>
              </a:spcBef>
              <a:spcAft>
                <a:spcPts val="0"/>
              </a:spcAft>
              <a:buSzPts val="1280"/>
              <a:buNone/>
              <a:defRPr sz="1600">
                <a:solidFill>
                  <a:srgbClr val="888888"/>
                </a:solidFill>
              </a:defRPr>
            </a:lvl7pPr>
            <a:lvl8pPr indent="-228600" lvl="7" marL="3657600" algn="l">
              <a:spcBef>
                <a:spcPts val="1000"/>
              </a:spcBef>
              <a:spcAft>
                <a:spcPts val="0"/>
              </a:spcAft>
              <a:buSzPts val="1280"/>
              <a:buNone/>
              <a:defRPr sz="1600">
                <a:solidFill>
                  <a:srgbClr val="888888"/>
                </a:solidFill>
              </a:defRPr>
            </a:lvl8pPr>
            <a:lvl9pPr indent="-228600" lvl="8" marL="4114800" algn="l">
              <a:spcBef>
                <a:spcPts val="1000"/>
              </a:spcBef>
              <a:spcAft>
                <a:spcPts val="0"/>
              </a:spcAft>
              <a:buSzPts val="1280"/>
              <a:buNone/>
              <a:defRPr sz="1600">
                <a:solidFill>
                  <a:srgbClr val="888888"/>
                </a:solidFill>
              </a:defRPr>
            </a:lvl9pPr>
          </a:lstStyle>
          <a:p/>
        </p:txBody>
      </p:sp>
      <p:sp>
        <p:nvSpPr>
          <p:cNvPr id="78" name="Google Shape;78;p20"/>
          <p:cNvSpPr txBox="1"/>
          <p:nvPr>
            <p:ph idx="16" type="body"/>
          </p:nvPr>
        </p:nvSpPr>
        <p:spPr>
          <a:xfrm>
            <a:off x="10005439" y="4722773"/>
            <a:ext cx="1597889" cy="365125"/>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Clr>
                <a:schemeClr val="accent3"/>
              </a:buClr>
              <a:buSzPts val="1120"/>
              <a:buNone/>
              <a:defRPr b="1" i="0" sz="1400">
                <a:solidFill>
                  <a:srgbClr val="595959"/>
                </a:solidFill>
              </a:defRPr>
            </a:lvl1pPr>
            <a:lvl2pPr indent="-309880" lvl="1" marL="914400" algn="l">
              <a:spcBef>
                <a:spcPts val="1000"/>
              </a:spcBef>
              <a:spcAft>
                <a:spcPts val="0"/>
              </a:spcAft>
              <a:buSzPts val="1280"/>
              <a:buChar char="►"/>
              <a:defRPr>
                <a:solidFill>
                  <a:srgbClr val="7F7F7F"/>
                </a:solidFill>
              </a:defRPr>
            </a:lvl2pPr>
            <a:lvl3pPr indent="-299719" lvl="2" marL="1371600" algn="l">
              <a:spcBef>
                <a:spcPts val="1000"/>
              </a:spcBef>
              <a:spcAft>
                <a:spcPts val="0"/>
              </a:spcAft>
              <a:buSzPts val="1120"/>
              <a:buChar char="►"/>
              <a:defRPr>
                <a:solidFill>
                  <a:srgbClr val="7F7F7F"/>
                </a:solidFill>
              </a:defRPr>
            </a:lvl3pPr>
            <a:lvl4pPr indent="-289560" lvl="3" marL="1828800" algn="l">
              <a:spcBef>
                <a:spcPts val="1000"/>
              </a:spcBef>
              <a:spcAft>
                <a:spcPts val="0"/>
              </a:spcAft>
              <a:buSzPts val="960"/>
              <a:buChar char="►"/>
              <a:defRPr>
                <a:solidFill>
                  <a:srgbClr val="7F7F7F"/>
                </a:solidFill>
              </a:defRPr>
            </a:lvl4pPr>
            <a:lvl5pPr indent="-289560" lvl="4" marL="2286000" algn="l">
              <a:spcBef>
                <a:spcPts val="1000"/>
              </a:spcBef>
              <a:spcAft>
                <a:spcPts val="0"/>
              </a:spcAft>
              <a:buSzPts val="960"/>
              <a:buChar char="►"/>
              <a:defRPr>
                <a:solidFill>
                  <a:srgbClr val="7F7F7F"/>
                </a:solidFill>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20"/>
          <p:cNvSpPr/>
          <p:nvPr>
            <p:ph idx="17" type="chart"/>
          </p:nvPr>
        </p:nvSpPr>
        <p:spPr>
          <a:xfrm>
            <a:off x="911225" y="908050"/>
            <a:ext cx="4284663" cy="4365625"/>
          </a:xfrm>
          <a:prstGeom prst="rect">
            <a:avLst/>
          </a:prstGeom>
          <a:noFill/>
          <a:ln>
            <a:noFill/>
          </a:ln>
        </p:spPr>
        <p:txBody>
          <a:bodyPr anchorCtr="0" anchor="ctr"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7F7F7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grpSp>
        <p:nvGrpSpPr>
          <p:cNvPr id="80" name="Google Shape;80;p20"/>
          <p:cNvGrpSpPr/>
          <p:nvPr/>
        </p:nvGrpSpPr>
        <p:grpSpPr>
          <a:xfrm>
            <a:off x="9999818" y="-7969"/>
            <a:ext cx="2199425" cy="1945482"/>
            <a:chOff x="9994666" y="-7969"/>
            <a:chExt cx="2199425" cy="1945482"/>
          </a:xfrm>
        </p:grpSpPr>
        <p:sp>
          <p:nvSpPr>
            <p:cNvPr id="81" name="Google Shape;81;p20"/>
            <p:cNvSpPr/>
            <p:nvPr/>
          </p:nvSpPr>
          <p:spPr>
            <a:xfrm>
              <a:off x="10712341" y="-7969"/>
              <a:ext cx="1466283" cy="1009398"/>
            </a:xfrm>
            <a:custGeom>
              <a:rect b="b" l="l" r="r" t="t"/>
              <a:pathLst>
                <a:path extrusionOk="0" h="1009397" w="1466283">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2" name="Google Shape;82;p20"/>
            <p:cNvSpPr/>
            <p:nvPr/>
          </p:nvSpPr>
          <p:spPr>
            <a:xfrm>
              <a:off x="10014209" y="321414"/>
              <a:ext cx="2178175" cy="1593786"/>
            </a:xfrm>
            <a:custGeom>
              <a:rect b="b" l="l" r="r" t="t"/>
              <a:pathLst>
                <a:path extrusionOk="0" h="1593786" w="2178174">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3" name="Google Shape;83;p20"/>
            <p:cNvSpPr/>
            <p:nvPr/>
          </p:nvSpPr>
          <p:spPr>
            <a:xfrm>
              <a:off x="10732016" y="-7969"/>
              <a:ext cx="1455658" cy="839394"/>
            </a:xfrm>
            <a:custGeom>
              <a:rect b="b" l="l" r="r" t="t"/>
              <a:pathLst>
                <a:path extrusionOk="0" h="839394" w="1455658">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4" name="Google Shape;84;p20"/>
            <p:cNvSpPr/>
            <p:nvPr/>
          </p:nvSpPr>
          <p:spPr>
            <a:xfrm>
              <a:off x="11124635" y="1146995"/>
              <a:ext cx="1062524" cy="743767"/>
            </a:xfrm>
            <a:custGeom>
              <a:rect b="b" l="l" r="r" t="t"/>
              <a:pathLst>
                <a:path extrusionOk="0" h="743766" w="1062524">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5" name="Google Shape;85;p20"/>
            <p:cNvSpPr/>
            <p:nvPr/>
          </p:nvSpPr>
          <p:spPr>
            <a:xfrm>
              <a:off x="11105057" y="1128932"/>
              <a:ext cx="1083775" cy="775643"/>
            </a:xfrm>
            <a:custGeom>
              <a:rect b="b" l="l" r="r" t="t"/>
              <a:pathLst>
                <a:path extrusionOk="0" h="775642" w="1083774">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6" name="Google Shape;86;p20"/>
            <p:cNvSpPr/>
            <p:nvPr/>
          </p:nvSpPr>
          <p:spPr>
            <a:xfrm>
              <a:off x="9994666" y="301226"/>
              <a:ext cx="2199425" cy="1636287"/>
            </a:xfrm>
            <a:custGeom>
              <a:rect b="b" l="l" r="r" t="t"/>
              <a:pathLst>
                <a:path extrusionOk="0" h="1636287" w="2199425">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87" name="Google Shape;87;p20"/>
          <p:cNvSpPr/>
          <p:nvPr/>
        </p:nvSpPr>
        <p:spPr>
          <a:xfrm>
            <a:off x="5731818" y="2267879"/>
            <a:ext cx="3672000" cy="165305"/>
          </a:xfrm>
          <a:custGeom>
            <a:rect b="b" l="l" r="r" t="t"/>
            <a:pathLst>
              <a:path extrusionOk="0" h="165304" w="3016875">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olo el título">
  <p:cSld name="1_Solo el título">
    <p:spTree>
      <p:nvGrpSpPr>
        <p:cNvPr id="402" name="Shape 402"/>
        <p:cNvGrpSpPr/>
        <p:nvPr/>
      </p:nvGrpSpPr>
      <p:grpSpPr>
        <a:xfrm>
          <a:off x="0" y="0"/>
          <a:ext cx="0" cy="0"/>
          <a:chOff x="0" y="0"/>
          <a:chExt cx="0" cy="0"/>
        </a:xfrm>
      </p:grpSpPr>
      <p:sp>
        <p:nvSpPr>
          <p:cNvPr id="403" name="Google Shape;403;p47"/>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04" name="Google Shape;404;p47"/>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05" name="Google Shape;405;p4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6" name="Google Shape;406;p47"/>
          <p:cNvSpPr txBox="1"/>
          <p:nvPr>
            <p:ph idx="11" type="ftr"/>
          </p:nvPr>
        </p:nvSpPr>
        <p:spPr>
          <a:xfrm>
            <a:off x="812290" y="579776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7" name="Google Shape;407;p4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grpSp>
        <p:nvGrpSpPr>
          <p:cNvPr id="408" name="Google Shape;408;p47"/>
          <p:cNvGrpSpPr/>
          <p:nvPr/>
        </p:nvGrpSpPr>
        <p:grpSpPr>
          <a:xfrm>
            <a:off x="9999818" y="-7969"/>
            <a:ext cx="2199425" cy="1945482"/>
            <a:chOff x="9994666" y="-7969"/>
            <a:chExt cx="2199425" cy="1945482"/>
          </a:xfrm>
        </p:grpSpPr>
        <p:sp>
          <p:nvSpPr>
            <p:cNvPr id="409" name="Google Shape;409;p47"/>
            <p:cNvSpPr/>
            <p:nvPr/>
          </p:nvSpPr>
          <p:spPr>
            <a:xfrm>
              <a:off x="10712341" y="-7969"/>
              <a:ext cx="1466283" cy="1009398"/>
            </a:xfrm>
            <a:custGeom>
              <a:rect b="b" l="l" r="r" t="t"/>
              <a:pathLst>
                <a:path extrusionOk="0" h="1009397" w="1466283">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10" name="Google Shape;410;p47"/>
            <p:cNvSpPr/>
            <p:nvPr/>
          </p:nvSpPr>
          <p:spPr>
            <a:xfrm>
              <a:off x="10014209" y="321414"/>
              <a:ext cx="2178175" cy="1593786"/>
            </a:xfrm>
            <a:custGeom>
              <a:rect b="b" l="l" r="r" t="t"/>
              <a:pathLst>
                <a:path extrusionOk="0" h="1593786" w="2178174">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11" name="Google Shape;411;p47"/>
            <p:cNvSpPr/>
            <p:nvPr/>
          </p:nvSpPr>
          <p:spPr>
            <a:xfrm>
              <a:off x="10732016" y="-7969"/>
              <a:ext cx="1455658" cy="839394"/>
            </a:xfrm>
            <a:custGeom>
              <a:rect b="b" l="l" r="r" t="t"/>
              <a:pathLst>
                <a:path extrusionOk="0" h="839394" w="1455658">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12" name="Google Shape;412;p47"/>
            <p:cNvSpPr/>
            <p:nvPr/>
          </p:nvSpPr>
          <p:spPr>
            <a:xfrm>
              <a:off x="11124635" y="1146995"/>
              <a:ext cx="1062524" cy="743767"/>
            </a:xfrm>
            <a:custGeom>
              <a:rect b="b" l="l" r="r" t="t"/>
              <a:pathLst>
                <a:path extrusionOk="0" h="743766" w="1062524">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13" name="Google Shape;413;p47"/>
            <p:cNvSpPr/>
            <p:nvPr/>
          </p:nvSpPr>
          <p:spPr>
            <a:xfrm>
              <a:off x="11105057" y="1128932"/>
              <a:ext cx="1083775" cy="775643"/>
            </a:xfrm>
            <a:custGeom>
              <a:rect b="b" l="l" r="r" t="t"/>
              <a:pathLst>
                <a:path extrusionOk="0" h="775642" w="1083774">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14" name="Google Shape;414;p47"/>
            <p:cNvSpPr/>
            <p:nvPr/>
          </p:nvSpPr>
          <p:spPr>
            <a:xfrm>
              <a:off x="9994666" y="301226"/>
              <a:ext cx="2199425" cy="1636287"/>
            </a:xfrm>
            <a:custGeom>
              <a:rect b="b" l="l" r="r" t="t"/>
              <a:pathLst>
                <a:path extrusionOk="0" h="1636287" w="2199425">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415" name="Google Shape;415;p47"/>
          <p:cNvSpPr/>
          <p:nvPr/>
        </p:nvSpPr>
        <p:spPr>
          <a:xfrm>
            <a:off x="838200" y="1492524"/>
            <a:ext cx="6408000" cy="151200"/>
          </a:xfrm>
          <a:custGeom>
            <a:rect b="b" l="l" r="r" t="t"/>
            <a:pathLst>
              <a:path extrusionOk="0" h="123825" w="4629150">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16" name="Google Shape;416;p47"/>
          <p:cNvSpPr txBox="1"/>
          <p:nvPr>
            <p:ph type="title"/>
          </p:nvPr>
        </p:nvSpPr>
        <p:spPr>
          <a:xfrm>
            <a:off x="838200" y="365126"/>
            <a:ext cx="9050518" cy="945498"/>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 blanco">
  <p:cSld name="1_En blanco">
    <p:spTree>
      <p:nvGrpSpPr>
        <p:cNvPr id="417" name="Shape 417"/>
        <p:cNvGrpSpPr/>
        <p:nvPr/>
      </p:nvGrpSpPr>
      <p:grpSpPr>
        <a:xfrm>
          <a:off x="0" y="0"/>
          <a:ext cx="0" cy="0"/>
          <a:chOff x="0" y="0"/>
          <a:chExt cx="0" cy="0"/>
        </a:xfrm>
      </p:grpSpPr>
      <p:sp>
        <p:nvSpPr>
          <p:cNvPr id="418" name="Google Shape;418;p48"/>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19" name="Google Shape;419;p48"/>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20" name="Google Shape;420;p4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1" name="Google Shape;421;p48"/>
          <p:cNvSpPr txBox="1"/>
          <p:nvPr>
            <p:ph idx="11" type="ftr"/>
          </p:nvPr>
        </p:nvSpPr>
        <p:spPr>
          <a:xfrm>
            <a:off x="812290" y="579776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2" name="Google Shape;422;p4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grpSp>
        <p:nvGrpSpPr>
          <p:cNvPr id="423" name="Google Shape;423;p48"/>
          <p:cNvGrpSpPr/>
          <p:nvPr/>
        </p:nvGrpSpPr>
        <p:grpSpPr>
          <a:xfrm>
            <a:off x="9999818" y="-7969"/>
            <a:ext cx="2199425" cy="1945482"/>
            <a:chOff x="9994666" y="-7969"/>
            <a:chExt cx="2199425" cy="1945482"/>
          </a:xfrm>
        </p:grpSpPr>
        <p:sp>
          <p:nvSpPr>
            <p:cNvPr id="424" name="Google Shape;424;p48"/>
            <p:cNvSpPr/>
            <p:nvPr/>
          </p:nvSpPr>
          <p:spPr>
            <a:xfrm>
              <a:off x="10712341" y="-7969"/>
              <a:ext cx="1466283" cy="1009398"/>
            </a:xfrm>
            <a:custGeom>
              <a:rect b="b" l="l" r="r" t="t"/>
              <a:pathLst>
                <a:path extrusionOk="0" h="1009397" w="1466283">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25" name="Google Shape;425;p48"/>
            <p:cNvSpPr/>
            <p:nvPr/>
          </p:nvSpPr>
          <p:spPr>
            <a:xfrm>
              <a:off x="10014209" y="321414"/>
              <a:ext cx="2178175" cy="1593786"/>
            </a:xfrm>
            <a:custGeom>
              <a:rect b="b" l="l" r="r" t="t"/>
              <a:pathLst>
                <a:path extrusionOk="0" h="1593786" w="2178174">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26" name="Google Shape;426;p48"/>
            <p:cNvSpPr/>
            <p:nvPr/>
          </p:nvSpPr>
          <p:spPr>
            <a:xfrm>
              <a:off x="10732016" y="-7969"/>
              <a:ext cx="1455658" cy="839394"/>
            </a:xfrm>
            <a:custGeom>
              <a:rect b="b" l="l" r="r" t="t"/>
              <a:pathLst>
                <a:path extrusionOk="0" h="839394" w="1455658">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27" name="Google Shape;427;p48"/>
            <p:cNvSpPr/>
            <p:nvPr/>
          </p:nvSpPr>
          <p:spPr>
            <a:xfrm>
              <a:off x="11124635" y="1146995"/>
              <a:ext cx="1062524" cy="743767"/>
            </a:xfrm>
            <a:custGeom>
              <a:rect b="b" l="l" r="r" t="t"/>
              <a:pathLst>
                <a:path extrusionOk="0" h="743766" w="1062524">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28" name="Google Shape;428;p48"/>
            <p:cNvSpPr/>
            <p:nvPr/>
          </p:nvSpPr>
          <p:spPr>
            <a:xfrm>
              <a:off x="11105057" y="1128932"/>
              <a:ext cx="1083775" cy="775643"/>
            </a:xfrm>
            <a:custGeom>
              <a:rect b="b" l="l" r="r" t="t"/>
              <a:pathLst>
                <a:path extrusionOk="0" h="775642" w="1083774">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29" name="Google Shape;429;p48"/>
            <p:cNvSpPr/>
            <p:nvPr/>
          </p:nvSpPr>
          <p:spPr>
            <a:xfrm>
              <a:off x="9994666" y="301226"/>
              <a:ext cx="2199425" cy="1636287"/>
            </a:xfrm>
            <a:custGeom>
              <a:rect b="b" l="l" r="r" t="t"/>
              <a:pathLst>
                <a:path extrusionOk="0" h="1636287" w="2199425">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subtítulo, imagen y contenido">
  <p:cSld name="Título, subtítulo, imagen y contenido">
    <p:spTree>
      <p:nvGrpSpPr>
        <p:cNvPr id="88" name="Shape 88"/>
        <p:cNvGrpSpPr/>
        <p:nvPr/>
      </p:nvGrpSpPr>
      <p:grpSpPr>
        <a:xfrm>
          <a:off x="0" y="0"/>
          <a:ext cx="0" cy="0"/>
          <a:chOff x="0" y="0"/>
          <a:chExt cx="0" cy="0"/>
        </a:xfrm>
      </p:grpSpPr>
      <p:sp>
        <p:nvSpPr>
          <p:cNvPr id="89" name="Google Shape;89;p21"/>
          <p:cNvSpPr/>
          <p:nvPr>
            <p:ph idx="2" type="pic"/>
          </p:nvPr>
        </p:nvSpPr>
        <p:spPr>
          <a:xfrm>
            <a:off x="1396781" y="0"/>
            <a:ext cx="3894833" cy="5656330"/>
          </a:xfrm>
          <a:prstGeom prst="rect">
            <a:avLst/>
          </a:prstGeom>
          <a:noFill/>
          <a:ln>
            <a:noFill/>
          </a:ln>
        </p:spPr>
      </p:sp>
      <p:sp>
        <p:nvSpPr>
          <p:cNvPr id="90" name="Google Shape;90;p21"/>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91" name="Google Shape;91;p21"/>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2" name="Google Shape;92;p21"/>
          <p:cNvSpPr txBox="1"/>
          <p:nvPr>
            <p:ph type="title"/>
          </p:nvPr>
        </p:nvSpPr>
        <p:spPr>
          <a:xfrm>
            <a:off x="6910023" y="908050"/>
            <a:ext cx="4503295" cy="782638"/>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1"/>
          <p:cNvSpPr txBox="1"/>
          <p:nvPr>
            <p:ph idx="11" type="ftr"/>
          </p:nvPr>
        </p:nvSpPr>
        <p:spPr>
          <a:xfrm>
            <a:off x="812290" y="5797769"/>
            <a:ext cx="390879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96" name="Google Shape;96;p21"/>
          <p:cNvSpPr/>
          <p:nvPr/>
        </p:nvSpPr>
        <p:spPr>
          <a:xfrm>
            <a:off x="5492146" y="-12675"/>
            <a:ext cx="545708" cy="3819957"/>
          </a:xfrm>
          <a:custGeom>
            <a:rect b="b" l="l" r="r" t="t"/>
            <a:pathLst>
              <a:path extrusionOk="0" h="3819957" w="545708">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7" name="Google Shape;97;p21"/>
          <p:cNvSpPr/>
          <p:nvPr/>
        </p:nvSpPr>
        <p:spPr>
          <a:xfrm>
            <a:off x="5479455" y="-12675"/>
            <a:ext cx="571090" cy="3832648"/>
          </a:xfrm>
          <a:custGeom>
            <a:rect b="b" l="l" r="r" t="t"/>
            <a:pathLst>
              <a:path extrusionOk="0" h="3832648" w="571089">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8" name="Google Shape;98;p21"/>
          <p:cNvSpPr txBox="1"/>
          <p:nvPr>
            <p:ph idx="1" type="body"/>
          </p:nvPr>
        </p:nvSpPr>
        <p:spPr>
          <a:xfrm>
            <a:off x="6910023" y="2050475"/>
            <a:ext cx="4548187" cy="63968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b="1" i="0" sz="1800"/>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21"/>
          <p:cNvSpPr txBox="1"/>
          <p:nvPr>
            <p:ph idx="3" type="body"/>
          </p:nvPr>
        </p:nvSpPr>
        <p:spPr>
          <a:xfrm>
            <a:off x="6910023" y="2839714"/>
            <a:ext cx="4548187" cy="2916952"/>
          </a:xfrm>
          <a:prstGeom prst="rect">
            <a:avLst/>
          </a:prstGeom>
          <a:noFill/>
          <a:ln>
            <a:noFill/>
          </a:ln>
        </p:spPr>
        <p:txBody>
          <a:bodyPr anchorCtr="0" anchor="t" bIns="45700" lIns="91425" spcFirstLastPara="1" rIns="91425" wrap="square" tIns="45700">
            <a:normAutofit/>
          </a:bodyPr>
          <a:lstStyle>
            <a:lvl1pPr indent="-299720" lvl="0" marL="457200" algn="l">
              <a:spcBef>
                <a:spcPts val="600"/>
              </a:spcBef>
              <a:spcAft>
                <a:spcPts val="0"/>
              </a:spcAft>
              <a:buClr>
                <a:schemeClr val="accent3"/>
              </a:buClr>
              <a:buSzPts val="1120"/>
              <a:buFont typeface="Arial"/>
              <a:buChar char="•"/>
              <a:defRPr b="0" i="0" sz="1400">
                <a:solidFill>
                  <a:srgbClr val="595959"/>
                </a:solidFill>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0" name="Google Shape;100;p21"/>
          <p:cNvSpPr/>
          <p:nvPr/>
        </p:nvSpPr>
        <p:spPr>
          <a:xfrm>
            <a:off x="6981946" y="1726672"/>
            <a:ext cx="4284000" cy="165305"/>
          </a:xfrm>
          <a:custGeom>
            <a:rect b="b" l="l" r="r" t="t"/>
            <a:pathLst>
              <a:path extrusionOk="0" h="165304" w="3785313">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1" name="Google Shape;101;p21"/>
          <p:cNvSpPr/>
          <p:nvPr/>
        </p:nvSpPr>
        <p:spPr>
          <a:xfrm>
            <a:off x="1069371" y="-12675"/>
            <a:ext cx="1002580" cy="2144760"/>
          </a:xfrm>
          <a:custGeom>
            <a:rect b="b" l="l" r="r" t="t"/>
            <a:pathLst>
              <a:path extrusionOk="0" h="2144760" w="100258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agradecimiento">
  <p:cSld name="Diapositiva de agradecimiento">
    <p:spTree>
      <p:nvGrpSpPr>
        <p:cNvPr id="102" name="Shape 102"/>
        <p:cNvGrpSpPr/>
        <p:nvPr/>
      </p:nvGrpSpPr>
      <p:grpSpPr>
        <a:xfrm>
          <a:off x="0" y="0"/>
          <a:ext cx="0" cy="0"/>
          <a:chOff x="0" y="0"/>
          <a:chExt cx="0" cy="0"/>
        </a:xfrm>
      </p:grpSpPr>
      <p:sp>
        <p:nvSpPr>
          <p:cNvPr id="103" name="Google Shape;103;p22"/>
          <p:cNvSpPr/>
          <p:nvPr>
            <p:ph idx="2" type="pic"/>
          </p:nvPr>
        </p:nvSpPr>
        <p:spPr>
          <a:xfrm>
            <a:off x="5245189" y="1"/>
            <a:ext cx="6943003" cy="5934621"/>
          </a:xfrm>
          <a:prstGeom prst="rect">
            <a:avLst/>
          </a:prstGeom>
          <a:noFill/>
          <a:ln>
            <a:noFill/>
          </a:ln>
        </p:spPr>
      </p:sp>
      <p:sp>
        <p:nvSpPr>
          <p:cNvPr id="104" name="Google Shape;104;p22"/>
          <p:cNvSpPr txBox="1"/>
          <p:nvPr>
            <p:ph type="title"/>
          </p:nvPr>
        </p:nvSpPr>
        <p:spPr>
          <a:xfrm>
            <a:off x="814944" y="453050"/>
            <a:ext cx="10515600" cy="1325563"/>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2"/>
          <p:cNvSpPr/>
          <p:nvPr/>
        </p:nvSpPr>
        <p:spPr>
          <a:xfrm>
            <a:off x="8704586" y="5422906"/>
            <a:ext cx="736600" cy="736600"/>
          </a:xfrm>
          <a:custGeom>
            <a:rect b="b" l="l" r="r" t="t"/>
            <a:pathLst>
              <a:path extrusionOk="0" h="736600" w="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6" name="Google Shape;106;p22"/>
          <p:cNvSpPr/>
          <p:nvPr/>
        </p:nvSpPr>
        <p:spPr>
          <a:xfrm>
            <a:off x="9659429" y="3776986"/>
            <a:ext cx="2540000" cy="2628900"/>
          </a:xfrm>
          <a:custGeom>
            <a:rect b="b" l="l" r="r" t="t"/>
            <a:pathLst>
              <a:path extrusionOk="0" h="2628900" w="25400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7" name="Google Shape;107;p22"/>
          <p:cNvSpPr txBox="1"/>
          <p:nvPr>
            <p:ph idx="1" type="body"/>
          </p:nvPr>
        </p:nvSpPr>
        <p:spPr>
          <a:xfrm>
            <a:off x="824420" y="3955665"/>
            <a:ext cx="4367531" cy="524711"/>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2240"/>
              <a:buNone/>
              <a:defRPr b="1" i="0" sz="2800"/>
            </a:lvl1pPr>
            <a:lvl2pPr indent="-228600" lvl="1" marL="914400" algn="l">
              <a:spcBef>
                <a:spcPts val="1000"/>
              </a:spcBef>
              <a:spcAft>
                <a:spcPts val="0"/>
              </a:spcAft>
              <a:buSzPts val="1440"/>
              <a:buNone/>
              <a:defRPr b="1" i="1" sz="1800"/>
            </a:lvl2pPr>
            <a:lvl3pPr indent="-228600" lvl="2" marL="1371600" algn="l">
              <a:spcBef>
                <a:spcPts val="1000"/>
              </a:spcBef>
              <a:spcAft>
                <a:spcPts val="0"/>
              </a:spcAft>
              <a:buSzPts val="1440"/>
              <a:buNone/>
              <a:defRPr b="1" i="1" sz="1800"/>
            </a:lvl3pPr>
            <a:lvl4pPr indent="-228600" lvl="3" marL="1828800" algn="l">
              <a:spcBef>
                <a:spcPts val="1000"/>
              </a:spcBef>
              <a:spcAft>
                <a:spcPts val="0"/>
              </a:spcAft>
              <a:buSzPts val="1440"/>
              <a:buNone/>
              <a:defRPr b="1" i="1" sz="1800"/>
            </a:lvl4pPr>
            <a:lvl5pPr indent="-228600" lvl="4" marL="2286000" algn="l">
              <a:spcBef>
                <a:spcPts val="1000"/>
              </a:spcBef>
              <a:spcAft>
                <a:spcPts val="0"/>
              </a:spcAft>
              <a:buSzPts val="1440"/>
              <a:buNone/>
              <a:defRPr b="1" i="1"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8" name="Google Shape;108;p22"/>
          <p:cNvSpPr txBox="1"/>
          <p:nvPr>
            <p:ph idx="3" type="body"/>
          </p:nvPr>
        </p:nvSpPr>
        <p:spPr>
          <a:xfrm>
            <a:off x="824420" y="4633361"/>
            <a:ext cx="4367531" cy="365125"/>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b="1" i="0" sz="1800"/>
            </a:lvl1pPr>
            <a:lvl2pPr indent="-228600" lvl="1" marL="914400" algn="l">
              <a:spcBef>
                <a:spcPts val="1000"/>
              </a:spcBef>
              <a:spcAft>
                <a:spcPts val="0"/>
              </a:spcAft>
              <a:buSzPts val="1440"/>
              <a:buNone/>
              <a:defRPr b="1" i="1" sz="1800"/>
            </a:lvl2pPr>
            <a:lvl3pPr indent="-228600" lvl="2" marL="1371600" algn="l">
              <a:spcBef>
                <a:spcPts val="1000"/>
              </a:spcBef>
              <a:spcAft>
                <a:spcPts val="0"/>
              </a:spcAft>
              <a:buSzPts val="1440"/>
              <a:buNone/>
              <a:defRPr b="1" i="1" sz="1800"/>
            </a:lvl3pPr>
            <a:lvl4pPr indent="-228600" lvl="3" marL="1828800" algn="l">
              <a:spcBef>
                <a:spcPts val="1000"/>
              </a:spcBef>
              <a:spcAft>
                <a:spcPts val="0"/>
              </a:spcAft>
              <a:buSzPts val="1440"/>
              <a:buNone/>
              <a:defRPr b="1" i="1" sz="1800"/>
            </a:lvl4pPr>
            <a:lvl5pPr indent="-228600" lvl="4" marL="2286000" algn="l">
              <a:spcBef>
                <a:spcPts val="1000"/>
              </a:spcBef>
              <a:spcAft>
                <a:spcPts val="0"/>
              </a:spcAft>
              <a:buSzPts val="1440"/>
              <a:buNone/>
              <a:defRPr b="1" i="1"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9" name="Google Shape;109;p22"/>
          <p:cNvSpPr txBox="1"/>
          <p:nvPr>
            <p:ph idx="4" type="body"/>
          </p:nvPr>
        </p:nvSpPr>
        <p:spPr>
          <a:xfrm>
            <a:off x="824420" y="4892976"/>
            <a:ext cx="4367531" cy="365125"/>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2000"/>
              <a:buNone/>
              <a:defRPr b="1" i="0" sz="2500">
                <a:solidFill>
                  <a:schemeClr val="accent3"/>
                </a:solidFill>
                <a:latin typeface="Trebuchet MS"/>
                <a:ea typeface="Trebuchet MS"/>
                <a:cs typeface="Trebuchet MS"/>
                <a:sym typeface="Trebuchet MS"/>
              </a:defRPr>
            </a:lvl1pPr>
            <a:lvl2pPr indent="-228600" lvl="1" marL="914400" algn="l">
              <a:spcBef>
                <a:spcPts val="1000"/>
              </a:spcBef>
              <a:spcAft>
                <a:spcPts val="0"/>
              </a:spcAft>
              <a:buSzPts val="1440"/>
              <a:buNone/>
              <a:defRPr b="1" i="1" sz="1800"/>
            </a:lvl2pPr>
            <a:lvl3pPr indent="-228600" lvl="2" marL="1371600" algn="l">
              <a:spcBef>
                <a:spcPts val="1000"/>
              </a:spcBef>
              <a:spcAft>
                <a:spcPts val="0"/>
              </a:spcAft>
              <a:buSzPts val="1440"/>
              <a:buNone/>
              <a:defRPr b="1" i="1" sz="1800"/>
            </a:lvl3pPr>
            <a:lvl4pPr indent="-228600" lvl="3" marL="1828800" algn="l">
              <a:spcBef>
                <a:spcPts val="1000"/>
              </a:spcBef>
              <a:spcAft>
                <a:spcPts val="0"/>
              </a:spcAft>
              <a:buSzPts val="1440"/>
              <a:buNone/>
              <a:defRPr b="1" i="1" sz="1800"/>
            </a:lvl4pPr>
            <a:lvl5pPr indent="-228600" lvl="4" marL="2286000" algn="l">
              <a:spcBef>
                <a:spcPts val="1000"/>
              </a:spcBef>
              <a:spcAft>
                <a:spcPts val="0"/>
              </a:spcAft>
              <a:buSzPts val="1440"/>
              <a:buNone/>
              <a:defRPr b="1" i="1"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0" name="Google Shape;110;p22"/>
          <p:cNvSpPr txBox="1"/>
          <p:nvPr>
            <p:ph idx="5" type="body"/>
          </p:nvPr>
        </p:nvSpPr>
        <p:spPr>
          <a:xfrm>
            <a:off x="824420" y="5334299"/>
            <a:ext cx="4367531" cy="365125"/>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b="1" i="0" sz="1800"/>
            </a:lvl1pPr>
            <a:lvl2pPr indent="-228600" lvl="1" marL="914400" algn="l">
              <a:spcBef>
                <a:spcPts val="1000"/>
              </a:spcBef>
              <a:spcAft>
                <a:spcPts val="0"/>
              </a:spcAft>
              <a:buSzPts val="1440"/>
              <a:buNone/>
              <a:defRPr b="1" i="1" sz="1800"/>
            </a:lvl2pPr>
            <a:lvl3pPr indent="-228600" lvl="2" marL="1371600" algn="l">
              <a:spcBef>
                <a:spcPts val="1000"/>
              </a:spcBef>
              <a:spcAft>
                <a:spcPts val="0"/>
              </a:spcAft>
              <a:buSzPts val="1440"/>
              <a:buNone/>
              <a:defRPr b="1" i="1" sz="1800"/>
            </a:lvl3pPr>
            <a:lvl4pPr indent="-228600" lvl="3" marL="1828800" algn="l">
              <a:spcBef>
                <a:spcPts val="1000"/>
              </a:spcBef>
              <a:spcAft>
                <a:spcPts val="0"/>
              </a:spcAft>
              <a:buSzPts val="1440"/>
              <a:buNone/>
              <a:defRPr b="1" i="1" sz="1800"/>
            </a:lvl4pPr>
            <a:lvl5pPr indent="-228600" lvl="4" marL="2286000" algn="l">
              <a:spcBef>
                <a:spcPts val="1000"/>
              </a:spcBef>
              <a:spcAft>
                <a:spcPts val="0"/>
              </a:spcAft>
              <a:buSzPts val="1440"/>
              <a:buNone/>
              <a:defRPr b="1" i="1"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1" name="Google Shape;111;p22"/>
          <p:cNvSpPr txBox="1"/>
          <p:nvPr>
            <p:ph idx="6" type="body"/>
          </p:nvPr>
        </p:nvSpPr>
        <p:spPr>
          <a:xfrm>
            <a:off x="824420" y="5593914"/>
            <a:ext cx="4367531" cy="365125"/>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2000"/>
              <a:buNone/>
              <a:defRPr b="1" i="0" sz="2500">
                <a:solidFill>
                  <a:schemeClr val="accent3"/>
                </a:solidFill>
                <a:latin typeface="Trebuchet MS"/>
                <a:ea typeface="Trebuchet MS"/>
                <a:cs typeface="Trebuchet MS"/>
                <a:sym typeface="Trebuchet MS"/>
              </a:defRPr>
            </a:lvl1pPr>
            <a:lvl2pPr indent="-228600" lvl="1" marL="914400" algn="l">
              <a:spcBef>
                <a:spcPts val="1000"/>
              </a:spcBef>
              <a:spcAft>
                <a:spcPts val="0"/>
              </a:spcAft>
              <a:buSzPts val="1440"/>
              <a:buNone/>
              <a:defRPr b="1" i="1" sz="1800"/>
            </a:lvl2pPr>
            <a:lvl3pPr indent="-228600" lvl="2" marL="1371600" algn="l">
              <a:spcBef>
                <a:spcPts val="1000"/>
              </a:spcBef>
              <a:spcAft>
                <a:spcPts val="0"/>
              </a:spcAft>
              <a:buSzPts val="1440"/>
              <a:buNone/>
              <a:defRPr b="1" i="1" sz="1800"/>
            </a:lvl3pPr>
            <a:lvl4pPr indent="-228600" lvl="3" marL="1828800" algn="l">
              <a:spcBef>
                <a:spcPts val="1000"/>
              </a:spcBef>
              <a:spcAft>
                <a:spcPts val="0"/>
              </a:spcAft>
              <a:buSzPts val="1440"/>
              <a:buNone/>
              <a:defRPr b="1" i="1" sz="1800"/>
            </a:lvl4pPr>
            <a:lvl5pPr indent="-228600" lvl="4" marL="2286000" algn="l">
              <a:spcBef>
                <a:spcPts val="1000"/>
              </a:spcBef>
              <a:spcAft>
                <a:spcPts val="0"/>
              </a:spcAft>
              <a:buSzPts val="1440"/>
              <a:buNone/>
              <a:defRPr b="1" i="1"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2" name="Google Shape;112;p22"/>
          <p:cNvSpPr/>
          <p:nvPr/>
        </p:nvSpPr>
        <p:spPr>
          <a:xfrm>
            <a:off x="900978" y="1561556"/>
            <a:ext cx="2592000" cy="165305"/>
          </a:xfrm>
          <a:custGeom>
            <a:rect b="b" l="l" r="r" t="t"/>
            <a:pathLst>
              <a:path extrusionOk="0" h="165304" w="2973890">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3" name="Google Shape;113;p22"/>
          <p:cNvSpPr/>
          <p:nvPr/>
        </p:nvSpPr>
        <p:spPr>
          <a:xfrm>
            <a:off x="7172412" y="-12694"/>
            <a:ext cx="4978400" cy="2133600"/>
          </a:xfrm>
          <a:custGeom>
            <a:rect b="b" l="l" r="r" t="t"/>
            <a:pathLst>
              <a:path extrusionOk="0" h="2133600" w="49784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con imagen">
  <p:cSld name="Encabezado de sección con imagen">
    <p:spTree>
      <p:nvGrpSpPr>
        <p:cNvPr id="114" name="Shape 114"/>
        <p:cNvGrpSpPr/>
        <p:nvPr/>
      </p:nvGrpSpPr>
      <p:grpSpPr>
        <a:xfrm>
          <a:off x="0" y="0"/>
          <a:ext cx="0" cy="0"/>
          <a:chOff x="0" y="0"/>
          <a:chExt cx="0" cy="0"/>
        </a:xfrm>
      </p:grpSpPr>
      <p:sp>
        <p:nvSpPr>
          <p:cNvPr id="115" name="Google Shape;115;p23"/>
          <p:cNvSpPr/>
          <p:nvPr>
            <p:ph idx="2" type="pic"/>
          </p:nvPr>
        </p:nvSpPr>
        <p:spPr>
          <a:xfrm>
            <a:off x="912412" y="2373273"/>
            <a:ext cx="11271651" cy="2549580"/>
          </a:xfrm>
          <a:prstGeom prst="rect">
            <a:avLst/>
          </a:prstGeom>
          <a:noFill/>
          <a:ln>
            <a:noFill/>
          </a:ln>
        </p:spPr>
      </p:sp>
      <p:sp>
        <p:nvSpPr>
          <p:cNvPr id="116" name="Google Shape;116;p23"/>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17" name="Google Shape;117;p23"/>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8" name="Google Shape;118;p23"/>
          <p:cNvSpPr/>
          <p:nvPr/>
        </p:nvSpPr>
        <p:spPr>
          <a:xfrm>
            <a:off x="7998821" y="1645349"/>
            <a:ext cx="4196737" cy="1001638"/>
          </a:xfrm>
          <a:custGeom>
            <a:rect b="b" l="l" r="r" t="t"/>
            <a:pathLst>
              <a:path extrusionOk="0" h="752475" w="31527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9" name="Google Shape;119;p23"/>
          <p:cNvSpPr/>
          <p:nvPr/>
        </p:nvSpPr>
        <p:spPr>
          <a:xfrm>
            <a:off x="12186920" y="2632655"/>
            <a:ext cx="5081" cy="25381"/>
          </a:xfrm>
          <a:custGeom>
            <a:rect b="b" l="l" r="r" t="t"/>
            <a:pathLst>
              <a:path extrusionOk="0" h="25381" w="5081">
                <a:moveTo>
                  <a:pt x="0" y="0"/>
                </a:moveTo>
                <a:lnTo>
                  <a:pt x="5081" y="0"/>
                </a:lnTo>
                <a:lnTo>
                  <a:pt x="5081" y="25381"/>
                </a:lnTo>
                <a:lnTo>
                  <a:pt x="0" y="25381"/>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0" name="Google Shape;120;p23"/>
          <p:cNvSpPr txBox="1"/>
          <p:nvPr>
            <p:ph type="ctrTitle"/>
          </p:nvPr>
        </p:nvSpPr>
        <p:spPr>
          <a:xfrm>
            <a:off x="781987" y="793172"/>
            <a:ext cx="9144000" cy="65562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1" sz="40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3"/>
          <p:cNvSpPr txBox="1"/>
          <p:nvPr>
            <p:ph idx="1" type="subTitle"/>
          </p:nvPr>
        </p:nvSpPr>
        <p:spPr>
          <a:xfrm>
            <a:off x="795772" y="1877051"/>
            <a:ext cx="6843278" cy="49622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b="1" i="0" sz="1800">
                <a:solidFill>
                  <a:schemeClr val="accent1"/>
                </a:solidFill>
              </a:defRPr>
            </a:lvl1pPr>
            <a:lvl2pPr lvl="1" algn="ctr">
              <a:spcBef>
                <a:spcPts val="1000"/>
              </a:spcBef>
              <a:spcAft>
                <a:spcPts val="0"/>
              </a:spcAft>
              <a:buSzPts val="1600"/>
              <a:buNone/>
              <a:defRPr sz="2000"/>
            </a:lvl2pPr>
            <a:lvl3pPr lvl="2" algn="ctr">
              <a:spcBef>
                <a:spcPts val="1000"/>
              </a:spcBef>
              <a:spcAft>
                <a:spcPts val="0"/>
              </a:spcAft>
              <a:buSzPts val="1440"/>
              <a:buNone/>
              <a:defRPr sz="1800"/>
            </a:lvl3pPr>
            <a:lvl4pPr lvl="3" algn="ctr">
              <a:spcBef>
                <a:spcPts val="1000"/>
              </a:spcBef>
              <a:spcAft>
                <a:spcPts val="0"/>
              </a:spcAft>
              <a:buSzPts val="1280"/>
              <a:buNone/>
              <a:defRPr sz="1600"/>
            </a:lvl4pPr>
            <a:lvl5pPr lvl="4" algn="ctr">
              <a:spcBef>
                <a:spcPts val="1000"/>
              </a:spcBef>
              <a:spcAft>
                <a:spcPts val="0"/>
              </a:spcAft>
              <a:buSzPts val="1280"/>
              <a:buNone/>
              <a:defRPr sz="1600"/>
            </a:lvl5pPr>
            <a:lvl6pPr lvl="5" algn="ctr">
              <a:spcBef>
                <a:spcPts val="1000"/>
              </a:spcBef>
              <a:spcAft>
                <a:spcPts val="0"/>
              </a:spcAft>
              <a:buSzPts val="1280"/>
              <a:buNone/>
              <a:defRPr sz="1600"/>
            </a:lvl6pPr>
            <a:lvl7pPr lvl="6" algn="ctr">
              <a:spcBef>
                <a:spcPts val="1000"/>
              </a:spcBef>
              <a:spcAft>
                <a:spcPts val="0"/>
              </a:spcAft>
              <a:buSzPts val="1280"/>
              <a:buNone/>
              <a:defRPr sz="1600"/>
            </a:lvl7pPr>
            <a:lvl8pPr lvl="7" algn="ctr">
              <a:spcBef>
                <a:spcPts val="1000"/>
              </a:spcBef>
              <a:spcAft>
                <a:spcPts val="0"/>
              </a:spcAft>
              <a:buSzPts val="1280"/>
              <a:buNone/>
              <a:defRPr sz="1600"/>
            </a:lvl8pPr>
            <a:lvl9pPr lvl="8" algn="ctr">
              <a:spcBef>
                <a:spcPts val="1000"/>
              </a:spcBef>
              <a:spcAft>
                <a:spcPts val="0"/>
              </a:spcAft>
              <a:buSzPts val="1280"/>
              <a:buNone/>
              <a:defRPr sz="1600"/>
            </a:lvl9pPr>
          </a:lstStyle>
          <a:p/>
        </p:txBody>
      </p:sp>
      <p:sp>
        <p:nvSpPr>
          <p:cNvPr id="122" name="Google Shape;122;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3"/>
          <p:cNvSpPr txBox="1"/>
          <p:nvPr>
            <p:ph idx="11" type="ftr"/>
          </p:nvPr>
        </p:nvSpPr>
        <p:spPr>
          <a:xfrm>
            <a:off x="812290" y="5797769"/>
            <a:ext cx="38083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3"/>
          <p:cNvSpPr/>
          <p:nvPr/>
        </p:nvSpPr>
        <p:spPr>
          <a:xfrm>
            <a:off x="903223" y="1550951"/>
            <a:ext cx="5724000" cy="151200"/>
          </a:xfrm>
          <a:custGeom>
            <a:rect b="b" l="l" r="r" t="t"/>
            <a:pathLst>
              <a:path extrusionOk="0" h="114300" w="2447925">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5" name="Google Shape;125;p23"/>
          <p:cNvSpPr/>
          <p:nvPr/>
        </p:nvSpPr>
        <p:spPr>
          <a:xfrm>
            <a:off x="3899957" y="4662943"/>
            <a:ext cx="8292043" cy="760738"/>
          </a:xfrm>
          <a:custGeom>
            <a:rect b="b" l="l" r="r" t="t"/>
            <a:pathLst>
              <a:path extrusionOk="0" h="571500" w="622935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6" name="Google Shape;126;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127" name="Google Shape;127;p23"/>
          <p:cNvSpPr/>
          <p:nvPr/>
        </p:nvSpPr>
        <p:spPr>
          <a:xfrm>
            <a:off x="3909848" y="4665641"/>
            <a:ext cx="8277071" cy="257213"/>
          </a:xfrm>
          <a:custGeom>
            <a:rect b="b" l="l" r="r" t="t"/>
            <a:pathLst>
              <a:path extrusionOk="0" h="257213" w="8277071">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8" name="Google Shape;128;p23"/>
          <p:cNvSpPr/>
          <p:nvPr/>
        </p:nvSpPr>
        <p:spPr>
          <a:xfrm>
            <a:off x="12186919" y="4665641"/>
            <a:ext cx="5081" cy="25380"/>
          </a:xfrm>
          <a:custGeom>
            <a:rect b="b" l="l" r="r" t="t"/>
            <a:pathLst>
              <a:path extrusionOk="0" h="25380" w="5081">
                <a:moveTo>
                  <a:pt x="0" y="0"/>
                </a:moveTo>
                <a:lnTo>
                  <a:pt x="5081" y="0"/>
                </a:lnTo>
                <a:lnTo>
                  <a:pt x="5081" y="25380"/>
                </a:lnTo>
                <a:lnTo>
                  <a:pt x="0" y="2538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9" name="Google Shape;129;p23"/>
          <p:cNvSpPr/>
          <p:nvPr/>
        </p:nvSpPr>
        <p:spPr>
          <a:xfrm>
            <a:off x="3905233" y="4922854"/>
            <a:ext cx="8286767" cy="513089"/>
          </a:xfrm>
          <a:custGeom>
            <a:rect b="b" l="l" r="r" t="t"/>
            <a:pathLst>
              <a:path extrusionOk="0" h="513089" w="8286767">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30" name="Shape 130"/>
        <p:cNvGrpSpPr/>
        <p:nvPr/>
      </p:nvGrpSpPr>
      <p:grpSpPr>
        <a:xfrm>
          <a:off x="0" y="0"/>
          <a:ext cx="0" cy="0"/>
          <a:chOff x="0" y="0"/>
          <a:chExt cx="0" cy="0"/>
        </a:xfrm>
      </p:grpSpPr>
      <p:grpSp>
        <p:nvGrpSpPr>
          <p:cNvPr id="131" name="Google Shape;131;p24"/>
          <p:cNvGrpSpPr/>
          <p:nvPr/>
        </p:nvGrpSpPr>
        <p:grpSpPr>
          <a:xfrm>
            <a:off x="0" y="-8467"/>
            <a:ext cx="12192000" cy="6866467"/>
            <a:chOff x="0" y="-8467"/>
            <a:chExt cx="12192000" cy="6866467"/>
          </a:xfrm>
        </p:grpSpPr>
        <p:cxnSp>
          <p:nvCxnSpPr>
            <p:cNvPr id="132" name="Google Shape;132;p2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33" name="Google Shape;133;p2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4" name="Google Shape;134;p2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35" name="Google Shape;135;p2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36" name="Google Shape;136;p2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8" name="Google Shape;138;p2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39" name="Google Shape;139;p2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40" name="Google Shape;140;p2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24"/>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4"/>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144" name="Google Shape;144;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147" name="Google Shape;147;p24"/>
          <p:cNvSpPr/>
          <p:nvPr/>
        </p:nvSpPr>
        <p:spPr>
          <a:xfrm>
            <a:off x="895717" y="3124629"/>
            <a:ext cx="2158296" cy="151200"/>
          </a:xfrm>
          <a:custGeom>
            <a:rect b="b" l="l" r="r" t="t"/>
            <a:pathLst>
              <a:path extrusionOk="0" h="165045" w="215829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8" name="Google Shape;148;p24"/>
          <p:cNvSpPr/>
          <p:nvPr/>
        </p:nvSpPr>
        <p:spPr>
          <a:xfrm>
            <a:off x="-7816" y="5057878"/>
            <a:ext cx="715108" cy="949829"/>
          </a:xfrm>
          <a:custGeom>
            <a:rect b="b" l="l" r="r" t="t"/>
            <a:pathLst>
              <a:path extrusionOk="0" h="1015200" w="7236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49" name="Shape 149"/>
        <p:cNvGrpSpPr/>
        <p:nvPr/>
      </p:nvGrpSpPr>
      <p:grpSpPr>
        <a:xfrm>
          <a:off x="0" y="0"/>
          <a:ext cx="0" cy="0"/>
          <a:chOff x="0" y="0"/>
          <a:chExt cx="0" cy="0"/>
        </a:xfrm>
      </p:grpSpPr>
      <p:sp>
        <p:nvSpPr>
          <p:cNvPr id="150" name="Google Shape;150;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2" name="Google Shape;152;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55" name="Shape 155"/>
        <p:cNvGrpSpPr/>
        <p:nvPr/>
      </p:nvGrpSpPr>
      <p:grpSpPr>
        <a:xfrm>
          <a:off x="0" y="0"/>
          <a:ext cx="0" cy="0"/>
          <a:chOff x="0" y="0"/>
          <a:chExt cx="0" cy="0"/>
        </a:xfrm>
      </p:grpSpPr>
      <p:sp>
        <p:nvSpPr>
          <p:cNvPr id="156" name="Google Shape;156;p26"/>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6"/>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58" name="Google Shape;158;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161" name="Google Shape;161;p26"/>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2" name="Google Shape;162;p26"/>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3" name="Google Shape;163;p26"/>
          <p:cNvSpPr/>
          <p:nvPr/>
        </p:nvSpPr>
        <p:spPr>
          <a:xfrm>
            <a:off x="7998821" y="1645349"/>
            <a:ext cx="4196737" cy="1001638"/>
          </a:xfrm>
          <a:custGeom>
            <a:rect b="b" l="l" r="r" t="t"/>
            <a:pathLst>
              <a:path extrusionOk="0" h="752475" w="31527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4" name="Google Shape;164;p26"/>
          <p:cNvSpPr/>
          <p:nvPr/>
        </p:nvSpPr>
        <p:spPr>
          <a:xfrm>
            <a:off x="12186920" y="2632655"/>
            <a:ext cx="5081" cy="25381"/>
          </a:xfrm>
          <a:custGeom>
            <a:rect b="b" l="l" r="r" t="t"/>
            <a:pathLst>
              <a:path extrusionOk="0" h="25381" w="5081">
                <a:moveTo>
                  <a:pt x="0" y="0"/>
                </a:moveTo>
                <a:lnTo>
                  <a:pt x="5081" y="0"/>
                </a:lnTo>
                <a:lnTo>
                  <a:pt x="5081" y="25381"/>
                </a:lnTo>
                <a:lnTo>
                  <a:pt x="0" y="25381"/>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7"/>
          <p:cNvGrpSpPr/>
          <p:nvPr/>
        </p:nvGrpSpPr>
        <p:grpSpPr>
          <a:xfrm>
            <a:off x="0" y="-8467"/>
            <a:ext cx="12192000" cy="6866467"/>
            <a:chOff x="0" y="-8467"/>
            <a:chExt cx="12192000" cy="6866467"/>
          </a:xfrm>
        </p:grpSpPr>
        <p:cxnSp>
          <p:nvCxnSpPr>
            <p:cNvPr id="11" name="Google Shape;11;p1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1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1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1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1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7"/>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572">
          <p15:clr>
            <a:srgbClr val="F26B43"/>
          </p15:clr>
        </p15:guide>
        <p15:guide id="2" pos="574">
          <p15:clr>
            <a:srgbClr val="F26B43"/>
          </p15:clr>
        </p15:guide>
        <p15:guide id="3" pos="7106">
          <p15:clr>
            <a:srgbClr val="F26B43"/>
          </p15:clr>
        </p15:guide>
        <p15:guide id="4" orient="horz" pos="3748">
          <p15:clr>
            <a:srgbClr val="F26B43"/>
          </p15:clr>
        </p15:guide>
        <p15:guide id="5" pos="4407">
          <p15:clr>
            <a:srgbClr val="F26B43"/>
          </p15:clr>
        </p15:guide>
        <p15:guide id="6" pos="3273">
          <p15:clr>
            <a:srgbClr val="F26B43"/>
          </p15:clr>
        </p15:guide>
        <p15:guide id="7" pos="3840">
          <p15:clr>
            <a:srgbClr val="F26B43"/>
          </p15:clr>
        </p15:guide>
        <p15:guide id="8"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1"/>
          <p:cNvSpPr txBox="1"/>
          <p:nvPr>
            <p:ph type="title"/>
          </p:nvPr>
        </p:nvSpPr>
        <p:spPr>
          <a:xfrm>
            <a:off x="758588" y="1475421"/>
            <a:ext cx="5690680" cy="151735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5900"/>
              <a:buFont typeface="Trebuchet MS"/>
              <a:buNone/>
            </a:pPr>
            <a:r>
              <a:rPr lang="es-MX" sz="5900"/>
              <a:t>Proyecto</a:t>
            </a:r>
            <a:br>
              <a:rPr lang="es-MX" sz="5900"/>
            </a:br>
            <a:r>
              <a:rPr lang="es-MX" sz="5900"/>
              <a:t>NutriFit</a:t>
            </a:r>
            <a:endParaRPr/>
          </a:p>
        </p:txBody>
      </p:sp>
      <p:sp>
        <p:nvSpPr>
          <p:cNvPr id="436" name="Google Shape;436;p1"/>
          <p:cNvSpPr txBox="1"/>
          <p:nvPr>
            <p:ph idx="1" type="body"/>
          </p:nvPr>
        </p:nvSpPr>
        <p:spPr>
          <a:xfrm>
            <a:off x="777105" y="4766681"/>
            <a:ext cx="4367531" cy="94982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80"/>
              <a:buNone/>
            </a:pPr>
            <a:r>
              <a:rPr lang="es-MX" sz="1600"/>
              <a:t>Profesor Francisco Diaz</a:t>
            </a:r>
            <a:endParaRPr/>
          </a:p>
          <a:p>
            <a:pPr indent="0" lvl="0" marL="0" rtl="0" algn="l">
              <a:spcBef>
                <a:spcPts val="1000"/>
              </a:spcBef>
              <a:spcAft>
                <a:spcPts val="0"/>
              </a:spcAft>
              <a:buSzPts val="1280"/>
              <a:buNone/>
            </a:pPr>
            <a:r>
              <a:rPr lang="es-MX" sz="1600" u="sng"/>
              <a:t>Integrantes:</a:t>
            </a:r>
            <a:endParaRPr/>
          </a:p>
          <a:p>
            <a:pPr indent="0" lvl="0" marL="0" rtl="0" algn="l">
              <a:spcBef>
                <a:spcPts val="0"/>
              </a:spcBef>
              <a:spcAft>
                <a:spcPts val="0"/>
              </a:spcAft>
              <a:buSzPts val="1280"/>
              <a:buNone/>
            </a:pPr>
            <a:r>
              <a:rPr lang="es-MX" sz="1600"/>
              <a:t>Nicolás Merino</a:t>
            </a:r>
            <a:endParaRPr/>
          </a:p>
          <a:p>
            <a:pPr indent="0" lvl="0" marL="0" rtl="0" algn="l">
              <a:spcBef>
                <a:spcPts val="0"/>
              </a:spcBef>
              <a:spcAft>
                <a:spcPts val="0"/>
              </a:spcAft>
              <a:buSzPts val="1280"/>
              <a:buNone/>
            </a:pPr>
            <a:r>
              <a:rPr lang="es-MX" sz="1600"/>
              <a:t>Matías Merino</a:t>
            </a:r>
            <a:endParaRPr/>
          </a:p>
          <a:p>
            <a:pPr indent="0" lvl="0" marL="0" rtl="0" algn="l">
              <a:spcBef>
                <a:spcPts val="0"/>
              </a:spcBef>
              <a:spcAft>
                <a:spcPts val="0"/>
              </a:spcAft>
              <a:buSzPts val="1280"/>
              <a:buNone/>
            </a:pPr>
            <a:r>
              <a:rPr lang="es-MX" sz="1600"/>
              <a:t>Juan Pablo Tejo</a:t>
            </a:r>
            <a:endParaRPr/>
          </a:p>
        </p:txBody>
      </p:sp>
      <p:sp>
        <p:nvSpPr>
          <p:cNvPr id="437" name="Google Shape;437;p1"/>
          <p:cNvSpPr txBox="1"/>
          <p:nvPr>
            <p:ph idx="2" type="body"/>
          </p:nvPr>
        </p:nvSpPr>
        <p:spPr>
          <a:xfrm>
            <a:off x="786259" y="3425363"/>
            <a:ext cx="3629300" cy="949829"/>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80000"/>
              <a:buNone/>
            </a:pPr>
            <a:r>
              <a:rPr lang="es-MX"/>
              <a:t>Capstone</a:t>
            </a:r>
            <a:endParaRPr/>
          </a:p>
          <a:p>
            <a:pPr indent="0" lvl="0" marL="0" rtl="0" algn="l">
              <a:spcBef>
                <a:spcPts val="1000"/>
              </a:spcBef>
              <a:spcAft>
                <a:spcPts val="0"/>
              </a:spcAft>
              <a:buSzPct val="80000"/>
              <a:buNone/>
            </a:pPr>
            <a:r>
              <a:rPr lang="es-MX"/>
              <a:t>PTY4614-002D</a:t>
            </a:r>
            <a:endParaRPr/>
          </a:p>
        </p:txBody>
      </p:sp>
      <p:pic>
        <p:nvPicPr>
          <p:cNvPr descr="Logotipo&#10;&#10;Descripción generada automáticamente" id="438" name="Google Shape;438;p1"/>
          <p:cNvPicPr preferRelativeResize="0"/>
          <p:nvPr/>
        </p:nvPicPr>
        <p:blipFill rotWithShape="1">
          <a:blip r:embed="rId3">
            <a:alphaModFix/>
          </a:blip>
          <a:srcRect b="0" l="0" r="0" t="0"/>
          <a:stretch/>
        </p:blipFill>
        <p:spPr>
          <a:xfrm>
            <a:off x="4975414" y="1475421"/>
            <a:ext cx="4143904" cy="414390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1" name="Shape 691"/>
        <p:cNvGrpSpPr/>
        <p:nvPr/>
      </p:nvGrpSpPr>
      <p:grpSpPr>
        <a:xfrm>
          <a:off x="0" y="0"/>
          <a:ext cx="0" cy="0"/>
          <a:chOff x="0" y="0"/>
          <a:chExt cx="0" cy="0"/>
        </a:xfrm>
      </p:grpSpPr>
      <p:grpSp>
        <p:nvGrpSpPr>
          <p:cNvPr id="692" name="Google Shape;692;p10"/>
          <p:cNvGrpSpPr/>
          <p:nvPr/>
        </p:nvGrpSpPr>
        <p:grpSpPr>
          <a:xfrm>
            <a:off x="0" y="-8467"/>
            <a:ext cx="12192000" cy="6866467"/>
            <a:chOff x="0" y="-8467"/>
            <a:chExt cx="12192000" cy="6866467"/>
          </a:xfrm>
        </p:grpSpPr>
        <p:cxnSp>
          <p:nvCxnSpPr>
            <p:cNvPr id="693" name="Google Shape;693;p10"/>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694" name="Google Shape;694;p10"/>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695" name="Google Shape;695;p1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96" name="Google Shape;696;p1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97" name="Google Shape;697;p1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98" name="Google Shape;698;p1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99" name="Google Shape;699;p1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00" name="Google Shape;700;p1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01" name="Google Shape;701;p1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02" name="Google Shape;702;p10"/>
            <p:cNvSpPr/>
            <p:nvPr/>
          </p:nvSpPr>
          <p:spPr>
            <a:xfrm>
              <a:off x="0"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703" name="Google Shape;703;p10"/>
          <p:cNvSpPr txBox="1"/>
          <p:nvPr>
            <p:ph type="title"/>
          </p:nvPr>
        </p:nvSpPr>
        <p:spPr>
          <a:xfrm>
            <a:off x="2946684" y="1014413"/>
            <a:ext cx="385112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MX" sz="3600"/>
              <a:t>Recursos</a:t>
            </a:r>
            <a:endParaRPr/>
          </a:p>
        </p:txBody>
      </p:sp>
      <p:cxnSp>
        <p:nvCxnSpPr>
          <p:cNvPr id="704" name="Google Shape;704;p10"/>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705" name="Google Shape;705;p10"/>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706" name="Google Shape;706;p1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07" name="Google Shape;707;p1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08" name="Google Shape;708;p1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09" name="Google Shape;709;p10"/>
          <p:cNvSpPr txBox="1"/>
          <p:nvPr>
            <p:ph idx="12" type="sldNum"/>
          </p:nvPr>
        </p:nvSpPr>
        <p:spPr>
          <a:xfrm>
            <a:off x="8303968" y="5895348"/>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s-MX">
                <a:solidFill>
                  <a:srgbClr val="FFFFFF"/>
                </a:solidFill>
              </a:rPr>
              <a:t>‹#›</a:t>
            </a:fld>
            <a:endParaRPr>
              <a:solidFill>
                <a:srgbClr val="FFFFFF"/>
              </a:solidFill>
            </a:endParaRPr>
          </a:p>
        </p:txBody>
      </p:sp>
      <p:sp>
        <p:nvSpPr>
          <p:cNvPr id="710" name="Google Shape;710;p1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46666"/>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11" name="Google Shape;711;p10"/>
          <p:cNvSpPr/>
          <p:nvPr/>
        </p:nvSpPr>
        <p:spPr>
          <a:xfrm>
            <a:off x="9207462" y="-4234"/>
            <a:ext cx="2955376" cy="6858000"/>
          </a:xfrm>
          <a:prstGeom prst="rect">
            <a:avLst/>
          </a:prstGeom>
          <a:solidFill>
            <a:schemeClr val="lt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12" name="Google Shape;712;p1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13" name="Google Shape;713;p1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14" name="Google Shape;714;p1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15" name="Google Shape;715;p10"/>
          <p:cNvSpPr/>
          <p:nvPr/>
        </p:nvSpPr>
        <p:spPr>
          <a:xfrm>
            <a:off x="7352778" y="5627869"/>
            <a:ext cx="2946147" cy="1230129"/>
          </a:xfrm>
          <a:prstGeom prst="rect">
            <a:avLst/>
          </a:prstGeom>
          <a:solidFill>
            <a:schemeClr val="lt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descr="Icono&#10;&#10;Descripción generada automáticamente" id="716" name="Google Shape;716;p10"/>
          <p:cNvPicPr preferRelativeResize="0"/>
          <p:nvPr/>
        </p:nvPicPr>
        <p:blipFill rotWithShape="1">
          <a:blip r:embed="rId3">
            <a:alphaModFix/>
          </a:blip>
          <a:srcRect b="0" l="0" r="0" t="0"/>
          <a:stretch/>
        </p:blipFill>
        <p:spPr>
          <a:xfrm>
            <a:off x="3457592" y="2144751"/>
            <a:ext cx="1352464" cy="1352464"/>
          </a:xfrm>
          <a:prstGeom prst="rect">
            <a:avLst/>
          </a:prstGeom>
          <a:noFill/>
          <a:ln>
            <a:noFill/>
          </a:ln>
        </p:spPr>
      </p:pic>
      <p:pic>
        <p:nvPicPr>
          <p:cNvPr descr="Logotipo, nombre de la empresa&#10;&#10;Descripción generada automáticamente" id="717" name="Google Shape;717;p10"/>
          <p:cNvPicPr preferRelativeResize="0"/>
          <p:nvPr/>
        </p:nvPicPr>
        <p:blipFill rotWithShape="1">
          <a:blip r:embed="rId4">
            <a:alphaModFix/>
          </a:blip>
          <a:srcRect b="0" l="0" r="0" t="0"/>
          <a:stretch/>
        </p:blipFill>
        <p:spPr>
          <a:xfrm>
            <a:off x="1006890" y="2146802"/>
            <a:ext cx="1258867" cy="1258867"/>
          </a:xfrm>
          <a:prstGeom prst="rect">
            <a:avLst/>
          </a:prstGeom>
          <a:noFill/>
          <a:ln>
            <a:noFill/>
          </a:ln>
        </p:spPr>
      </p:pic>
      <p:pic>
        <p:nvPicPr>
          <p:cNvPr descr="Icono&#10;&#10;Descripción generada automáticamente" id="718" name="Google Shape;718;p10"/>
          <p:cNvPicPr preferRelativeResize="0"/>
          <p:nvPr/>
        </p:nvPicPr>
        <p:blipFill rotWithShape="1">
          <a:blip r:embed="rId5">
            <a:alphaModFix/>
          </a:blip>
          <a:srcRect b="0" l="0" r="0" t="0"/>
          <a:stretch/>
        </p:blipFill>
        <p:spPr>
          <a:xfrm>
            <a:off x="6245480" y="2155649"/>
            <a:ext cx="1300989" cy="1300989"/>
          </a:xfrm>
          <a:prstGeom prst="rect">
            <a:avLst/>
          </a:prstGeom>
          <a:noFill/>
          <a:ln>
            <a:noFill/>
          </a:ln>
        </p:spPr>
      </p:pic>
      <p:pic>
        <p:nvPicPr>
          <p:cNvPr descr="Icono&#10;&#10;Descripción generada automáticamente" id="719" name="Google Shape;719;p10"/>
          <p:cNvPicPr preferRelativeResize="0"/>
          <p:nvPr/>
        </p:nvPicPr>
        <p:blipFill rotWithShape="1">
          <a:blip r:embed="rId6">
            <a:alphaModFix/>
          </a:blip>
          <a:srcRect b="21042" l="0" r="0" t="0"/>
          <a:stretch/>
        </p:blipFill>
        <p:spPr>
          <a:xfrm>
            <a:off x="9371012" y="2228880"/>
            <a:ext cx="1161443" cy="1131018"/>
          </a:xfrm>
          <a:prstGeom prst="rect">
            <a:avLst/>
          </a:prstGeom>
          <a:noFill/>
          <a:ln>
            <a:noFill/>
          </a:ln>
        </p:spPr>
      </p:pic>
      <p:sp>
        <p:nvSpPr>
          <p:cNvPr id="720" name="Google Shape;720;p10"/>
          <p:cNvSpPr txBox="1"/>
          <p:nvPr/>
        </p:nvSpPr>
        <p:spPr>
          <a:xfrm>
            <a:off x="631871" y="3579873"/>
            <a:ext cx="2404043" cy="25237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600">
                <a:solidFill>
                  <a:schemeClr val="dk1"/>
                </a:solidFill>
                <a:latin typeface="Trebuchet MS"/>
                <a:ea typeface="Trebuchet MS"/>
                <a:cs typeface="Trebuchet MS"/>
                <a:sym typeface="Trebuchet MS"/>
              </a:rPr>
              <a:t>Angular</a:t>
            </a:r>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Lógica y Componentes</a:t>
            </a:r>
            <a:r>
              <a:rPr lang="es-MX" sz="1400">
                <a:solidFill>
                  <a:schemeClr val="dk1"/>
                </a:solidFill>
                <a:latin typeface="Trebuchet MS"/>
                <a:ea typeface="Trebuchet MS"/>
                <a:cs typeface="Trebuchet MS"/>
                <a:sym typeface="Trebuchet MS"/>
              </a:rPr>
              <a:t>: Implementación de la lógica de negocio y componentes.</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Manejo de Datos</a:t>
            </a:r>
            <a:r>
              <a:rPr lang="es-MX" sz="1400">
                <a:solidFill>
                  <a:schemeClr val="dk1"/>
                </a:solidFill>
                <a:latin typeface="Trebuchet MS"/>
                <a:ea typeface="Trebuchet MS"/>
                <a:cs typeface="Trebuchet MS"/>
                <a:sym typeface="Trebuchet MS"/>
              </a:rPr>
              <a:t>: Integración con Firebase y gestión del estado de la app.</a:t>
            </a:r>
            <a:endParaRPr sz="1400">
              <a:solidFill>
                <a:schemeClr val="dk1"/>
              </a:solidFill>
              <a:latin typeface="Trebuchet MS"/>
              <a:ea typeface="Trebuchet MS"/>
              <a:cs typeface="Trebuchet MS"/>
              <a:sym typeface="Trebuchet MS"/>
            </a:endParaRPr>
          </a:p>
        </p:txBody>
      </p:sp>
      <p:sp>
        <p:nvSpPr>
          <p:cNvPr id="721" name="Google Shape;721;p10"/>
          <p:cNvSpPr txBox="1"/>
          <p:nvPr/>
        </p:nvSpPr>
        <p:spPr>
          <a:xfrm>
            <a:off x="3210122" y="3573608"/>
            <a:ext cx="224215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600">
                <a:solidFill>
                  <a:schemeClr val="dk1"/>
                </a:solidFill>
                <a:latin typeface="Trebuchet MS"/>
                <a:ea typeface="Trebuchet MS"/>
                <a:cs typeface="Trebuchet MS"/>
                <a:sym typeface="Trebuchet MS"/>
              </a:rPr>
              <a:t>Ionic</a:t>
            </a:r>
            <a:endParaRPr b="1"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Interfaz de Usuario</a:t>
            </a:r>
            <a:r>
              <a:rPr lang="es-MX" sz="1400">
                <a:solidFill>
                  <a:schemeClr val="dk1"/>
                </a:solidFill>
                <a:latin typeface="Trebuchet MS"/>
                <a:ea typeface="Trebuchet MS"/>
                <a:cs typeface="Trebuchet MS"/>
                <a:sym typeface="Trebuchet MS"/>
              </a:rPr>
              <a:t>: Desarrollo de una UI atractiva y multiplataforma.</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Navegación</a:t>
            </a:r>
            <a:r>
              <a:rPr lang="es-MX" sz="1400">
                <a:solidFill>
                  <a:schemeClr val="dk1"/>
                </a:solidFill>
                <a:latin typeface="Trebuchet MS"/>
                <a:ea typeface="Trebuchet MS"/>
                <a:cs typeface="Trebuchet MS"/>
                <a:sym typeface="Trebuchet MS"/>
              </a:rPr>
              <a:t>: Gestión de la navegación entre secciones de la app.</a:t>
            </a:r>
            <a:endParaRPr sz="1400">
              <a:solidFill>
                <a:schemeClr val="dk1"/>
              </a:solidFill>
              <a:latin typeface="Trebuchet MS"/>
              <a:ea typeface="Trebuchet MS"/>
              <a:cs typeface="Trebuchet MS"/>
              <a:sym typeface="Trebuchet MS"/>
            </a:endParaRPr>
          </a:p>
        </p:txBody>
      </p:sp>
      <p:sp>
        <p:nvSpPr>
          <p:cNvPr id="722" name="Google Shape;722;p10"/>
          <p:cNvSpPr txBox="1"/>
          <p:nvPr/>
        </p:nvSpPr>
        <p:spPr>
          <a:xfrm>
            <a:off x="5793651" y="3548184"/>
            <a:ext cx="300734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600">
                <a:solidFill>
                  <a:schemeClr val="dk1"/>
                </a:solidFill>
                <a:latin typeface="Trebuchet MS"/>
                <a:ea typeface="Trebuchet MS"/>
                <a:cs typeface="Trebuchet MS"/>
                <a:sym typeface="Trebuchet MS"/>
              </a:rPr>
              <a:t>Firebase</a:t>
            </a:r>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Autenticación</a:t>
            </a:r>
            <a:r>
              <a:rPr lang="es-MX" sz="1400">
                <a:solidFill>
                  <a:schemeClr val="dk1"/>
                </a:solidFill>
                <a:latin typeface="Trebuchet MS"/>
                <a:ea typeface="Trebuchet MS"/>
                <a:cs typeface="Trebuchet MS"/>
                <a:sym typeface="Trebuchet MS"/>
              </a:rPr>
              <a:t>: Seguridad en el registro y acceso de usuarios.</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Base de Datos</a:t>
            </a:r>
            <a:r>
              <a:rPr lang="es-MX" sz="1400">
                <a:solidFill>
                  <a:schemeClr val="dk1"/>
                </a:solidFill>
                <a:latin typeface="Trebuchet MS"/>
                <a:ea typeface="Trebuchet MS"/>
                <a:cs typeface="Trebuchet MS"/>
                <a:sym typeface="Trebuchet MS"/>
              </a:rPr>
              <a:t>: Sincronización en tiempo real de datos del usuario.</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Notificaciones</a:t>
            </a:r>
            <a:r>
              <a:rPr lang="es-MX" sz="1400">
                <a:solidFill>
                  <a:schemeClr val="dk1"/>
                </a:solidFill>
                <a:latin typeface="Trebuchet MS"/>
                <a:ea typeface="Trebuchet MS"/>
                <a:cs typeface="Trebuchet MS"/>
                <a:sym typeface="Trebuchet MS"/>
              </a:rPr>
              <a:t>: Envío de recordatorios y actualizaciones.</a:t>
            </a:r>
            <a:endParaRPr sz="1400">
              <a:solidFill>
                <a:schemeClr val="dk1"/>
              </a:solidFill>
              <a:latin typeface="Trebuchet MS"/>
              <a:ea typeface="Trebuchet MS"/>
              <a:cs typeface="Trebuchet MS"/>
              <a:sym typeface="Trebuchet MS"/>
            </a:endParaRPr>
          </a:p>
        </p:txBody>
      </p:sp>
      <p:sp>
        <p:nvSpPr>
          <p:cNvPr id="723" name="Google Shape;723;p10"/>
          <p:cNvSpPr txBox="1"/>
          <p:nvPr/>
        </p:nvSpPr>
        <p:spPr>
          <a:xfrm>
            <a:off x="8944149" y="3445905"/>
            <a:ext cx="2494904" cy="25237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600">
                <a:solidFill>
                  <a:schemeClr val="dk1"/>
                </a:solidFill>
                <a:latin typeface="Trebuchet MS"/>
                <a:ea typeface="Trebuchet MS"/>
                <a:cs typeface="Trebuchet MS"/>
                <a:sym typeface="Trebuchet MS"/>
              </a:rPr>
              <a:t>OpenCV y MediaPipe</a:t>
            </a:r>
            <a:endParaRPr b="1"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Corrección de Postura</a:t>
            </a:r>
            <a:r>
              <a:rPr lang="es-MX" sz="1400">
                <a:solidFill>
                  <a:schemeClr val="dk1"/>
                </a:solidFill>
                <a:latin typeface="Trebuchet MS"/>
                <a:ea typeface="Trebuchet MS"/>
                <a:cs typeface="Trebuchet MS"/>
                <a:sym typeface="Trebuchet MS"/>
              </a:rPr>
              <a:t>: Análisis y corrección en tiempo real de la postura durante ejercicios.</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Reconocimiento de Imágenes</a:t>
            </a:r>
            <a:r>
              <a:rPr lang="es-MX" sz="1400">
                <a:solidFill>
                  <a:schemeClr val="dk1"/>
                </a:solidFill>
                <a:latin typeface="Trebuchet MS"/>
                <a:ea typeface="Trebuchet MS"/>
                <a:cs typeface="Trebuchet MS"/>
                <a:sym typeface="Trebuchet MS"/>
              </a:rPr>
              <a:t>: Procesamiento de imágenes para feedback en ejercicios.</a:t>
            </a:r>
            <a:endParaRPr sz="1400">
              <a:solidFill>
                <a:schemeClr val="dk1"/>
              </a:solidFill>
              <a:latin typeface="Trebuchet MS"/>
              <a:ea typeface="Trebuchet MS"/>
              <a:cs typeface="Trebuchet MS"/>
              <a:sym typeface="Trebuchet MS"/>
            </a:endParaRPr>
          </a:p>
        </p:txBody>
      </p:sp>
      <p:sp>
        <p:nvSpPr>
          <p:cNvPr id="724" name="Google Shape;724;p10"/>
          <p:cNvSpPr/>
          <p:nvPr/>
        </p:nvSpPr>
        <p:spPr>
          <a:xfrm>
            <a:off x="-4926253" y="-307"/>
            <a:ext cx="25439088" cy="6892423"/>
          </a:xfrm>
          <a:custGeom>
            <a:rect b="b" l="l" r="r" t="t"/>
            <a:pathLst>
              <a:path extrusionOk="0" h="6892423" w="25439088">
                <a:moveTo>
                  <a:pt x="13842116" y="6870701"/>
                </a:moveTo>
                <a:lnTo>
                  <a:pt x="16224780" y="6870701"/>
                </a:lnTo>
                <a:lnTo>
                  <a:pt x="16189162" y="6881758"/>
                </a:lnTo>
                <a:cubicBezTo>
                  <a:pt x="16154988" y="6888751"/>
                  <a:pt x="16119604" y="6892423"/>
                  <a:pt x="16083362" y="6892423"/>
                </a:cubicBezTo>
                <a:lnTo>
                  <a:pt x="13983534" y="6892423"/>
                </a:lnTo>
                <a:cubicBezTo>
                  <a:pt x="13947292" y="6892423"/>
                  <a:pt x="13911908" y="6888751"/>
                  <a:pt x="13877734" y="6881758"/>
                </a:cubicBezTo>
                <a:close/>
                <a:moveTo>
                  <a:pt x="0" y="0"/>
                </a:moveTo>
                <a:lnTo>
                  <a:pt x="25439088" y="0"/>
                </a:lnTo>
                <a:lnTo>
                  <a:pt x="25439088" y="6870701"/>
                </a:lnTo>
                <a:lnTo>
                  <a:pt x="16224780" y="6870701"/>
                </a:lnTo>
                <a:lnTo>
                  <a:pt x="16287705" y="6851168"/>
                </a:lnTo>
                <a:cubicBezTo>
                  <a:pt x="16476125" y="6771473"/>
                  <a:pt x="16608334" y="6584902"/>
                  <a:pt x="16608334" y="6367451"/>
                </a:cubicBezTo>
                <a:lnTo>
                  <a:pt x="16608334" y="2348171"/>
                </a:lnTo>
                <a:cubicBezTo>
                  <a:pt x="16608334" y="2058237"/>
                  <a:pt x="16373296" y="1823199"/>
                  <a:pt x="16083362" y="1823199"/>
                </a:cubicBezTo>
                <a:lnTo>
                  <a:pt x="13983534" y="1823199"/>
                </a:lnTo>
                <a:cubicBezTo>
                  <a:pt x="13693600" y="1823199"/>
                  <a:pt x="13458562" y="2058237"/>
                  <a:pt x="13458562" y="2348171"/>
                </a:cubicBezTo>
                <a:lnTo>
                  <a:pt x="13458562" y="6367451"/>
                </a:lnTo>
                <a:cubicBezTo>
                  <a:pt x="13458562" y="6584902"/>
                  <a:pt x="13590771" y="6771473"/>
                  <a:pt x="13779191" y="6851168"/>
                </a:cubicBezTo>
                <a:lnTo>
                  <a:pt x="13842116" y="6870701"/>
                </a:lnTo>
                <a:lnTo>
                  <a:pt x="0" y="6870701"/>
                </a:lnTo>
                <a:close/>
              </a:path>
            </a:pathLst>
          </a:custGeom>
          <a:solidFill>
            <a:schemeClr val="accent1">
              <a:alpha val="70980"/>
            </a:schemeClr>
          </a:solidFill>
          <a:ln cap="rnd" cmpd="sng" w="19050">
            <a:solidFill>
              <a:srgbClr val="3C51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pic>
        <p:nvPicPr>
          <p:cNvPr id="730" name="Google Shape;730;p11"/>
          <p:cNvPicPr preferRelativeResize="0"/>
          <p:nvPr>
            <p:ph idx="2" type="pic"/>
          </p:nvPr>
        </p:nvPicPr>
        <p:blipFill rotWithShape="1">
          <a:blip r:embed="rId3">
            <a:alphaModFix/>
          </a:blip>
          <a:srcRect b="0" l="27047" r="27047" t="0"/>
          <a:stretch/>
        </p:blipFill>
        <p:spPr>
          <a:xfrm>
            <a:off x="1396781" y="0"/>
            <a:ext cx="3894833" cy="5656330"/>
          </a:xfrm>
          <a:prstGeom prst="rect">
            <a:avLst/>
          </a:prstGeom>
          <a:noFill/>
          <a:ln>
            <a:noFill/>
          </a:ln>
        </p:spPr>
      </p:pic>
      <p:sp>
        <p:nvSpPr>
          <p:cNvPr id="731" name="Google Shape;731;p11"/>
          <p:cNvSpPr txBox="1"/>
          <p:nvPr>
            <p:ph type="title"/>
          </p:nvPr>
        </p:nvSpPr>
        <p:spPr>
          <a:xfrm>
            <a:off x="6910023" y="946550"/>
            <a:ext cx="4503295" cy="78263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500"/>
              <a:buFont typeface="Trebuchet MS"/>
              <a:buNone/>
            </a:pPr>
            <a:r>
              <a:rPr lang="es-MX" sz="3500"/>
              <a:t>Metodología </a:t>
            </a:r>
            <a:endParaRPr/>
          </a:p>
        </p:txBody>
      </p:sp>
      <p:sp>
        <p:nvSpPr>
          <p:cNvPr id="732" name="Google Shape;732;p11"/>
          <p:cNvSpPr txBox="1"/>
          <p:nvPr>
            <p:ph idx="12" type="sldNum"/>
          </p:nvPr>
        </p:nvSpPr>
        <p:spPr>
          <a:xfrm>
            <a:off x="8500777" y="6422911"/>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733" name="Google Shape;733;p11"/>
          <p:cNvSpPr txBox="1"/>
          <p:nvPr>
            <p:ph idx="1" type="body"/>
          </p:nvPr>
        </p:nvSpPr>
        <p:spPr>
          <a:xfrm>
            <a:off x="6475848" y="2050475"/>
            <a:ext cx="4937470" cy="121594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s-MX"/>
              <a:t>Usaremos Scrum por su enfoque iterativo y continuo, que optimiza el desarrollo y adapta la aplicación a las necesidades del usuario y avances tecnológicos.</a:t>
            </a:r>
            <a:endParaRPr/>
          </a:p>
        </p:txBody>
      </p:sp>
      <p:sp>
        <p:nvSpPr>
          <p:cNvPr id="734" name="Google Shape;734;p11"/>
          <p:cNvSpPr txBox="1"/>
          <p:nvPr>
            <p:ph idx="3" type="body"/>
          </p:nvPr>
        </p:nvSpPr>
        <p:spPr>
          <a:xfrm>
            <a:off x="6475848" y="3336385"/>
            <a:ext cx="4548187" cy="3521615"/>
          </a:xfrm>
          <a:prstGeom prst="rect">
            <a:avLst/>
          </a:prstGeom>
          <a:noFill/>
          <a:ln>
            <a:noFill/>
          </a:ln>
        </p:spPr>
        <p:txBody>
          <a:bodyPr anchorCtr="0" anchor="t" bIns="45700" lIns="91425" spcFirstLastPara="1" rIns="91425" wrap="square" tIns="45700">
            <a:normAutofit lnSpcReduction="10000"/>
          </a:bodyPr>
          <a:lstStyle/>
          <a:p>
            <a:pPr indent="-180000" lvl="0" marL="180000" rtl="0" algn="l">
              <a:spcBef>
                <a:spcPts val="0"/>
              </a:spcBef>
              <a:spcAft>
                <a:spcPts val="0"/>
              </a:spcAft>
              <a:buSzPts val="1280"/>
              <a:buChar char="•"/>
            </a:pPr>
            <a:r>
              <a:rPr lang="es-MX" sz="1600"/>
              <a:t>Adaptabilidad: Permite responder rápidamente a cambios y nuevas ideas durante el desarrollo, crucial para un proyecto innovador como NutriFit.</a:t>
            </a:r>
            <a:endParaRPr/>
          </a:p>
          <a:p>
            <a:pPr indent="-180000" lvl="0" marL="180000" rtl="0" algn="l">
              <a:spcBef>
                <a:spcPts val="600"/>
              </a:spcBef>
              <a:spcAft>
                <a:spcPts val="0"/>
              </a:spcAft>
              <a:buSzPts val="1280"/>
              <a:buChar char="•"/>
            </a:pPr>
            <a:r>
              <a:rPr lang="es-MX" sz="1600"/>
              <a:t>Entrega Continua: Facilita la entrega de versiones funcionales del producto en cada sprint, asegurando que las funcionalidades clave se implementen de manera eficiente.</a:t>
            </a:r>
            <a:endParaRPr/>
          </a:p>
          <a:p>
            <a:pPr indent="-180000" lvl="0" marL="180000" rtl="0" algn="l">
              <a:spcBef>
                <a:spcPts val="600"/>
              </a:spcBef>
              <a:spcAft>
                <a:spcPts val="0"/>
              </a:spcAft>
              <a:buSzPts val="1280"/>
              <a:buChar char="•"/>
            </a:pPr>
            <a:r>
              <a:rPr lang="es-MX" sz="1600"/>
              <a:t>Colaboración y Feedback: Promueve una comunicación constante y la revisión frecuente del progreso, lo que mejora la alineación del equipo y asegura que el producto final cumpla con las expectativas del usuario.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9" name="Shape 739"/>
        <p:cNvGrpSpPr/>
        <p:nvPr/>
      </p:nvGrpSpPr>
      <p:grpSpPr>
        <a:xfrm>
          <a:off x="0" y="0"/>
          <a:ext cx="0" cy="0"/>
          <a:chOff x="0" y="0"/>
          <a:chExt cx="0" cy="0"/>
        </a:xfrm>
      </p:grpSpPr>
      <p:grpSp>
        <p:nvGrpSpPr>
          <p:cNvPr id="740" name="Google Shape;740;p12"/>
          <p:cNvGrpSpPr/>
          <p:nvPr/>
        </p:nvGrpSpPr>
        <p:grpSpPr>
          <a:xfrm>
            <a:off x="0" y="-8467"/>
            <a:ext cx="12192000" cy="6866467"/>
            <a:chOff x="0" y="-8467"/>
            <a:chExt cx="12192000" cy="6866467"/>
          </a:xfrm>
        </p:grpSpPr>
        <p:cxnSp>
          <p:nvCxnSpPr>
            <p:cNvPr id="741" name="Google Shape;741;p1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742" name="Google Shape;742;p1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743" name="Google Shape;743;p1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44" name="Google Shape;744;p1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45" name="Google Shape;745;p1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46" name="Google Shape;746;p1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47" name="Google Shape;747;p1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48" name="Google Shape;748;p1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49" name="Google Shape;749;p1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50" name="Google Shape;750;p12"/>
            <p:cNvSpPr/>
            <p:nvPr/>
          </p:nvSpPr>
          <p:spPr>
            <a:xfrm>
              <a:off x="0"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cxnSp>
        <p:nvCxnSpPr>
          <p:cNvPr id="751" name="Google Shape;751;p1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752" name="Google Shape;752;p1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753" name="Google Shape;753;p1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54" name="Google Shape;754;p1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55" name="Google Shape;755;p1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56" name="Google Shape;75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s-MX">
                <a:solidFill>
                  <a:srgbClr val="FFFFFF"/>
                </a:solidFill>
              </a:rPr>
              <a:t>‹#›</a:t>
            </a:fld>
            <a:endParaRPr>
              <a:solidFill>
                <a:srgbClr val="FFFFFF"/>
              </a:solidFill>
            </a:endParaRPr>
          </a:p>
        </p:txBody>
      </p:sp>
      <p:sp>
        <p:nvSpPr>
          <p:cNvPr id="757" name="Google Shape;757;p1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46666"/>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58" name="Google Shape;758;p12"/>
          <p:cNvSpPr/>
          <p:nvPr/>
        </p:nvSpPr>
        <p:spPr>
          <a:xfrm>
            <a:off x="9233448" y="1"/>
            <a:ext cx="2955376" cy="6858000"/>
          </a:xfrm>
          <a:prstGeom prst="rect">
            <a:avLst/>
          </a:prstGeom>
          <a:solidFill>
            <a:schemeClr val="lt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59" name="Google Shape;759;p1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60" name="Google Shape;760;p1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61" name="Google Shape;761;p12"/>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62" name="Google Shape;762;p12"/>
          <p:cNvSpPr/>
          <p:nvPr/>
        </p:nvSpPr>
        <p:spPr>
          <a:xfrm>
            <a:off x="7352778" y="5627869"/>
            <a:ext cx="2946147" cy="1230129"/>
          </a:xfrm>
          <a:prstGeom prst="rect">
            <a:avLst/>
          </a:prstGeom>
          <a:solidFill>
            <a:schemeClr val="lt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63" name="Google Shape;763;p12"/>
          <p:cNvSpPr/>
          <p:nvPr/>
        </p:nvSpPr>
        <p:spPr>
          <a:xfrm>
            <a:off x="2927396" y="1388046"/>
            <a:ext cx="6492898" cy="776253"/>
          </a:xfrm>
          <a:prstGeom prst="rect">
            <a:avLst/>
          </a:prstGeom>
          <a:solidFill>
            <a:schemeClr val="lt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64" name="Google Shape;764;p12"/>
          <p:cNvSpPr txBox="1"/>
          <p:nvPr/>
        </p:nvSpPr>
        <p:spPr>
          <a:xfrm>
            <a:off x="208115" y="6492873"/>
            <a:ext cx="683339"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s-MX" sz="900">
                <a:solidFill>
                  <a:schemeClr val="accent1"/>
                </a:solidFill>
                <a:latin typeface="Trebuchet MS"/>
                <a:ea typeface="Trebuchet MS"/>
                <a:cs typeface="Trebuchet MS"/>
                <a:sym typeface="Trebuchet MS"/>
              </a:rPr>
              <a:t>‹#›</a:t>
            </a:fld>
            <a:endParaRPr sz="900">
              <a:solidFill>
                <a:schemeClr val="accent1"/>
              </a:solidFill>
              <a:latin typeface="Trebuchet MS"/>
              <a:ea typeface="Trebuchet MS"/>
              <a:cs typeface="Trebuchet MS"/>
              <a:sym typeface="Trebuchet MS"/>
            </a:endParaRPr>
          </a:p>
        </p:txBody>
      </p:sp>
      <p:sp>
        <p:nvSpPr>
          <p:cNvPr id="765" name="Google Shape;765;p12"/>
          <p:cNvSpPr txBox="1"/>
          <p:nvPr/>
        </p:nvSpPr>
        <p:spPr>
          <a:xfrm>
            <a:off x="613939" y="3155100"/>
            <a:ext cx="2949875" cy="34494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1440"/>
              <a:buFont typeface="Noto Sans Symbols"/>
              <a:buNone/>
            </a:pPr>
            <a:r>
              <a:rPr b="1" i="0" lang="es-MX" sz="1800">
                <a:solidFill>
                  <a:srgbClr val="3F3F3F"/>
                </a:solidFill>
                <a:latin typeface="Trebuchet MS"/>
                <a:ea typeface="Trebuchet MS"/>
                <a:cs typeface="Trebuchet MS"/>
                <a:sym typeface="Trebuchet MS"/>
              </a:rPr>
              <a:t>Esta tabla muestra el cronograma de sprints para NutriFit, con objetivos, duraciones y plazos definidos para cada fase del desarrollo. Permite un enfoque ágil, asegurando una entrega continua y adaptación a las necesidades del proyecto.</a:t>
            </a:r>
            <a:endParaRPr b="1" i="0" sz="1800">
              <a:solidFill>
                <a:srgbClr val="3F3F3F"/>
              </a:solidFill>
              <a:latin typeface="Trebuchet MS"/>
              <a:ea typeface="Trebuchet MS"/>
              <a:cs typeface="Trebuchet MS"/>
              <a:sym typeface="Trebuchet MS"/>
            </a:endParaRPr>
          </a:p>
        </p:txBody>
      </p:sp>
      <p:graphicFrame>
        <p:nvGraphicFramePr>
          <p:cNvPr id="766" name="Google Shape;766;p12"/>
          <p:cNvGraphicFramePr/>
          <p:nvPr/>
        </p:nvGraphicFramePr>
        <p:xfrm>
          <a:off x="3950570" y="60631"/>
          <a:ext cx="3000000" cy="3000000"/>
        </p:xfrm>
        <a:graphic>
          <a:graphicData uri="http://schemas.openxmlformats.org/drawingml/2006/table">
            <a:tbl>
              <a:tblPr bandRow="1" firstRow="1">
                <a:noFill/>
                <a:tableStyleId>{4A8CB9B1-C003-4CE5-BE06-16182125480F}</a:tableStyleId>
              </a:tblPr>
              <a:tblGrid>
                <a:gridCol w="1484900"/>
                <a:gridCol w="2714475"/>
                <a:gridCol w="1097950"/>
                <a:gridCol w="2295875"/>
              </a:tblGrid>
              <a:tr h="399575">
                <a:tc>
                  <a:txBody>
                    <a:bodyPr/>
                    <a:lstStyle/>
                    <a:p>
                      <a:pPr indent="0" lvl="0" marL="0" marR="0" rtl="0" algn="l">
                        <a:spcBef>
                          <a:spcPts val="0"/>
                        </a:spcBef>
                        <a:spcAft>
                          <a:spcPts val="0"/>
                        </a:spcAft>
                        <a:buNone/>
                      </a:pPr>
                      <a:r>
                        <a:rPr lang="es-MX" sz="1200" u="none" cap="none" strike="noStrike">
                          <a:latin typeface="Trebuchet MS"/>
                          <a:ea typeface="Trebuchet MS"/>
                          <a:cs typeface="Trebuchet MS"/>
                          <a:sym typeface="Trebuchet MS"/>
                        </a:rPr>
                        <a:t>Fase/Sprint</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r">
                        <a:spcBef>
                          <a:spcPts val="0"/>
                        </a:spcBef>
                        <a:spcAft>
                          <a:spcPts val="0"/>
                        </a:spcAft>
                        <a:buNone/>
                      </a:pPr>
                      <a:r>
                        <a:rPr lang="es-MX" sz="1200" u="none" cap="none" strike="noStrike">
                          <a:latin typeface="Trebuchet MS"/>
                          <a:ea typeface="Trebuchet MS"/>
                          <a:cs typeface="Trebuchet MS"/>
                          <a:sym typeface="Trebuchet MS"/>
                        </a:rPr>
                        <a:t>Fecha</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c>
                  <a:txBody>
                    <a:bodyPr/>
                    <a:lstStyle/>
                    <a:p>
                      <a:pPr indent="0" lvl="0" marL="0" marR="0" rtl="0" algn="r">
                        <a:spcBef>
                          <a:spcPts val="0"/>
                        </a:spcBef>
                        <a:spcAft>
                          <a:spcPts val="0"/>
                        </a:spcAft>
                        <a:buNone/>
                      </a:pPr>
                      <a:r>
                        <a:rPr lang="es-MX" sz="1200" u="none" cap="none" strike="noStrike">
                          <a:latin typeface="Trebuchet MS"/>
                          <a:ea typeface="Trebuchet MS"/>
                          <a:cs typeface="Trebuchet MS"/>
                          <a:sym typeface="Trebuchet MS"/>
                        </a:rPr>
                        <a:t>Duración</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c>
                  <a:txBody>
                    <a:bodyPr/>
                    <a:lstStyle/>
                    <a:p>
                      <a:pPr indent="0" lvl="0" marL="0" marR="0" rtl="0" algn="r">
                        <a:spcBef>
                          <a:spcPts val="0"/>
                        </a:spcBef>
                        <a:spcAft>
                          <a:spcPts val="0"/>
                        </a:spcAft>
                        <a:buNone/>
                      </a:pPr>
                      <a:r>
                        <a:rPr lang="es-MX" sz="1200" u="none" cap="none" strike="noStrike">
                          <a:latin typeface="Trebuchet MS"/>
                          <a:ea typeface="Trebuchet MS"/>
                          <a:cs typeface="Trebuchet MS"/>
                          <a:sym typeface="Trebuchet MS"/>
                        </a:rPr>
                        <a:t>Objetivo Principal</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r>
              <a:tr h="399575">
                <a:tc>
                  <a:txBody>
                    <a:bodyPr/>
                    <a:lstStyle/>
                    <a:p>
                      <a:pPr indent="0" lvl="0" marL="0" marR="0" rtl="0" algn="l">
                        <a:spcBef>
                          <a:spcPts val="0"/>
                        </a:spcBef>
                        <a:spcAft>
                          <a:spcPts val="0"/>
                        </a:spcAft>
                        <a:buNone/>
                      </a:pPr>
                      <a:r>
                        <a:rPr b="1" i="0" lang="es-MX" sz="1200" u="none" cap="none" strike="noStrike">
                          <a:solidFill>
                            <a:srgbClr val="595959"/>
                          </a:solidFill>
                          <a:latin typeface="Trebuchet MS"/>
                          <a:ea typeface="Trebuchet MS"/>
                          <a:cs typeface="Trebuchet MS"/>
                          <a:sym typeface="Trebuchet MS"/>
                        </a:rPr>
                        <a:t>Inicio</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F4C9"/>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14 de agosto de 2024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alpha val="9803"/>
                      </a:schemeClr>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1 semana</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alpha val="9803"/>
                      </a:schemeClr>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Configuración inicial y planificación</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alpha val="9803"/>
                      </a:schemeClr>
                    </a:solidFill>
                  </a:tcPr>
                </a:tc>
              </a:tr>
              <a:tr h="399575">
                <a:tc>
                  <a:txBody>
                    <a:bodyPr/>
                    <a:lstStyle/>
                    <a:p>
                      <a:pPr indent="0" lvl="0" marL="0" marR="0" rtl="0" algn="l">
                        <a:lnSpc>
                          <a:spcPct val="100000"/>
                        </a:lnSpc>
                        <a:spcBef>
                          <a:spcPts val="0"/>
                        </a:spcBef>
                        <a:spcAft>
                          <a:spcPts val="0"/>
                        </a:spcAft>
                        <a:buClr>
                          <a:srgbClr val="595959"/>
                        </a:buClr>
                        <a:buSzPts val="1200"/>
                        <a:buFont typeface="Trebuchet MS"/>
                        <a:buNone/>
                      </a:pPr>
                      <a:r>
                        <a:rPr b="1" i="0" lang="es-MX" sz="1200" u="none" cap="none" strike="noStrike">
                          <a:solidFill>
                            <a:srgbClr val="595959"/>
                          </a:solidFill>
                          <a:latin typeface="Trebuchet MS"/>
                          <a:ea typeface="Trebuchet MS"/>
                          <a:cs typeface="Trebuchet MS"/>
                          <a:sym typeface="Trebuchet MS"/>
                        </a:rPr>
                        <a:t>Sprint 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F4C9"/>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14 - 20 de agosto de 2024</a:t>
                      </a:r>
                      <a:endParaRPr i="0" sz="1400" u="none" cap="none" strike="noStrike">
                        <a:solidFill>
                          <a:srgbClr val="595959"/>
                        </a:solidFill>
                        <a:latin typeface="Trebuchet MS"/>
                        <a:ea typeface="Trebuchet MS"/>
                        <a:cs typeface="Trebuchet MS"/>
                        <a:sym typeface="Trebuchet M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1 semana</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Configuración del entorno y preparación del equipo</a:t>
                      </a:r>
                      <a:endParaRPr i="0" sz="1400" u="none" cap="none" strike="noStrike">
                        <a:solidFill>
                          <a:srgbClr val="595959"/>
                        </a:solidFill>
                        <a:latin typeface="Trebuchet MS"/>
                        <a:ea typeface="Trebuchet MS"/>
                        <a:cs typeface="Trebuchet MS"/>
                        <a:sym typeface="Trebuchet M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558300">
                <a:tc>
                  <a:txBody>
                    <a:bodyPr/>
                    <a:lstStyle/>
                    <a:p>
                      <a:pPr indent="0" lvl="0" marL="0" marR="0" rtl="0" algn="l">
                        <a:lnSpc>
                          <a:spcPct val="100000"/>
                        </a:lnSpc>
                        <a:spcBef>
                          <a:spcPts val="0"/>
                        </a:spcBef>
                        <a:spcAft>
                          <a:spcPts val="0"/>
                        </a:spcAft>
                        <a:buClr>
                          <a:srgbClr val="595959"/>
                        </a:buClr>
                        <a:buSzPts val="1200"/>
                        <a:buFont typeface="Trebuchet MS"/>
                        <a:buNone/>
                      </a:pPr>
                      <a:r>
                        <a:rPr b="1" i="0" lang="es-MX" sz="1200" u="none" cap="none" strike="noStrike">
                          <a:solidFill>
                            <a:srgbClr val="595959"/>
                          </a:solidFill>
                          <a:latin typeface="Trebuchet MS"/>
                          <a:ea typeface="Trebuchet MS"/>
                          <a:cs typeface="Trebuchet MS"/>
                          <a:sym typeface="Trebuchet MS"/>
                        </a:rPr>
                        <a:t>Sprint 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F4C9"/>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21 de agosto - 3 de septiembre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alpha val="9803"/>
                      </a:schemeClr>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2 semanas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alpha val="9803"/>
                      </a:schemeClr>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Prototipo inicial y exploración de Deep Learning</a:t>
                      </a:r>
                      <a:endParaRPr i="0" sz="1400" u="none" cap="none" strike="noStrike">
                        <a:solidFill>
                          <a:srgbClr val="595959"/>
                        </a:solidFill>
                        <a:latin typeface="Trebuchet MS"/>
                        <a:ea typeface="Trebuchet MS"/>
                        <a:cs typeface="Trebuchet MS"/>
                        <a:sym typeface="Trebuchet M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alpha val="9803"/>
                      </a:schemeClr>
                    </a:solidFill>
                  </a:tcPr>
                </a:tc>
              </a:tr>
              <a:tr h="558300">
                <a:tc>
                  <a:txBody>
                    <a:bodyPr/>
                    <a:lstStyle/>
                    <a:p>
                      <a:pPr indent="0" lvl="0" marL="0" marR="0" rtl="0" algn="l">
                        <a:lnSpc>
                          <a:spcPct val="100000"/>
                        </a:lnSpc>
                        <a:spcBef>
                          <a:spcPts val="0"/>
                        </a:spcBef>
                        <a:spcAft>
                          <a:spcPts val="0"/>
                        </a:spcAft>
                        <a:buClr>
                          <a:srgbClr val="595959"/>
                        </a:buClr>
                        <a:buSzPts val="1200"/>
                        <a:buFont typeface="Trebuchet MS"/>
                        <a:buNone/>
                      </a:pPr>
                      <a:r>
                        <a:rPr b="1" i="0" lang="es-MX" sz="1200" u="none" cap="none" strike="noStrike">
                          <a:solidFill>
                            <a:srgbClr val="595959"/>
                          </a:solidFill>
                          <a:latin typeface="Trebuchet MS"/>
                          <a:ea typeface="Trebuchet MS"/>
                          <a:cs typeface="Trebuchet MS"/>
                          <a:sym typeface="Trebuchet MS"/>
                        </a:rPr>
                        <a:t>Sprint 2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F4C9"/>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4 - 17 de septiembre de 2024</a:t>
                      </a:r>
                      <a:endParaRPr i="0" sz="1400" u="none" cap="none" strike="noStrike">
                        <a:solidFill>
                          <a:srgbClr val="595959"/>
                        </a:solidFill>
                        <a:latin typeface="Trebuchet MS"/>
                        <a:ea typeface="Trebuchet MS"/>
                        <a:cs typeface="Trebuchet MS"/>
                        <a:sym typeface="Trebuchet M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2 semanas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Funcionalidad de ejercicios y prototipo de postura</a:t>
                      </a:r>
                      <a:endParaRPr i="0" sz="1400" u="none" cap="none" strike="noStrike">
                        <a:solidFill>
                          <a:srgbClr val="595959"/>
                        </a:solidFill>
                        <a:latin typeface="Trebuchet MS"/>
                        <a:ea typeface="Trebuchet MS"/>
                        <a:cs typeface="Trebuchet MS"/>
                        <a:sym typeface="Trebuchet M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558300">
                <a:tc>
                  <a:txBody>
                    <a:bodyPr/>
                    <a:lstStyle/>
                    <a:p>
                      <a:pPr indent="0" lvl="0" marL="0" marR="0" rtl="0" algn="l">
                        <a:lnSpc>
                          <a:spcPct val="100000"/>
                        </a:lnSpc>
                        <a:spcBef>
                          <a:spcPts val="0"/>
                        </a:spcBef>
                        <a:spcAft>
                          <a:spcPts val="0"/>
                        </a:spcAft>
                        <a:buClr>
                          <a:srgbClr val="595959"/>
                        </a:buClr>
                        <a:buSzPts val="1200"/>
                        <a:buFont typeface="Trebuchet MS"/>
                        <a:buNone/>
                      </a:pPr>
                      <a:r>
                        <a:rPr b="1" i="0" lang="es-MX" sz="1200" u="none" cap="none" strike="noStrike">
                          <a:solidFill>
                            <a:srgbClr val="595959"/>
                          </a:solidFill>
                          <a:latin typeface="Trebuchet MS"/>
                          <a:ea typeface="Trebuchet MS"/>
                          <a:cs typeface="Trebuchet MS"/>
                          <a:sym typeface="Trebuchet MS"/>
                        </a:rPr>
                        <a:t>Sprint 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F4C9"/>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18 de septiembre - 1 de octubre</a:t>
                      </a:r>
                      <a:endParaRPr i="0" sz="1400" u="none" cap="none" strike="noStrike">
                        <a:solidFill>
                          <a:srgbClr val="595959"/>
                        </a:solidFill>
                        <a:latin typeface="Trebuchet MS"/>
                        <a:ea typeface="Trebuchet MS"/>
                        <a:cs typeface="Trebuchet MS"/>
                        <a:sym typeface="Trebuchet M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alpha val="9803"/>
                      </a:schemeClr>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2 semanas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alpha val="9803"/>
                      </a:schemeClr>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Funcionalidad de nutrición y avance en Deep Learning</a:t>
                      </a:r>
                      <a:endParaRPr i="0" sz="1400" u="none" cap="none" strike="noStrike">
                        <a:solidFill>
                          <a:srgbClr val="595959"/>
                        </a:solidFill>
                        <a:latin typeface="Trebuchet MS"/>
                        <a:ea typeface="Trebuchet MS"/>
                        <a:cs typeface="Trebuchet MS"/>
                        <a:sym typeface="Trebuchet M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alpha val="9803"/>
                      </a:schemeClr>
                    </a:solidFill>
                  </a:tcPr>
                </a:tc>
              </a:tr>
              <a:tr h="399575">
                <a:tc>
                  <a:txBody>
                    <a:bodyPr/>
                    <a:lstStyle/>
                    <a:p>
                      <a:pPr indent="0" lvl="0" marL="0" marR="0" rtl="0" algn="l">
                        <a:lnSpc>
                          <a:spcPct val="100000"/>
                        </a:lnSpc>
                        <a:spcBef>
                          <a:spcPts val="0"/>
                        </a:spcBef>
                        <a:spcAft>
                          <a:spcPts val="0"/>
                        </a:spcAft>
                        <a:buClr>
                          <a:srgbClr val="595959"/>
                        </a:buClr>
                        <a:buSzPts val="1200"/>
                        <a:buFont typeface="Trebuchet MS"/>
                        <a:buNone/>
                      </a:pPr>
                      <a:r>
                        <a:rPr b="1" i="0" lang="es-MX" sz="1200" u="none" cap="none" strike="noStrike">
                          <a:solidFill>
                            <a:srgbClr val="595959"/>
                          </a:solidFill>
                          <a:latin typeface="Trebuchet MS"/>
                          <a:ea typeface="Trebuchet MS"/>
                          <a:cs typeface="Trebuchet MS"/>
                          <a:sym typeface="Trebuchet MS"/>
                        </a:rPr>
                        <a:t>Sprint 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F4C9"/>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2 - 15 de octubre de 2024</a:t>
                      </a:r>
                      <a:endParaRPr i="0" sz="1400" u="none" cap="none" strike="noStrike">
                        <a:solidFill>
                          <a:srgbClr val="595959"/>
                        </a:solidFill>
                        <a:latin typeface="Trebuchet MS"/>
                        <a:ea typeface="Trebuchet MS"/>
                        <a:cs typeface="Trebuchet MS"/>
                        <a:sym typeface="Trebuchet M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2 semanas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Integración avanzada de postura y pruebas iniciales</a:t>
                      </a:r>
                      <a:endParaRPr i="0" sz="1400" u="none" cap="none" strike="noStrike">
                        <a:solidFill>
                          <a:srgbClr val="595959"/>
                        </a:solidFill>
                        <a:latin typeface="Trebuchet MS"/>
                        <a:ea typeface="Trebuchet MS"/>
                        <a:cs typeface="Trebuchet MS"/>
                        <a:sym typeface="Trebuchet M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399575">
                <a:tc>
                  <a:txBody>
                    <a:bodyPr/>
                    <a:lstStyle/>
                    <a:p>
                      <a:pPr indent="0" lvl="0" marL="0" marR="0" rtl="0" algn="l">
                        <a:lnSpc>
                          <a:spcPct val="100000"/>
                        </a:lnSpc>
                        <a:spcBef>
                          <a:spcPts val="0"/>
                        </a:spcBef>
                        <a:spcAft>
                          <a:spcPts val="0"/>
                        </a:spcAft>
                        <a:buClr>
                          <a:srgbClr val="595959"/>
                        </a:buClr>
                        <a:buSzPts val="1200"/>
                        <a:buFont typeface="Trebuchet MS"/>
                        <a:buNone/>
                      </a:pPr>
                      <a:r>
                        <a:rPr b="1" i="0" lang="es-MX" sz="1200" u="none" cap="none" strike="noStrike">
                          <a:solidFill>
                            <a:srgbClr val="595959"/>
                          </a:solidFill>
                          <a:latin typeface="Trebuchet MS"/>
                          <a:ea typeface="Trebuchet MS"/>
                          <a:cs typeface="Trebuchet MS"/>
                          <a:sym typeface="Trebuchet MS"/>
                        </a:rPr>
                        <a:t>Sprint 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F4C9"/>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16 - 29 de octubre de 2024</a:t>
                      </a:r>
                      <a:endParaRPr i="0" sz="1400" u="none" cap="none" strike="noStrike">
                        <a:solidFill>
                          <a:srgbClr val="595959"/>
                        </a:solidFill>
                        <a:latin typeface="Trebuchet MS"/>
                        <a:ea typeface="Trebuchet MS"/>
                        <a:cs typeface="Trebuchet MS"/>
                        <a:sym typeface="Trebuchet M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alpha val="9803"/>
                      </a:schemeClr>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2 semanas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alpha val="9803"/>
                      </a:schemeClr>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Mejoras en Deep Learning y nuevas funcionalidades</a:t>
                      </a:r>
                      <a:endParaRPr i="0" sz="1400" u="none" cap="none" strike="noStrike">
                        <a:solidFill>
                          <a:srgbClr val="595959"/>
                        </a:solidFill>
                        <a:latin typeface="Trebuchet MS"/>
                        <a:ea typeface="Trebuchet MS"/>
                        <a:cs typeface="Trebuchet MS"/>
                        <a:sym typeface="Trebuchet M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alpha val="9803"/>
                      </a:schemeClr>
                    </a:solidFill>
                  </a:tcPr>
                </a:tc>
              </a:tr>
              <a:tr h="558300">
                <a:tc>
                  <a:txBody>
                    <a:bodyPr/>
                    <a:lstStyle/>
                    <a:p>
                      <a:pPr indent="0" lvl="0" marL="0" marR="0" rtl="0" algn="l">
                        <a:lnSpc>
                          <a:spcPct val="100000"/>
                        </a:lnSpc>
                        <a:spcBef>
                          <a:spcPts val="0"/>
                        </a:spcBef>
                        <a:spcAft>
                          <a:spcPts val="0"/>
                        </a:spcAft>
                        <a:buClr>
                          <a:srgbClr val="595959"/>
                        </a:buClr>
                        <a:buSzPts val="1200"/>
                        <a:buFont typeface="Trebuchet MS"/>
                        <a:buNone/>
                      </a:pPr>
                      <a:r>
                        <a:rPr b="1" i="0" lang="es-MX" sz="1200" u="none" cap="none" strike="noStrike">
                          <a:solidFill>
                            <a:srgbClr val="595959"/>
                          </a:solidFill>
                          <a:latin typeface="Trebuchet MS"/>
                          <a:ea typeface="Trebuchet MS"/>
                          <a:cs typeface="Trebuchet MS"/>
                          <a:sym typeface="Trebuchet MS"/>
                        </a:rPr>
                        <a:t>Sprint 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F4C9"/>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30 de octubre - 12 de noviembre</a:t>
                      </a:r>
                      <a:endParaRPr i="0" sz="1400" u="none" cap="none" strike="noStrike">
                        <a:solidFill>
                          <a:srgbClr val="595959"/>
                        </a:solidFill>
                        <a:latin typeface="Trebuchet MS"/>
                        <a:ea typeface="Trebuchet MS"/>
                        <a:cs typeface="Trebuchet MS"/>
                        <a:sym typeface="Trebuchet M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2 semanas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Preparación para el lanzamiento y optimización final</a:t>
                      </a:r>
                      <a:endParaRPr i="0" sz="1400" u="none" cap="none" strike="noStrike">
                        <a:solidFill>
                          <a:srgbClr val="595959"/>
                        </a:solidFill>
                        <a:latin typeface="Trebuchet MS"/>
                        <a:ea typeface="Trebuchet MS"/>
                        <a:cs typeface="Trebuchet MS"/>
                        <a:sym typeface="Trebuchet M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558300">
                <a:tc>
                  <a:txBody>
                    <a:bodyPr/>
                    <a:lstStyle/>
                    <a:p>
                      <a:pPr indent="0" lvl="0" marL="0" marR="0" rtl="0" algn="l">
                        <a:lnSpc>
                          <a:spcPct val="100000"/>
                        </a:lnSpc>
                        <a:spcBef>
                          <a:spcPts val="0"/>
                        </a:spcBef>
                        <a:spcAft>
                          <a:spcPts val="0"/>
                        </a:spcAft>
                        <a:buClr>
                          <a:srgbClr val="595959"/>
                        </a:buClr>
                        <a:buSzPts val="1200"/>
                        <a:buFont typeface="Trebuchet MS"/>
                        <a:buNone/>
                      </a:pPr>
                      <a:r>
                        <a:rPr b="1" i="0" lang="es-MX" sz="1200" u="none" cap="none" strike="noStrike">
                          <a:solidFill>
                            <a:srgbClr val="595959"/>
                          </a:solidFill>
                          <a:latin typeface="Trebuchet MS"/>
                          <a:ea typeface="Trebuchet MS"/>
                          <a:cs typeface="Trebuchet MS"/>
                          <a:sym typeface="Trebuchet MS"/>
                        </a:rPr>
                        <a:t>Sprint 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F4C9"/>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13 - 26 de noviembre de 2024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alpha val="9803"/>
                      </a:schemeClr>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2 semanas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alpha val="9803"/>
                      </a:schemeClr>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Lanzamiento y monitoreo post-lanzamiento</a:t>
                      </a:r>
                      <a:endParaRPr i="0" sz="1400" u="none" cap="none" strike="noStrike">
                        <a:solidFill>
                          <a:srgbClr val="595959"/>
                        </a:solidFill>
                        <a:latin typeface="Trebuchet MS"/>
                        <a:ea typeface="Trebuchet MS"/>
                        <a:cs typeface="Trebuchet MS"/>
                        <a:sym typeface="Trebuchet M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alpha val="9803"/>
                      </a:schemeClr>
                    </a:solidFill>
                  </a:tcPr>
                </a:tc>
              </a:tr>
              <a:tr h="558300">
                <a:tc>
                  <a:txBody>
                    <a:bodyPr/>
                    <a:lstStyle/>
                    <a:p>
                      <a:pPr indent="0" lvl="0" marL="0" marR="0" rtl="0" algn="l">
                        <a:lnSpc>
                          <a:spcPct val="100000"/>
                        </a:lnSpc>
                        <a:spcBef>
                          <a:spcPts val="0"/>
                        </a:spcBef>
                        <a:spcAft>
                          <a:spcPts val="0"/>
                        </a:spcAft>
                        <a:buClr>
                          <a:srgbClr val="595959"/>
                        </a:buClr>
                        <a:buSzPts val="1200"/>
                        <a:buFont typeface="Trebuchet MS"/>
                        <a:buNone/>
                      </a:pPr>
                      <a:r>
                        <a:rPr b="1" i="0" lang="es-MX" sz="1200" u="none" cap="none" strike="noStrike">
                          <a:solidFill>
                            <a:srgbClr val="595959"/>
                          </a:solidFill>
                          <a:latin typeface="Trebuchet MS"/>
                          <a:ea typeface="Trebuchet MS"/>
                          <a:cs typeface="Trebuchet MS"/>
                          <a:sym typeface="Trebuchet MS"/>
                        </a:rPr>
                        <a:t>Cierre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F4C9"/>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27 de noviembre - 3 de diciembre</a:t>
                      </a:r>
                      <a:endParaRPr i="0" sz="1400" u="none" cap="none" strike="noStrike">
                        <a:solidFill>
                          <a:srgbClr val="595959"/>
                        </a:solidFill>
                        <a:latin typeface="Trebuchet MS"/>
                        <a:ea typeface="Trebuchet MS"/>
                        <a:cs typeface="Trebuchet MS"/>
                        <a:sym typeface="Trebuchet M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1 semana</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i="0" lang="es-MX" sz="1400" u="none" cap="none" strike="noStrike">
                          <a:solidFill>
                            <a:srgbClr val="595959"/>
                          </a:solidFill>
                          <a:latin typeface="Trebuchet MS"/>
                          <a:ea typeface="Trebuchet MS"/>
                          <a:cs typeface="Trebuchet MS"/>
                          <a:sym typeface="Trebuchet MS"/>
                        </a:rPr>
                        <a:t>Retrospectiva final y cierre del proyecto</a:t>
                      </a:r>
                      <a:endParaRPr i="0" sz="1400" u="none" cap="none" strike="noStrike">
                        <a:solidFill>
                          <a:srgbClr val="595959"/>
                        </a:solidFill>
                        <a:latin typeface="Trebuchet MS"/>
                        <a:ea typeface="Trebuchet MS"/>
                        <a:cs typeface="Trebuchet MS"/>
                        <a:sym typeface="Trebuchet M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pic>
        <p:nvPicPr>
          <p:cNvPr id="767" name="Google Shape;767;p12"/>
          <p:cNvPicPr preferRelativeResize="0"/>
          <p:nvPr/>
        </p:nvPicPr>
        <p:blipFill rotWithShape="1">
          <a:blip r:embed="rId3">
            <a:alphaModFix/>
          </a:blip>
          <a:srcRect b="0" l="0" r="0" t="0"/>
          <a:stretch/>
        </p:blipFill>
        <p:spPr>
          <a:xfrm>
            <a:off x="4813" y="1"/>
            <a:ext cx="2041076" cy="1808620"/>
          </a:xfrm>
          <a:prstGeom prst="rect">
            <a:avLst/>
          </a:prstGeom>
          <a:noFill/>
          <a:ln>
            <a:noFill/>
          </a:ln>
        </p:spPr>
      </p:pic>
      <p:pic>
        <p:nvPicPr>
          <p:cNvPr id="768" name="Google Shape;768;p12"/>
          <p:cNvPicPr preferRelativeResize="0"/>
          <p:nvPr/>
        </p:nvPicPr>
        <p:blipFill rotWithShape="1">
          <a:blip r:embed="rId4">
            <a:alphaModFix/>
          </a:blip>
          <a:srcRect b="0" l="0" r="0" t="0"/>
          <a:stretch/>
        </p:blipFill>
        <p:spPr>
          <a:xfrm>
            <a:off x="690235" y="2643332"/>
            <a:ext cx="3087997" cy="267578"/>
          </a:xfrm>
          <a:prstGeom prst="rect">
            <a:avLst/>
          </a:prstGeom>
          <a:noFill/>
          <a:ln>
            <a:noFill/>
          </a:ln>
        </p:spPr>
      </p:pic>
      <p:sp>
        <p:nvSpPr>
          <p:cNvPr id="769" name="Google Shape;769;p12"/>
          <p:cNvSpPr txBox="1"/>
          <p:nvPr>
            <p:ph type="title"/>
          </p:nvPr>
        </p:nvSpPr>
        <p:spPr>
          <a:xfrm>
            <a:off x="527383" y="1652531"/>
            <a:ext cx="3403308" cy="104952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3500"/>
              <a:buFont typeface="Trebuchet MS"/>
              <a:buNone/>
            </a:pPr>
            <a:r>
              <a:rPr lang="es-MX" sz="3500"/>
              <a:t>Planificación de Sprints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3"/>
          <p:cNvSpPr txBox="1"/>
          <p:nvPr>
            <p:ph type="title"/>
          </p:nvPr>
        </p:nvSpPr>
        <p:spPr>
          <a:xfrm>
            <a:off x="831850" y="819550"/>
            <a:ext cx="10515600" cy="676275"/>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Trebuchet MS"/>
              <a:buNone/>
            </a:pPr>
            <a:r>
              <a:rPr lang="es-MX"/>
              <a:t>Costos y Posibles Ganancias</a:t>
            </a:r>
            <a:endParaRPr/>
          </a:p>
        </p:txBody>
      </p:sp>
      <p:sp>
        <p:nvSpPr>
          <p:cNvPr id="776" name="Google Shape;776;p13"/>
          <p:cNvSpPr txBox="1"/>
          <p:nvPr>
            <p:ph idx="1" type="body"/>
          </p:nvPr>
        </p:nvSpPr>
        <p:spPr>
          <a:xfrm>
            <a:off x="535018" y="2028324"/>
            <a:ext cx="4365625" cy="365125"/>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80000"/>
              <a:buNone/>
            </a:pPr>
            <a:r>
              <a:rPr lang="es-MX"/>
              <a:t>Costos</a:t>
            </a:r>
            <a:endParaRPr/>
          </a:p>
        </p:txBody>
      </p:sp>
      <p:sp>
        <p:nvSpPr>
          <p:cNvPr id="777" name="Google Shape;777;p13"/>
          <p:cNvSpPr txBox="1"/>
          <p:nvPr>
            <p:ph idx="12" type="sldNum"/>
          </p:nvPr>
        </p:nvSpPr>
        <p:spPr>
          <a:xfrm>
            <a:off x="8426202" y="6398591"/>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778" name="Google Shape;778;p13"/>
          <p:cNvSpPr txBox="1"/>
          <p:nvPr>
            <p:ph idx="3" type="body"/>
          </p:nvPr>
        </p:nvSpPr>
        <p:spPr>
          <a:xfrm>
            <a:off x="5895044" y="2023740"/>
            <a:ext cx="4365625" cy="365125"/>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80000"/>
              <a:buNone/>
            </a:pPr>
            <a:r>
              <a:rPr lang="es-MX"/>
              <a:t>Posibles ganancias</a:t>
            </a:r>
            <a:endParaRPr/>
          </a:p>
        </p:txBody>
      </p:sp>
      <p:sp>
        <p:nvSpPr>
          <p:cNvPr id="779" name="Google Shape;779;p13"/>
          <p:cNvSpPr txBox="1"/>
          <p:nvPr>
            <p:ph idx="4" type="body"/>
          </p:nvPr>
        </p:nvSpPr>
        <p:spPr>
          <a:xfrm>
            <a:off x="429763" y="2388865"/>
            <a:ext cx="5129000" cy="3520401"/>
          </a:xfrm>
          <a:prstGeom prst="rect">
            <a:avLst/>
          </a:prstGeom>
          <a:noFill/>
          <a:ln>
            <a:noFill/>
          </a:ln>
        </p:spPr>
        <p:txBody>
          <a:bodyPr anchorCtr="0" anchor="t" bIns="45700" lIns="91425" spcFirstLastPara="1" rIns="91425" wrap="square" tIns="45700">
            <a:noAutofit/>
          </a:bodyPr>
          <a:lstStyle/>
          <a:p>
            <a:pPr indent="-180000" lvl="0" marL="180000" rtl="0" algn="l">
              <a:spcBef>
                <a:spcPts val="0"/>
              </a:spcBef>
              <a:spcAft>
                <a:spcPts val="0"/>
              </a:spcAft>
              <a:buSzPts val="1120"/>
              <a:buFont typeface="Arial"/>
              <a:buChar char="•"/>
            </a:pPr>
            <a:r>
              <a:rPr b="1" lang="es-MX"/>
              <a:t>Electricidad y Recursos Operativos:</a:t>
            </a:r>
            <a:endParaRPr/>
          </a:p>
          <a:p>
            <a:pPr indent="-285750" lvl="1" marL="742950" rtl="0" algn="l">
              <a:spcBef>
                <a:spcPts val="1000"/>
              </a:spcBef>
              <a:spcAft>
                <a:spcPts val="0"/>
              </a:spcAft>
              <a:buSzPts val="1120"/>
              <a:buFont typeface="Arial"/>
              <a:buChar char="•"/>
            </a:pPr>
            <a:r>
              <a:rPr b="1" lang="es-MX" sz="1400"/>
              <a:t>Costo Estimado:</a:t>
            </a:r>
            <a:r>
              <a:rPr lang="es-MX" sz="1400"/>
              <a:t> </a:t>
            </a:r>
            <a:r>
              <a:rPr b="1" lang="es-MX" sz="1400"/>
              <a:t>$50,000 CLP</a:t>
            </a:r>
            <a:endParaRPr sz="1400"/>
          </a:p>
          <a:p>
            <a:pPr indent="-180000" lvl="0" marL="180000" rtl="0" algn="l">
              <a:spcBef>
                <a:spcPts val="600"/>
              </a:spcBef>
              <a:spcAft>
                <a:spcPts val="0"/>
              </a:spcAft>
              <a:buSzPts val="1120"/>
              <a:buFont typeface="Arial"/>
              <a:buChar char="•"/>
            </a:pPr>
            <a:r>
              <a:rPr b="1" lang="es-MX"/>
              <a:t>Suscripción de Firebase (si se exceden los límites gratuitos):</a:t>
            </a:r>
            <a:endParaRPr/>
          </a:p>
          <a:p>
            <a:pPr indent="-285750" lvl="1" marL="742950" rtl="0" algn="l">
              <a:spcBef>
                <a:spcPts val="1000"/>
              </a:spcBef>
              <a:spcAft>
                <a:spcPts val="0"/>
              </a:spcAft>
              <a:buSzPts val="1120"/>
              <a:buFont typeface="Arial"/>
              <a:buChar char="•"/>
            </a:pPr>
            <a:r>
              <a:rPr b="1" lang="es-MX" sz="1400"/>
              <a:t>Costo Estimado:</a:t>
            </a:r>
            <a:r>
              <a:rPr lang="es-MX" sz="1400"/>
              <a:t> </a:t>
            </a:r>
            <a:r>
              <a:rPr b="1" lang="es-MX" sz="1400"/>
              <a:t>$50,000 CLP</a:t>
            </a:r>
            <a:r>
              <a:rPr lang="es-MX" sz="1400"/>
              <a:t> para el uso de servicios adicionales o plan de pago en Firebase.</a:t>
            </a:r>
            <a:endParaRPr/>
          </a:p>
          <a:p>
            <a:pPr indent="-180000" lvl="0" marL="180000" rtl="0" algn="l">
              <a:spcBef>
                <a:spcPts val="600"/>
              </a:spcBef>
              <a:spcAft>
                <a:spcPts val="0"/>
              </a:spcAft>
              <a:buSzPts val="1120"/>
              <a:buFont typeface="Arial"/>
              <a:buChar char="•"/>
            </a:pPr>
            <a:r>
              <a:rPr b="1" lang="es-MX"/>
              <a:t>Registro en App Stores:</a:t>
            </a:r>
            <a:endParaRPr/>
          </a:p>
          <a:p>
            <a:pPr indent="-285750" lvl="1" marL="742950" rtl="0" algn="l">
              <a:spcBef>
                <a:spcPts val="1000"/>
              </a:spcBef>
              <a:spcAft>
                <a:spcPts val="0"/>
              </a:spcAft>
              <a:buSzPts val="1120"/>
              <a:buFont typeface="Arial"/>
              <a:buChar char="•"/>
            </a:pPr>
            <a:r>
              <a:rPr b="1" lang="es-MX" sz="1400"/>
              <a:t>Apple App Store:</a:t>
            </a:r>
            <a:r>
              <a:rPr lang="es-MX" sz="1400"/>
              <a:t> </a:t>
            </a:r>
            <a:r>
              <a:rPr b="1" lang="es-MX" sz="1400"/>
              <a:t>$99 USD (aproximadamente $80,000 CLP)</a:t>
            </a:r>
            <a:r>
              <a:rPr lang="es-MX" sz="1400"/>
              <a:t> por el registro anual para publicar la aplicación.</a:t>
            </a:r>
            <a:endParaRPr/>
          </a:p>
          <a:p>
            <a:pPr indent="-285750" lvl="1" marL="742950" rtl="0" algn="l">
              <a:spcBef>
                <a:spcPts val="1000"/>
              </a:spcBef>
              <a:spcAft>
                <a:spcPts val="0"/>
              </a:spcAft>
              <a:buSzPts val="1120"/>
              <a:buFont typeface="Arial"/>
              <a:buChar char="•"/>
            </a:pPr>
            <a:r>
              <a:rPr b="1" lang="es-MX" sz="1400"/>
              <a:t>Google Play Store:</a:t>
            </a:r>
            <a:r>
              <a:rPr lang="es-MX" sz="1400"/>
              <a:t> </a:t>
            </a:r>
            <a:r>
              <a:rPr b="1" lang="es-MX" sz="1400"/>
              <a:t>$25 USD (aproximadamente $20,000 CLP)</a:t>
            </a:r>
            <a:r>
              <a:rPr lang="es-MX" sz="1400"/>
              <a:t> por el registro único para publicar la aplicación.</a:t>
            </a:r>
            <a:endParaRPr/>
          </a:p>
          <a:p>
            <a:pPr indent="-180000" lvl="0" marL="180000" rtl="0" algn="l">
              <a:spcBef>
                <a:spcPts val="600"/>
              </a:spcBef>
              <a:spcAft>
                <a:spcPts val="0"/>
              </a:spcAft>
              <a:buClr>
                <a:schemeClr val="accent3"/>
              </a:buClr>
              <a:buSzPts val="1120"/>
              <a:buChar char="►"/>
            </a:pPr>
            <a:r>
              <a:rPr b="1" lang="es-MX"/>
              <a:t>Total de Costos Aproximados:</a:t>
            </a:r>
            <a:r>
              <a:rPr lang="es-MX"/>
              <a:t> </a:t>
            </a:r>
            <a:r>
              <a:rPr b="1" lang="es-MX"/>
              <a:t>$200,000 CLP</a:t>
            </a:r>
            <a:endParaRPr/>
          </a:p>
          <a:p>
            <a:pPr indent="0" lvl="0" marL="0" rtl="0" algn="l">
              <a:spcBef>
                <a:spcPts val="600"/>
              </a:spcBef>
              <a:spcAft>
                <a:spcPts val="0"/>
              </a:spcAft>
              <a:buSzPts val="1120"/>
              <a:buNone/>
            </a:pPr>
            <a:r>
              <a:t/>
            </a:r>
            <a:endParaRPr/>
          </a:p>
        </p:txBody>
      </p:sp>
      <p:sp>
        <p:nvSpPr>
          <p:cNvPr id="780" name="Google Shape;780;p13"/>
          <p:cNvSpPr txBox="1"/>
          <p:nvPr>
            <p:ph idx="5" type="body"/>
          </p:nvPr>
        </p:nvSpPr>
        <p:spPr>
          <a:xfrm>
            <a:off x="5895044" y="2388865"/>
            <a:ext cx="4972501" cy="4374851"/>
          </a:xfrm>
          <a:prstGeom prst="rect">
            <a:avLst/>
          </a:prstGeom>
          <a:noFill/>
          <a:ln>
            <a:noFill/>
          </a:ln>
        </p:spPr>
        <p:txBody>
          <a:bodyPr anchorCtr="0" anchor="t" bIns="45700" lIns="91425" spcFirstLastPara="1" rIns="91425" wrap="square" tIns="45700">
            <a:normAutofit/>
          </a:bodyPr>
          <a:lstStyle/>
          <a:p>
            <a:pPr indent="-180000" lvl="0" marL="180000" rtl="0" algn="l">
              <a:spcBef>
                <a:spcPts val="0"/>
              </a:spcBef>
              <a:spcAft>
                <a:spcPts val="0"/>
              </a:spcAft>
              <a:buSzPts val="1120"/>
              <a:buChar char="►"/>
            </a:pPr>
            <a:r>
              <a:rPr b="1" lang="es-MX"/>
              <a:t>Modelo Freemium: </a:t>
            </a:r>
            <a:endParaRPr/>
          </a:p>
          <a:p>
            <a:pPr indent="0" lvl="0" marL="0" rtl="0" algn="l">
              <a:spcBef>
                <a:spcPts val="600"/>
              </a:spcBef>
              <a:spcAft>
                <a:spcPts val="0"/>
              </a:spcAft>
              <a:buSzPts val="1120"/>
              <a:buNone/>
            </a:pPr>
            <a:r>
              <a:rPr lang="es-MX"/>
              <a:t>Ofrecer una versión gratuita con funcionalidades básicas y una suscripción premium que incluya características avanzadas, como asesoramiento personalizado y corrección de postura avanzada.</a:t>
            </a:r>
            <a:endParaRPr/>
          </a:p>
          <a:p>
            <a:pPr indent="0" lvl="0" marL="0" rtl="0" algn="l">
              <a:spcBef>
                <a:spcPts val="600"/>
              </a:spcBef>
              <a:spcAft>
                <a:spcPts val="0"/>
              </a:spcAft>
              <a:buSzPts val="1120"/>
              <a:buNone/>
            </a:pPr>
            <a:r>
              <a:t/>
            </a:r>
            <a:endParaRPr/>
          </a:p>
          <a:p>
            <a:pPr indent="-180000" lvl="0" marL="180000" rtl="0" algn="l">
              <a:spcBef>
                <a:spcPts val="600"/>
              </a:spcBef>
              <a:spcAft>
                <a:spcPts val="0"/>
              </a:spcAft>
              <a:buSzPts val="1120"/>
              <a:buFont typeface="Arial"/>
              <a:buChar char="•"/>
            </a:pPr>
            <a:r>
              <a:rPr b="1" lang="es-MX"/>
              <a:t>Suscripción Premium:</a:t>
            </a:r>
            <a:r>
              <a:rPr lang="es-MX"/>
              <a:t> </a:t>
            </a:r>
            <a:r>
              <a:rPr b="1" lang="es-MX"/>
              <a:t>$3,000 CLP</a:t>
            </a:r>
            <a:r>
              <a:rPr lang="es-MX"/>
              <a:t> por mes.</a:t>
            </a:r>
            <a:endParaRPr/>
          </a:p>
          <a:p>
            <a:pPr indent="-180000" lvl="0" marL="180000" rtl="0" algn="l">
              <a:spcBef>
                <a:spcPts val="600"/>
              </a:spcBef>
              <a:spcAft>
                <a:spcPts val="0"/>
              </a:spcAft>
              <a:buSzPts val="1120"/>
              <a:buFont typeface="Arial"/>
              <a:buChar char="•"/>
            </a:pPr>
            <a:r>
              <a:rPr b="1" lang="es-MX"/>
              <a:t>Usuarios Activos:</a:t>
            </a:r>
            <a:r>
              <a:rPr lang="es-MX"/>
              <a:t> Supongamos que en los primeros seis meses logramos atraer a </a:t>
            </a:r>
            <a:r>
              <a:rPr b="1" lang="es-MX"/>
              <a:t>1,000 usuarios</a:t>
            </a:r>
            <a:r>
              <a:rPr lang="es-MX"/>
              <a:t> a la aplicación.</a:t>
            </a:r>
            <a:endParaRPr/>
          </a:p>
          <a:p>
            <a:pPr indent="-180000" lvl="0" marL="180000" rtl="0" algn="l">
              <a:spcBef>
                <a:spcPts val="600"/>
              </a:spcBef>
              <a:spcAft>
                <a:spcPts val="0"/>
              </a:spcAft>
              <a:buSzPts val="1120"/>
              <a:buFont typeface="Arial"/>
              <a:buChar char="•"/>
            </a:pPr>
            <a:r>
              <a:rPr b="1" lang="es-MX"/>
              <a:t>Conversión a Suscripción Premium:</a:t>
            </a:r>
            <a:r>
              <a:rPr lang="es-MX"/>
              <a:t> Si un </a:t>
            </a:r>
            <a:r>
              <a:rPr b="1" lang="es-MX"/>
              <a:t>10%</a:t>
            </a:r>
            <a:r>
              <a:rPr lang="es-MX"/>
              <a:t> de los usuarios (100 personas) optan por la suscripción premium después de la prueba gratuita.</a:t>
            </a:r>
            <a:endParaRPr/>
          </a:p>
          <a:p>
            <a:pPr indent="0" lvl="0" marL="0" rtl="0" algn="l">
              <a:spcBef>
                <a:spcPts val="600"/>
              </a:spcBef>
              <a:spcAft>
                <a:spcPts val="0"/>
              </a:spcAft>
              <a:buSzPts val="1120"/>
              <a:buNone/>
            </a:pPr>
            <a:r>
              <a:t/>
            </a:r>
            <a:endParaRPr b="1"/>
          </a:p>
          <a:p>
            <a:pPr indent="-180000" lvl="0" marL="180000" rtl="0" algn="l">
              <a:spcBef>
                <a:spcPts val="600"/>
              </a:spcBef>
              <a:spcAft>
                <a:spcPts val="0"/>
              </a:spcAft>
              <a:buClr>
                <a:schemeClr val="accent3"/>
              </a:buClr>
              <a:buSzPts val="1120"/>
              <a:buChar char="►"/>
            </a:pPr>
            <a:r>
              <a:rPr b="1" lang="es-MX"/>
              <a:t>Total de Ingresos aproximados:</a:t>
            </a:r>
            <a:r>
              <a:rPr lang="es-MX"/>
              <a:t> $300,000 CLP por mes × 6 meses = </a:t>
            </a:r>
            <a:r>
              <a:rPr b="1" lang="es-MX"/>
              <a:t>$1,800,000 CLP</a:t>
            </a:r>
            <a:r>
              <a:rPr lang="es-MX"/>
              <a:t>.</a:t>
            </a:r>
            <a:endParaRPr b="1"/>
          </a:p>
          <a:p>
            <a:pPr indent="-108880" lvl="0" marL="180000" rtl="0" algn="l">
              <a:spcBef>
                <a:spcPts val="600"/>
              </a:spcBef>
              <a:spcAft>
                <a:spcPts val="0"/>
              </a:spcAft>
              <a:buSzPts val="1120"/>
              <a:buNone/>
            </a:pPr>
            <a:r>
              <a:t/>
            </a:r>
            <a:endParaRPr b="1"/>
          </a:p>
          <a:p>
            <a:pPr indent="0" lvl="0" marL="0" rtl="0" algn="l">
              <a:spcBef>
                <a:spcPts val="600"/>
              </a:spcBef>
              <a:spcAft>
                <a:spcPts val="0"/>
              </a:spcAft>
              <a:buSzPts val="1120"/>
              <a:buNone/>
            </a:pPr>
            <a:r>
              <a:t/>
            </a:r>
            <a:endParaRPr/>
          </a:p>
          <a:p>
            <a:pPr indent="0" lvl="0" marL="0" rtl="0" algn="l">
              <a:spcBef>
                <a:spcPts val="600"/>
              </a:spcBef>
              <a:spcAft>
                <a:spcPts val="0"/>
              </a:spcAft>
              <a:buSzPts val="112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5" name="Shape 785"/>
        <p:cNvGrpSpPr/>
        <p:nvPr/>
      </p:nvGrpSpPr>
      <p:grpSpPr>
        <a:xfrm>
          <a:off x="0" y="0"/>
          <a:ext cx="0" cy="0"/>
          <a:chOff x="0" y="0"/>
          <a:chExt cx="0" cy="0"/>
        </a:xfrm>
      </p:grpSpPr>
      <p:grpSp>
        <p:nvGrpSpPr>
          <p:cNvPr id="786" name="Google Shape;786;p14"/>
          <p:cNvGrpSpPr/>
          <p:nvPr/>
        </p:nvGrpSpPr>
        <p:grpSpPr>
          <a:xfrm>
            <a:off x="0" y="-8467"/>
            <a:ext cx="12192000" cy="6866467"/>
            <a:chOff x="0" y="-8467"/>
            <a:chExt cx="12192000" cy="6866467"/>
          </a:xfrm>
        </p:grpSpPr>
        <p:cxnSp>
          <p:nvCxnSpPr>
            <p:cNvPr id="787" name="Google Shape;787;p1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788" name="Google Shape;788;p1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789" name="Google Shape;789;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90" name="Google Shape;790;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91" name="Google Shape;791;p1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92" name="Google Shape;792;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93" name="Google Shape;793;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94" name="Google Shape;794;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95" name="Google Shape;795;p1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96" name="Google Shape;796;p14"/>
            <p:cNvSpPr/>
            <p:nvPr/>
          </p:nvSpPr>
          <p:spPr>
            <a:xfrm>
              <a:off x="0"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797" name="Google Shape;797;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98" name="Google Shape;798;p14"/>
          <p:cNvSpPr txBox="1"/>
          <p:nvPr>
            <p:ph type="title"/>
          </p:nvPr>
        </p:nvSpPr>
        <p:spPr>
          <a:xfrm>
            <a:off x="1043950" y="1179151"/>
            <a:ext cx="3300646" cy="446388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MX" sz="3600"/>
              <a:t>Conclusión</a:t>
            </a:r>
            <a:endParaRPr/>
          </a:p>
        </p:txBody>
      </p:sp>
      <p:sp>
        <p:nvSpPr>
          <p:cNvPr id="799" name="Google Shape;799;p14"/>
          <p:cNvSpPr/>
          <p:nvPr/>
        </p:nvSpPr>
        <p:spPr>
          <a:xfrm>
            <a:off x="0" y="4013200"/>
            <a:ext cx="448733" cy="2844800"/>
          </a:xfrm>
          <a:prstGeom prst="triangle">
            <a:avLst>
              <a:gd fmla="val 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cxnSp>
        <p:nvCxnSpPr>
          <p:cNvPr id="800" name="Google Shape;800;p14"/>
          <p:cNvCxnSpPr/>
          <p:nvPr/>
        </p:nvCxnSpPr>
        <p:spPr>
          <a:xfrm>
            <a:off x="4656670" y="1442595"/>
            <a:ext cx="0" cy="3937000"/>
          </a:xfrm>
          <a:prstGeom prst="straightConnector1">
            <a:avLst/>
          </a:prstGeom>
          <a:noFill/>
          <a:ln cap="rnd" cmpd="sng" w="12700">
            <a:solidFill>
              <a:schemeClr val="accent1"/>
            </a:solidFill>
            <a:prstDash val="solid"/>
            <a:round/>
            <a:headEnd len="sm" w="sm" type="none"/>
            <a:tailEnd len="sm" w="sm" type="none"/>
          </a:ln>
        </p:spPr>
      </p:cxnSp>
      <p:sp>
        <p:nvSpPr>
          <p:cNvPr id="801" name="Google Shape;801;p14"/>
          <p:cNvSpPr txBox="1"/>
          <p:nvPr>
            <p:ph idx="4" type="body"/>
          </p:nvPr>
        </p:nvSpPr>
        <p:spPr>
          <a:xfrm>
            <a:off x="4978918" y="1109145"/>
            <a:ext cx="6341016" cy="4603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1440"/>
              <a:buNone/>
            </a:pPr>
            <a:r>
              <a:rPr lang="es-MX" sz="1800">
                <a:solidFill>
                  <a:srgbClr val="3F3F3F"/>
                </a:solidFill>
              </a:rPr>
              <a:t>NutriFit ofrece una solución innovadora para mejorar la salud y el bienestar, combinando asesoramiento nutricional y corrección de ejercicios mediante tecnología avanzada. Con un enfoque integral y un modelo freemium, abordamos la creciente preocupación por la obesidad en Chile y proporcionamos una herramienta accesible para nuestros usuarios.</a:t>
            </a:r>
            <a:endParaRPr/>
          </a:p>
          <a:p>
            <a:pPr indent="0" lvl="0" marL="0" rtl="0" algn="l">
              <a:spcBef>
                <a:spcPts val="1000"/>
              </a:spcBef>
              <a:spcAft>
                <a:spcPts val="0"/>
              </a:spcAft>
              <a:buClr>
                <a:schemeClr val="accent1"/>
              </a:buClr>
              <a:buSzPts val="1440"/>
              <a:buNone/>
            </a:pPr>
            <a:r>
              <a:rPr lang="es-MX" sz="1800">
                <a:solidFill>
                  <a:srgbClr val="3F3F3F"/>
                </a:solidFill>
              </a:rPr>
              <a:t>Con la planificación ágil mediante Scrum y un control de costos efectivo, NutriFit está preparado para su desarrollo en 16 semanas. La estrategia de monetización y la gestión de costos garantizan un proyecto viable con potencial de ingresos significativos. Estamos comprometidos a alcanzar nuestros objetivos y a generar un impacto positivo en la comunidad.</a:t>
            </a:r>
            <a:endParaRPr/>
          </a:p>
        </p:txBody>
      </p:sp>
      <p:sp>
        <p:nvSpPr>
          <p:cNvPr id="802" name="Google Shape;802;p14"/>
          <p:cNvSpPr/>
          <p:nvPr/>
        </p:nvSpPr>
        <p:spPr>
          <a:xfrm flipH="1" rot="10800000">
            <a:off x="11364139" y="0"/>
            <a:ext cx="842596" cy="4616289"/>
          </a:xfrm>
          <a:prstGeom prst="triangle">
            <a:avLst>
              <a:gd fmla="val 100000" name="adj"/>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03" name="Google Shape;803;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s-MX">
                <a:solidFill>
                  <a:schemeClr val="accent1"/>
                </a:solidFill>
                <a:latin typeface="Trebuchet MS"/>
                <a:ea typeface="Trebuchet MS"/>
                <a:cs typeface="Trebuchet MS"/>
                <a:sym typeface="Trebuchet MS"/>
              </a:rPr>
              <a:t>‹#›</a:t>
            </a:fld>
            <a:endParaRPr>
              <a:solidFill>
                <a:schemeClr val="accent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8" name="Shape 808"/>
        <p:cNvGrpSpPr/>
        <p:nvPr/>
      </p:nvGrpSpPr>
      <p:grpSpPr>
        <a:xfrm>
          <a:off x="0" y="0"/>
          <a:ext cx="0" cy="0"/>
          <a:chOff x="0" y="0"/>
          <a:chExt cx="0" cy="0"/>
        </a:xfrm>
      </p:grpSpPr>
      <p:grpSp>
        <p:nvGrpSpPr>
          <p:cNvPr id="809" name="Google Shape;809;p15"/>
          <p:cNvGrpSpPr/>
          <p:nvPr/>
        </p:nvGrpSpPr>
        <p:grpSpPr>
          <a:xfrm>
            <a:off x="0" y="-8467"/>
            <a:ext cx="12192000" cy="6866467"/>
            <a:chOff x="0" y="-8467"/>
            <a:chExt cx="12192000" cy="6866467"/>
          </a:xfrm>
        </p:grpSpPr>
        <p:cxnSp>
          <p:nvCxnSpPr>
            <p:cNvPr id="810" name="Google Shape;810;p1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11" name="Google Shape;811;p1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812" name="Google Shape;812;p1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13" name="Google Shape;813;p1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14" name="Google Shape;814;p1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15" name="Google Shape;815;p1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16" name="Google Shape;816;p1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17" name="Google Shape;817;p1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18" name="Google Shape;818;p1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19" name="Google Shape;819;p15"/>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pic>
        <p:nvPicPr>
          <p:cNvPr id="820" name="Google Shape;820;p15"/>
          <p:cNvPicPr preferRelativeResize="0"/>
          <p:nvPr>
            <p:ph idx="2" type="pic"/>
          </p:nvPr>
        </p:nvPicPr>
        <p:blipFill rotWithShape="1">
          <a:blip r:embed="rId3">
            <a:alphaModFix/>
          </a:blip>
          <a:srcRect b="0" l="13236" r="8757" t="839"/>
          <a:stretch/>
        </p:blipFill>
        <p:spPr>
          <a:xfrm>
            <a:off x="20" y="-1"/>
            <a:ext cx="5394940" cy="6858001"/>
          </a:xfrm>
          <a:prstGeom prst="rect">
            <a:avLst/>
          </a:prstGeom>
          <a:noFill/>
          <a:ln>
            <a:noFill/>
          </a:ln>
        </p:spPr>
      </p:pic>
      <p:sp>
        <p:nvSpPr>
          <p:cNvPr id="821" name="Google Shape;821;p15"/>
          <p:cNvSpPr txBox="1"/>
          <p:nvPr>
            <p:ph type="title"/>
          </p:nvPr>
        </p:nvSpPr>
        <p:spPr>
          <a:xfrm>
            <a:off x="5380563" y="1678665"/>
            <a:ext cx="3887839" cy="2372168"/>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accent1"/>
              </a:buClr>
              <a:buSzPts val="5400"/>
              <a:buFont typeface="Trebuchet MS"/>
              <a:buNone/>
            </a:pPr>
            <a:r>
              <a:rPr lang="es-MX" sz="5400"/>
              <a:t>¿Preguntas?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6" name="Shape 826"/>
        <p:cNvGrpSpPr/>
        <p:nvPr/>
      </p:nvGrpSpPr>
      <p:grpSpPr>
        <a:xfrm>
          <a:off x="0" y="0"/>
          <a:ext cx="0" cy="0"/>
          <a:chOff x="0" y="0"/>
          <a:chExt cx="0" cy="0"/>
        </a:xfrm>
      </p:grpSpPr>
      <p:grpSp>
        <p:nvGrpSpPr>
          <p:cNvPr id="827" name="Google Shape;827;p16"/>
          <p:cNvGrpSpPr/>
          <p:nvPr/>
        </p:nvGrpSpPr>
        <p:grpSpPr>
          <a:xfrm>
            <a:off x="0" y="-8467"/>
            <a:ext cx="12192000" cy="6866467"/>
            <a:chOff x="0" y="-8467"/>
            <a:chExt cx="12192000" cy="6866467"/>
          </a:xfrm>
        </p:grpSpPr>
        <p:cxnSp>
          <p:nvCxnSpPr>
            <p:cNvPr id="828" name="Google Shape;828;p1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29" name="Google Shape;829;p1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830" name="Google Shape;830;p1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31" name="Google Shape;831;p1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32" name="Google Shape;832;p1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33" name="Google Shape;833;p1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34" name="Google Shape;834;p1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35" name="Google Shape;835;p1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36" name="Google Shape;836;p1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37" name="Google Shape;837;p16"/>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pic>
        <p:nvPicPr>
          <p:cNvPr id="838" name="Google Shape;838;p16"/>
          <p:cNvPicPr preferRelativeResize="0"/>
          <p:nvPr>
            <p:ph idx="2" type="pic"/>
          </p:nvPr>
        </p:nvPicPr>
        <p:blipFill rotWithShape="1">
          <a:blip r:embed="rId3">
            <a:alphaModFix/>
          </a:blip>
          <a:srcRect b="0" l="24354" r="13129" t="9091"/>
          <a:stretch/>
        </p:blipFill>
        <p:spPr>
          <a:xfrm>
            <a:off x="5123543" y="-1"/>
            <a:ext cx="7065281" cy="6858001"/>
          </a:xfrm>
          <a:prstGeom prst="rect">
            <a:avLst/>
          </a:prstGeom>
          <a:noFill/>
          <a:ln>
            <a:noFill/>
          </a:ln>
        </p:spPr>
      </p:pic>
      <p:sp>
        <p:nvSpPr>
          <p:cNvPr id="839" name="Google Shape;839;p16"/>
          <p:cNvSpPr txBox="1"/>
          <p:nvPr>
            <p:ph type="ctrTitle"/>
          </p:nvPr>
        </p:nvSpPr>
        <p:spPr>
          <a:xfrm>
            <a:off x="668866" y="1678666"/>
            <a:ext cx="5123515" cy="2369093"/>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accent1"/>
              </a:buClr>
              <a:buSzPts val="4800"/>
              <a:buFont typeface="Trebuchet MS"/>
              <a:buNone/>
            </a:pPr>
            <a:r>
              <a:rPr lang="es-MX" sz="4800">
                <a:solidFill>
                  <a:schemeClr val="accent1"/>
                </a:solidFill>
              </a:rPr>
              <a:t>¡MUCHAS   GRACIAS!</a:t>
            </a:r>
            <a:endParaRPr/>
          </a:p>
        </p:txBody>
      </p:sp>
      <p:cxnSp>
        <p:nvCxnSpPr>
          <p:cNvPr id="840" name="Google Shape;840;p1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41" name="Google Shape;841;p1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842" name="Google Shape;842;p1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43" name="Google Shape;843;p1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44" name="Google Shape;844;p1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45" name="Google Shape;845;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s-MX">
                <a:solidFill>
                  <a:srgbClr val="FFFFFF"/>
                </a:solidFill>
              </a:rPr>
              <a:t>‹#›</a:t>
            </a:fld>
            <a:endParaRPr>
              <a:solidFill>
                <a:srgbClr val="FFFFFF"/>
              </a:solidFill>
            </a:endParaRPr>
          </a:p>
        </p:txBody>
      </p:sp>
      <p:sp>
        <p:nvSpPr>
          <p:cNvPr id="846" name="Google Shape;846;p1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46666"/>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47" name="Google Shape;847;p1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48" name="Google Shape;848;p1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49" name="Google Shape;849;p1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3" name="Shape 443"/>
        <p:cNvGrpSpPr/>
        <p:nvPr/>
      </p:nvGrpSpPr>
      <p:grpSpPr>
        <a:xfrm>
          <a:off x="0" y="0"/>
          <a:ext cx="0" cy="0"/>
          <a:chOff x="0" y="0"/>
          <a:chExt cx="0" cy="0"/>
        </a:xfrm>
      </p:grpSpPr>
      <p:grpSp>
        <p:nvGrpSpPr>
          <p:cNvPr id="444" name="Google Shape;444;p2"/>
          <p:cNvGrpSpPr/>
          <p:nvPr/>
        </p:nvGrpSpPr>
        <p:grpSpPr>
          <a:xfrm>
            <a:off x="0" y="-8467"/>
            <a:ext cx="12192000" cy="6866467"/>
            <a:chOff x="0" y="-8467"/>
            <a:chExt cx="12192000" cy="6866467"/>
          </a:xfrm>
        </p:grpSpPr>
        <p:cxnSp>
          <p:nvCxnSpPr>
            <p:cNvPr id="445" name="Google Shape;445;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446" name="Google Shape;446;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447" name="Google Shape;447;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48" name="Google Shape;448;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49" name="Google Shape;449;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50" name="Google Shape;450;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51" name="Google Shape;451;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52" name="Google Shape;452;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53" name="Google Shape;453;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54" name="Google Shape;454;p2"/>
            <p:cNvSpPr/>
            <p:nvPr/>
          </p:nvSpPr>
          <p:spPr>
            <a:xfrm>
              <a:off x="0"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455" name="Google Shape;455;p2"/>
          <p:cNvSpPr txBox="1"/>
          <p:nvPr>
            <p:ph type="title"/>
          </p:nvPr>
        </p:nvSpPr>
        <p:spPr>
          <a:xfrm>
            <a:off x="677333" y="609600"/>
            <a:ext cx="385112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MX" sz="3600"/>
              <a:t>Introducción</a:t>
            </a:r>
            <a:endParaRPr/>
          </a:p>
        </p:txBody>
      </p:sp>
      <p:sp>
        <p:nvSpPr>
          <p:cNvPr id="456" name="Google Shape;456;p2"/>
          <p:cNvSpPr txBox="1"/>
          <p:nvPr>
            <p:ph idx="4" type="body"/>
          </p:nvPr>
        </p:nvSpPr>
        <p:spPr>
          <a:xfrm>
            <a:off x="717675" y="2072813"/>
            <a:ext cx="3851122" cy="457850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1600"/>
              <a:buNone/>
            </a:pPr>
            <a:r>
              <a:rPr lang="es-MX" sz="2000">
                <a:solidFill>
                  <a:srgbClr val="3F3F3F"/>
                </a:solidFill>
              </a:rPr>
              <a:t>En Chile, la obesidad ha alcanzado niveles alarmantes, afectando a más del 34% de la población adulta. Esta problemática de salud pública no solo compromete la calidad de vida, sino que también sobrecarga el sistema de salud del país. Una de las principales causas de este fenómeno es la falta de conocimiento en la nutrición y la correcta ejecución de ejercicios físicos.</a:t>
            </a:r>
            <a:endParaRPr/>
          </a:p>
        </p:txBody>
      </p:sp>
      <p:cxnSp>
        <p:nvCxnSpPr>
          <p:cNvPr id="457" name="Google Shape;457;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458" name="Google Shape;458;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459" name="Google Shape;459;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60" name="Google Shape;460;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61" name="Google Shape;461;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62" name="Google Shape;462;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s-MX">
                <a:solidFill>
                  <a:srgbClr val="FFFFFF"/>
                </a:solidFill>
              </a:rPr>
              <a:t>‹#›</a:t>
            </a:fld>
            <a:endParaRPr>
              <a:solidFill>
                <a:srgbClr val="FFFFFF"/>
              </a:solidFill>
            </a:endParaRPr>
          </a:p>
        </p:txBody>
      </p:sp>
      <p:sp>
        <p:nvSpPr>
          <p:cNvPr id="463" name="Google Shape;463;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46666"/>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64" name="Google Shape;464;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465" name="Google Shape;465;p2"/>
          <p:cNvPicPr preferRelativeResize="0"/>
          <p:nvPr/>
        </p:nvPicPr>
        <p:blipFill rotWithShape="1">
          <a:blip r:embed="rId3">
            <a:alphaModFix/>
          </a:blip>
          <a:srcRect b="-62" l="16664" r="26086" t="62"/>
          <a:stretch/>
        </p:blipFill>
        <p:spPr>
          <a:xfrm>
            <a:off x="4795357" y="0"/>
            <a:ext cx="7393467" cy="6858001"/>
          </a:xfrm>
          <a:custGeom>
            <a:rect b="b" l="l" r="r" t="t"/>
            <a:pathLst>
              <a:path extrusionOk="0" h="6858001" w="7922146">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ln>
            <a:noFill/>
          </a:ln>
        </p:spPr>
      </p:pic>
      <p:sp>
        <p:nvSpPr>
          <p:cNvPr id="466" name="Google Shape;466;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67" name="Google Shape;467;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
          <p:cNvSpPr txBox="1"/>
          <p:nvPr>
            <p:ph type="title"/>
          </p:nvPr>
        </p:nvSpPr>
        <p:spPr>
          <a:xfrm>
            <a:off x="5642753" y="943275"/>
            <a:ext cx="4395258" cy="1246469"/>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s-MX"/>
              <a:t>Mapa Nutricional de JUNAEB 2020</a:t>
            </a:r>
            <a:endParaRPr/>
          </a:p>
        </p:txBody>
      </p:sp>
      <p:sp>
        <p:nvSpPr>
          <p:cNvPr id="474" name="Google Shape;474;p3"/>
          <p:cNvSpPr txBox="1"/>
          <p:nvPr>
            <p:ph idx="11" type="ftr"/>
          </p:nvPr>
        </p:nvSpPr>
        <p:spPr>
          <a:xfrm>
            <a:off x="706273" y="6321230"/>
            <a:ext cx="788439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MX"/>
              <a:t>Gráfico obtenido de la siguiente página web:</a:t>
            </a:r>
            <a:endParaRPr/>
          </a:p>
          <a:p>
            <a:pPr indent="0" lvl="0" marL="0" rtl="0" algn="l">
              <a:spcBef>
                <a:spcPts val="0"/>
              </a:spcBef>
              <a:spcAft>
                <a:spcPts val="0"/>
              </a:spcAft>
              <a:buNone/>
            </a:pPr>
            <a:r>
              <a:t/>
            </a:r>
            <a:endParaRPr/>
          </a:p>
          <a:p>
            <a:pPr indent="0" lvl="0" marL="0" rtl="0" algn="l">
              <a:spcBef>
                <a:spcPts val="0"/>
              </a:spcBef>
              <a:spcAft>
                <a:spcPts val="0"/>
              </a:spcAft>
              <a:buNone/>
            </a:pPr>
            <a:r>
              <a:rPr lang="es-MX"/>
              <a:t>https://noticias.ubiobio.cl/2021/04/13/academica-ubb-advierte-deterioro-nutricional-de-escolares-segun-mapa-de-junaeb/</a:t>
            </a:r>
            <a:endParaRPr/>
          </a:p>
        </p:txBody>
      </p:sp>
      <p:sp>
        <p:nvSpPr>
          <p:cNvPr id="475" name="Google Shape;475;p3"/>
          <p:cNvSpPr txBox="1"/>
          <p:nvPr>
            <p:ph idx="12" type="sldNum"/>
          </p:nvPr>
        </p:nvSpPr>
        <p:spPr>
          <a:xfrm>
            <a:off x="8414821" y="6315583"/>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476" name="Google Shape;476;p3"/>
          <p:cNvSpPr txBox="1"/>
          <p:nvPr>
            <p:ph idx="1" type="body"/>
          </p:nvPr>
        </p:nvSpPr>
        <p:spPr>
          <a:xfrm>
            <a:off x="4990601" y="2509462"/>
            <a:ext cx="5384164" cy="207618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440"/>
              <a:buNone/>
            </a:pPr>
            <a:r>
              <a:rPr lang="es-MX"/>
              <a:t>La Dra. Jacqueline Flores expreso “Probablemente, esos niños ya tengan algunos trastornos como hipertensión arterial, hipertrigliceridemia, algún grado de diabetes o colesterol alto”</a:t>
            </a:r>
            <a:endParaRPr/>
          </a:p>
        </p:txBody>
      </p:sp>
      <p:sp>
        <p:nvSpPr>
          <p:cNvPr id="477" name="Google Shape;477;p3"/>
          <p:cNvSpPr txBox="1"/>
          <p:nvPr>
            <p:ph idx="2" type="body"/>
          </p:nvPr>
        </p:nvSpPr>
        <p:spPr>
          <a:xfrm>
            <a:off x="6084794" y="4803351"/>
            <a:ext cx="1597889" cy="365125"/>
          </a:xfrm>
          <a:prstGeom prst="rect">
            <a:avLst/>
          </a:prstGeom>
          <a:noFill/>
          <a:ln>
            <a:noFill/>
          </a:ln>
        </p:spPr>
        <p:txBody>
          <a:bodyPr anchorCtr="0" anchor="b" bIns="45700" lIns="91425" spcFirstLastPara="1" rIns="91425" wrap="square" tIns="45700">
            <a:normAutofit lnSpcReduction="10000"/>
          </a:bodyPr>
          <a:lstStyle/>
          <a:p>
            <a:pPr indent="0" lvl="0" marL="0" rtl="0" algn="l">
              <a:spcBef>
                <a:spcPts val="0"/>
              </a:spcBef>
              <a:spcAft>
                <a:spcPts val="0"/>
              </a:spcAft>
              <a:buSzPts val="1440"/>
              <a:buNone/>
            </a:pPr>
            <a:r>
              <a:rPr lang="es-MX"/>
              <a:t>25 %</a:t>
            </a:r>
            <a:endParaRPr/>
          </a:p>
        </p:txBody>
      </p:sp>
      <p:sp>
        <p:nvSpPr>
          <p:cNvPr id="478" name="Google Shape;478;p3"/>
          <p:cNvSpPr txBox="1"/>
          <p:nvPr>
            <p:ph idx="3" type="body"/>
          </p:nvPr>
        </p:nvSpPr>
        <p:spPr>
          <a:xfrm>
            <a:off x="6084795" y="5074631"/>
            <a:ext cx="1597889" cy="43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20"/>
              <a:buNone/>
            </a:pPr>
            <a:r>
              <a:rPr lang="es-MX"/>
              <a:t>Obesidad Total</a:t>
            </a:r>
            <a:endParaRPr/>
          </a:p>
        </p:txBody>
      </p:sp>
      <p:sp>
        <p:nvSpPr>
          <p:cNvPr id="479" name="Google Shape;479;p3"/>
          <p:cNvSpPr txBox="1"/>
          <p:nvPr>
            <p:ph idx="4" type="body"/>
          </p:nvPr>
        </p:nvSpPr>
        <p:spPr>
          <a:xfrm>
            <a:off x="6084819" y="5535416"/>
            <a:ext cx="1597889" cy="365125"/>
          </a:xfrm>
          <a:prstGeom prst="rect">
            <a:avLst/>
          </a:prstGeom>
          <a:noFill/>
          <a:ln>
            <a:noFill/>
          </a:ln>
        </p:spPr>
        <p:txBody>
          <a:bodyPr anchorCtr="0" anchor="b" bIns="45700" lIns="91425" spcFirstLastPara="1" rIns="91425" wrap="square" tIns="45700">
            <a:normAutofit lnSpcReduction="10000"/>
          </a:bodyPr>
          <a:lstStyle/>
          <a:p>
            <a:pPr indent="0" lvl="0" marL="0" rtl="0" algn="l">
              <a:spcBef>
                <a:spcPts val="0"/>
              </a:spcBef>
              <a:spcAft>
                <a:spcPts val="0"/>
              </a:spcAft>
              <a:buSzPts val="1440"/>
              <a:buNone/>
            </a:pPr>
            <a:r>
              <a:rPr lang="es-MX"/>
              <a:t>5 %</a:t>
            </a:r>
            <a:endParaRPr/>
          </a:p>
        </p:txBody>
      </p:sp>
      <p:sp>
        <p:nvSpPr>
          <p:cNvPr id="480" name="Google Shape;480;p3"/>
          <p:cNvSpPr txBox="1"/>
          <p:nvPr>
            <p:ph idx="5" type="body"/>
          </p:nvPr>
        </p:nvSpPr>
        <p:spPr>
          <a:xfrm>
            <a:off x="6084820" y="5806696"/>
            <a:ext cx="1597889" cy="43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20"/>
              <a:buNone/>
            </a:pPr>
            <a:r>
              <a:rPr lang="es-MX"/>
              <a:t>Bajo Peso</a:t>
            </a:r>
            <a:endParaRPr/>
          </a:p>
        </p:txBody>
      </p:sp>
      <p:sp>
        <p:nvSpPr>
          <p:cNvPr id="481" name="Google Shape;481;p3"/>
          <p:cNvSpPr txBox="1"/>
          <p:nvPr>
            <p:ph idx="6" type="body"/>
          </p:nvPr>
        </p:nvSpPr>
        <p:spPr>
          <a:xfrm>
            <a:off x="8024308" y="4803351"/>
            <a:ext cx="1597889" cy="365125"/>
          </a:xfrm>
          <a:prstGeom prst="rect">
            <a:avLst/>
          </a:prstGeom>
          <a:noFill/>
          <a:ln>
            <a:noFill/>
          </a:ln>
        </p:spPr>
        <p:txBody>
          <a:bodyPr anchorCtr="0" anchor="b" bIns="45700" lIns="91425" spcFirstLastPara="1" rIns="91425" wrap="square" tIns="45700">
            <a:normAutofit lnSpcReduction="10000"/>
          </a:bodyPr>
          <a:lstStyle/>
          <a:p>
            <a:pPr indent="0" lvl="0" marL="0" rtl="0" algn="l">
              <a:spcBef>
                <a:spcPts val="0"/>
              </a:spcBef>
              <a:spcAft>
                <a:spcPts val="0"/>
              </a:spcAft>
              <a:buSzPts val="1440"/>
              <a:buNone/>
            </a:pPr>
            <a:r>
              <a:rPr lang="es-MX"/>
              <a:t>29 %</a:t>
            </a:r>
            <a:endParaRPr/>
          </a:p>
        </p:txBody>
      </p:sp>
      <p:sp>
        <p:nvSpPr>
          <p:cNvPr id="482" name="Google Shape;482;p3"/>
          <p:cNvSpPr txBox="1"/>
          <p:nvPr>
            <p:ph idx="7" type="body"/>
          </p:nvPr>
        </p:nvSpPr>
        <p:spPr>
          <a:xfrm>
            <a:off x="8024309" y="5074631"/>
            <a:ext cx="1597889" cy="43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20"/>
              <a:buNone/>
            </a:pPr>
            <a:r>
              <a:rPr lang="es-MX"/>
              <a:t>Sobrepeso</a:t>
            </a:r>
            <a:endParaRPr/>
          </a:p>
        </p:txBody>
      </p:sp>
      <p:sp>
        <p:nvSpPr>
          <p:cNvPr id="483" name="Google Shape;483;p3"/>
          <p:cNvSpPr txBox="1"/>
          <p:nvPr>
            <p:ph idx="8" type="body"/>
          </p:nvPr>
        </p:nvSpPr>
        <p:spPr>
          <a:xfrm>
            <a:off x="8024333" y="5535416"/>
            <a:ext cx="1597889" cy="365125"/>
          </a:xfrm>
          <a:prstGeom prst="rect">
            <a:avLst/>
          </a:prstGeom>
          <a:noFill/>
          <a:ln>
            <a:noFill/>
          </a:ln>
        </p:spPr>
        <p:txBody>
          <a:bodyPr anchorCtr="0" anchor="b" bIns="45700" lIns="91425" spcFirstLastPara="1" rIns="91425" wrap="square" tIns="45700">
            <a:normAutofit lnSpcReduction="10000"/>
          </a:bodyPr>
          <a:lstStyle/>
          <a:p>
            <a:pPr indent="0" lvl="0" marL="0" rtl="0" algn="l">
              <a:spcBef>
                <a:spcPts val="0"/>
              </a:spcBef>
              <a:spcAft>
                <a:spcPts val="0"/>
              </a:spcAft>
              <a:buSzPts val="1440"/>
              <a:buNone/>
            </a:pPr>
            <a:r>
              <a:rPr lang="es-MX"/>
              <a:t>3 %</a:t>
            </a:r>
            <a:endParaRPr/>
          </a:p>
        </p:txBody>
      </p:sp>
      <p:sp>
        <p:nvSpPr>
          <p:cNvPr id="484" name="Google Shape;484;p3"/>
          <p:cNvSpPr txBox="1"/>
          <p:nvPr>
            <p:ph idx="9" type="body"/>
          </p:nvPr>
        </p:nvSpPr>
        <p:spPr>
          <a:xfrm>
            <a:off x="8024334" y="5806696"/>
            <a:ext cx="1597889" cy="43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20"/>
              <a:buNone/>
            </a:pPr>
            <a:r>
              <a:rPr lang="es-MX"/>
              <a:t>Desnutrición</a:t>
            </a:r>
            <a:endParaRPr/>
          </a:p>
        </p:txBody>
      </p:sp>
      <p:sp>
        <p:nvSpPr>
          <p:cNvPr id="485" name="Google Shape;485;p3"/>
          <p:cNvSpPr txBox="1"/>
          <p:nvPr>
            <p:ph idx="13" type="body"/>
          </p:nvPr>
        </p:nvSpPr>
        <p:spPr>
          <a:xfrm>
            <a:off x="6883737" y="4077258"/>
            <a:ext cx="1597889" cy="365125"/>
          </a:xfrm>
          <a:prstGeom prst="rect">
            <a:avLst/>
          </a:prstGeom>
          <a:noFill/>
          <a:ln>
            <a:noFill/>
          </a:ln>
        </p:spPr>
        <p:txBody>
          <a:bodyPr anchorCtr="0" anchor="b" bIns="45700" lIns="91425" spcFirstLastPara="1" rIns="91425" wrap="square" tIns="45700">
            <a:normAutofit lnSpcReduction="10000"/>
          </a:bodyPr>
          <a:lstStyle/>
          <a:p>
            <a:pPr indent="0" lvl="0" marL="0" rtl="0" algn="l">
              <a:spcBef>
                <a:spcPts val="0"/>
              </a:spcBef>
              <a:spcAft>
                <a:spcPts val="0"/>
              </a:spcAft>
              <a:buSzPts val="1440"/>
              <a:buNone/>
            </a:pPr>
            <a:r>
              <a:rPr lang="es-MX"/>
              <a:t>38 %</a:t>
            </a:r>
            <a:endParaRPr/>
          </a:p>
        </p:txBody>
      </p:sp>
      <p:sp>
        <p:nvSpPr>
          <p:cNvPr id="486" name="Google Shape;486;p3"/>
          <p:cNvSpPr txBox="1"/>
          <p:nvPr>
            <p:ph idx="14" type="body"/>
          </p:nvPr>
        </p:nvSpPr>
        <p:spPr>
          <a:xfrm>
            <a:off x="6883738" y="4348538"/>
            <a:ext cx="1597889" cy="43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20"/>
              <a:buNone/>
            </a:pPr>
            <a:r>
              <a:rPr lang="es-MX"/>
              <a:t>Normal</a:t>
            </a:r>
            <a:endParaRPr/>
          </a:p>
        </p:txBody>
      </p:sp>
      <p:graphicFrame>
        <p:nvGraphicFramePr>
          <p:cNvPr descr="Gráfico circular" id="487" name="Google Shape;487;p3"/>
          <p:cNvGraphicFramePr/>
          <p:nvPr/>
        </p:nvGraphicFramePr>
        <p:xfrm>
          <a:off x="388606" y="590025"/>
          <a:ext cx="4601992" cy="5192017"/>
        </p:xfrm>
        <a:graphic>
          <a:graphicData uri="http://schemas.openxmlformats.org/drawingml/2006/chart">
            <c:chart r:id="rId3"/>
          </a:graphicData>
        </a:graphic>
      </p:graphicFrame>
      <p:sp>
        <p:nvSpPr>
          <p:cNvPr descr="Forma circular" id="488" name="Google Shape;488;p3"/>
          <p:cNvSpPr/>
          <p:nvPr/>
        </p:nvSpPr>
        <p:spPr>
          <a:xfrm>
            <a:off x="5690776" y="4857953"/>
            <a:ext cx="384048" cy="384048"/>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descr="Forma circular" id="489" name="Google Shape;489;p3"/>
          <p:cNvSpPr/>
          <p:nvPr/>
        </p:nvSpPr>
        <p:spPr>
          <a:xfrm>
            <a:off x="7630290" y="4857953"/>
            <a:ext cx="384048" cy="38404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descr="Forma circular" id="490" name="Google Shape;490;p3"/>
          <p:cNvSpPr/>
          <p:nvPr/>
        </p:nvSpPr>
        <p:spPr>
          <a:xfrm>
            <a:off x="6489719" y="4131860"/>
            <a:ext cx="384048" cy="384048"/>
          </a:xfrm>
          <a:prstGeom prst="ellipse">
            <a:avLst/>
          </a:prstGeom>
          <a:solidFill>
            <a:schemeClr val="accent1">
              <a:alpha val="7490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descr="Forma circular" id="491" name="Google Shape;491;p3"/>
          <p:cNvSpPr/>
          <p:nvPr/>
        </p:nvSpPr>
        <p:spPr>
          <a:xfrm>
            <a:off x="5690801" y="5590018"/>
            <a:ext cx="384048" cy="384048"/>
          </a:xfrm>
          <a:prstGeom prst="ellipse">
            <a:avLst/>
          </a:prstGeom>
          <a:solidFill>
            <a:srgbClr val="6D91A0">
              <a:alpha val="74901"/>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descr="Forma circular" id="492" name="Google Shape;492;p3"/>
          <p:cNvSpPr/>
          <p:nvPr/>
        </p:nvSpPr>
        <p:spPr>
          <a:xfrm>
            <a:off x="7630315" y="5590018"/>
            <a:ext cx="384048" cy="384048"/>
          </a:xfrm>
          <a:prstGeom prst="ellipse">
            <a:avLst/>
          </a:prstGeom>
          <a:solidFill>
            <a:srgbClr val="0070C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
          <p:cNvSpPr txBox="1"/>
          <p:nvPr>
            <p:ph type="title"/>
          </p:nvPr>
        </p:nvSpPr>
        <p:spPr>
          <a:xfrm>
            <a:off x="831850" y="819550"/>
            <a:ext cx="10515600" cy="676275"/>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Trebuchet MS"/>
              <a:buNone/>
            </a:pPr>
            <a:r>
              <a:rPr lang="es-MX"/>
              <a:t>Propuesta</a:t>
            </a:r>
            <a:endParaRPr/>
          </a:p>
        </p:txBody>
      </p:sp>
      <p:sp>
        <p:nvSpPr>
          <p:cNvPr id="499" name="Google Shape;499;p4"/>
          <p:cNvSpPr txBox="1"/>
          <p:nvPr>
            <p:ph idx="1" type="body"/>
          </p:nvPr>
        </p:nvSpPr>
        <p:spPr>
          <a:xfrm>
            <a:off x="811311" y="2959593"/>
            <a:ext cx="4365625" cy="365125"/>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80000"/>
              <a:buNone/>
            </a:pPr>
            <a:r>
              <a:rPr lang="es-MX"/>
              <a:t>Guía Nutricional Personalizada</a:t>
            </a:r>
            <a:endParaRPr/>
          </a:p>
        </p:txBody>
      </p:sp>
      <p:sp>
        <p:nvSpPr>
          <p:cNvPr id="500" name="Google Shape;50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501" name="Google Shape;501;p4"/>
          <p:cNvSpPr txBox="1"/>
          <p:nvPr>
            <p:ph idx="2" type="body"/>
          </p:nvPr>
        </p:nvSpPr>
        <p:spPr>
          <a:xfrm>
            <a:off x="554372" y="1924050"/>
            <a:ext cx="10793078" cy="83073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600"/>
              <a:buNone/>
            </a:pPr>
            <a:r>
              <a:rPr b="1" lang="es-MX" sz="2000"/>
              <a:t>NutriFit</a:t>
            </a:r>
            <a:r>
              <a:rPr lang="es-MX"/>
              <a:t> es una aplicación móvil innovadora diseñada para abordar los desafíos de la obesidad y el sedentarismo en Chile. Esta solución integral combina dos componentes clave:</a:t>
            </a:r>
            <a:endParaRPr/>
          </a:p>
        </p:txBody>
      </p:sp>
      <p:sp>
        <p:nvSpPr>
          <p:cNvPr id="502" name="Google Shape;502;p4"/>
          <p:cNvSpPr txBox="1"/>
          <p:nvPr>
            <p:ph idx="3" type="body"/>
          </p:nvPr>
        </p:nvSpPr>
        <p:spPr>
          <a:xfrm>
            <a:off x="5973985" y="2959593"/>
            <a:ext cx="4365625" cy="365125"/>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SzPct val="80000"/>
              <a:buNone/>
            </a:pPr>
            <a:r>
              <a:rPr lang="es-MX"/>
              <a:t>Instrucción y Corrección de Ejercicios</a:t>
            </a:r>
            <a:endParaRPr/>
          </a:p>
        </p:txBody>
      </p:sp>
      <p:sp>
        <p:nvSpPr>
          <p:cNvPr id="503" name="Google Shape;503;p4"/>
          <p:cNvSpPr txBox="1"/>
          <p:nvPr>
            <p:ph idx="4" type="body"/>
          </p:nvPr>
        </p:nvSpPr>
        <p:spPr>
          <a:xfrm>
            <a:off x="811311" y="3294245"/>
            <a:ext cx="4365625" cy="3200500"/>
          </a:xfrm>
          <a:prstGeom prst="rect">
            <a:avLst/>
          </a:prstGeom>
          <a:noFill/>
          <a:ln>
            <a:noFill/>
          </a:ln>
        </p:spPr>
        <p:txBody>
          <a:bodyPr anchorCtr="0" anchor="t" bIns="45700" lIns="91425" spcFirstLastPara="1" rIns="91425" wrap="square" tIns="45700">
            <a:normAutofit/>
          </a:bodyPr>
          <a:lstStyle/>
          <a:p>
            <a:pPr indent="-180000" lvl="0" marL="180000" rtl="0" algn="l">
              <a:spcBef>
                <a:spcPts val="0"/>
              </a:spcBef>
              <a:spcAft>
                <a:spcPts val="0"/>
              </a:spcAft>
              <a:buSzPts val="1120"/>
              <a:buChar char="►"/>
            </a:pPr>
            <a:r>
              <a:rPr lang="es-MX"/>
              <a:t>Análisis de las necesidades calóricas diarias según el perfil del usuario. </a:t>
            </a:r>
            <a:endParaRPr/>
          </a:p>
          <a:p>
            <a:pPr indent="-108880" lvl="0" marL="180000" rtl="0" algn="l">
              <a:spcBef>
                <a:spcPts val="600"/>
              </a:spcBef>
              <a:spcAft>
                <a:spcPts val="0"/>
              </a:spcAft>
              <a:buSzPts val="1120"/>
              <a:buNone/>
            </a:pPr>
            <a:r>
              <a:t/>
            </a:r>
            <a:endParaRPr/>
          </a:p>
          <a:p>
            <a:pPr indent="-180000" lvl="0" marL="180000" rtl="0" algn="l">
              <a:spcBef>
                <a:spcPts val="600"/>
              </a:spcBef>
              <a:spcAft>
                <a:spcPts val="0"/>
              </a:spcAft>
              <a:buSzPts val="1120"/>
              <a:buChar char="►"/>
            </a:pPr>
            <a:r>
              <a:rPr lang="es-MX"/>
              <a:t>Recomendaciones de macronutrientes para una dieta equilibrada.</a:t>
            </a:r>
            <a:endParaRPr/>
          </a:p>
          <a:p>
            <a:pPr indent="-108880" lvl="0" marL="180000" rtl="0" algn="l">
              <a:spcBef>
                <a:spcPts val="600"/>
              </a:spcBef>
              <a:spcAft>
                <a:spcPts val="0"/>
              </a:spcAft>
              <a:buSzPts val="1120"/>
              <a:buNone/>
            </a:pPr>
            <a:r>
              <a:t/>
            </a:r>
            <a:endParaRPr/>
          </a:p>
          <a:p>
            <a:pPr indent="-180000" lvl="0" marL="180000" rtl="0" algn="l">
              <a:spcBef>
                <a:spcPts val="600"/>
              </a:spcBef>
              <a:spcAft>
                <a:spcPts val="0"/>
              </a:spcAft>
              <a:buSzPts val="1120"/>
              <a:buChar char="►"/>
            </a:pPr>
            <a:r>
              <a:rPr lang="es-MX"/>
              <a:t>Planificación de comidas y seguimiento de la ingesta diaria.</a:t>
            </a:r>
            <a:endParaRPr/>
          </a:p>
          <a:p>
            <a:pPr indent="-108880" lvl="0" marL="180000" rtl="0" algn="l">
              <a:spcBef>
                <a:spcPts val="600"/>
              </a:spcBef>
              <a:spcAft>
                <a:spcPts val="0"/>
              </a:spcAft>
              <a:buSzPts val="1120"/>
              <a:buNone/>
            </a:pPr>
            <a:r>
              <a:t/>
            </a:r>
            <a:endParaRPr/>
          </a:p>
          <a:p>
            <a:pPr indent="-180000" lvl="0" marL="180000" rtl="0" algn="l">
              <a:spcBef>
                <a:spcPts val="600"/>
              </a:spcBef>
              <a:spcAft>
                <a:spcPts val="0"/>
              </a:spcAft>
              <a:buSzPts val="1120"/>
              <a:buChar char="►"/>
            </a:pPr>
            <a:r>
              <a:rPr lang="es-MX"/>
              <a:t>Notificaciones y consejos adaptados a los hábitos alimenticios del usuario.</a:t>
            </a:r>
            <a:endParaRPr/>
          </a:p>
        </p:txBody>
      </p:sp>
      <p:sp>
        <p:nvSpPr>
          <p:cNvPr id="504" name="Google Shape;504;p4"/>
          <p:cNvSpPr txBox="1"/>
          <p:nvPr>
            <p:ph idx="5" type="body"/>
          </p:nvPr>
        </p:nvSpPr>
        <p:spPr>
          <a:xfrm>
            <a:off x="5973985" y="3294245"/>
            <a:ext cx="4365625" cy="3200500"/>
          </a:xfrm>
          <a:prstGeom prst="rect">
            <a:avLst/>
          </a:prstGeom>
          <a:noFill/>
          <a:ln>
            <a:noFill/>
          </a:ln>
        </p:spPr>
        <p:txBody>
          <a:bodyPr anchorCtr="0" anchor="t" bIns="45700" lIns="91425" spcFirstLastPara="1" rIns="91425" wrap="square" tIns="45700">
            <a:normAutofit/>
          </a:bodyPr>
          <a:lstStyle/>
          <a:p>
            <a:pPr indent="-180000" lvl="0" marL="180000" rtl="0" algn="l">
              <a:spcBef>
                <a:spcPts val="0"/>
              </a:spcBef>
              <a:spcAft>
                <a:spcPts val="0"/>
              </a:spcAft>
              <a:buSzPts val="1120"/>
              <a:buChar char="►"/>
            </a:pPr>
            <a:r>
              <a:rPr lang="es-MX"/>
              <a:t>Instrucciones detalladas y visuales sobre cómo realizar ejercicios correctamente.</a:t>
            </a:r>
            <a:endParaRPr/>
          </a:p>
          <a:p>
            <a:pPr indent="-108880" lvl="0" marL="180000" rtl="0" algn="l">
              <a:spcBef>
                <a:spcPts val="600"/>
              </a:spcBef>
              <a:spcAft>
                <a:spcPts val="0"/>
              </a:spcAft>
              <a:buSzPts val="1120"/>
              <a:buNone/>
            </a:pPr>
            <a:r>
              <a:t/>
            </a:r>
            <a:endParaRPr/>
          </a:p>
          <a:p>
            <a:pPr indent="-180000" lvl="0" marL="180000" rtl="0" algn="l">
              <a:spcBef>
                <a:spcPts val="600"/>
              </a:spcBef>
              <a:spcAft>
                <a:spcPts val="0"/>
              </a:spcAft>
              <a:buSzPts val="1120"/>
              <a:buChar char="►"/>
            </a:pPr>
            <a:r>
              <a:rPr lang="es-MX"/>
              <a:t>Uso de Deep Learning para analizar y corregir la postura en tiempo real.</a:t>
            </a:r>
            <a:endParaRPr/>
          </a:p>
          <a:p>
            <a:pPr indent="-108880" lvl="0" marL="180000" rtl="0" algn="l">
              <a:spcBef>
                <a:spcPts val="600"/>
              </a:spcBef>
              <a:spcAft>
                <a:spcPts val="0"/>
              </a:spcAft>
              <a:buSzPts val="1120"/>
              <a:buNone/>
            </a:pPr>
            <a:r>
              <a:t/>
            </a:r>
            <a:endParaRPr/>
          </a:p>
          <a:p>
            <a:pPr indent="-180000" lvl="0" marL="180000" rtl="0" algn="l">
              <a:spcBef>
                <a:spcPts val="600"/>
              </a:spcBef>
              <a:spcAft>
                <a:spcPts val="0"/>
              </a:spcAft>
              <a:buSzPts val="1120"/>
              <a:buChar char="►"/>
            </a:pPr>
            <a:r>
              <a:rPr lang="es-MX"/>
              <a:t>Prevención de lesiones y mejora de la técnica de entrenamiento.</a:t>
            </a:r>
            <a:endParaRPr/>
          </a:p>
          <a:p>
            <a:pPr indent="-108880" lvl="0" marL="180000" rtl="0" algn="l">
              <a:spcBef>
                <a:spcPts val="600"/>
              </a:spcBef>
              <a:spcAft>
                <a:spcPts val="0"/>
              </a:spcAft>
              <a:buSzPts val="1120"/>
              <a:buNone/>
            </a:pPr>
            <a:r>
              <a:t/>
            </a:r>
            <a:endParaRPr/>
          </a:p>
          <a:p>
            <a:pPr indent="-180000" lvl="0" marL="180000" rtl="0" algn="l">
              <a:spcBef>
                <a:spcPts val="600"/>
              </a:spcBef>
              <a:spcAft>
                <a:spcPts val="0"/>
              </a:spcAft>
              <a:buClr>
                <a:schemeClr val="accent3"/>
              </a:buClr>
              <a:buSzPts val="1120"/>
              <a:buChar char="►"/>
            </a:pPr>
            <a:r>
              <a:rPr lang="es-MX"/>
              <a:t>Funcionalidades para motivar y monitorear el progreso en los ejercicios.</a:t>
            </a:r>
            <a:endParaRPr/>
          </a:p>
          <a:p>
            <a:pPr indent="-108880" lvl="0" marL="180000" rtl="0" algn="l">
              <a:spcBef>
                <a:spcPts val="600"/>
              </a:spcBef>
              <a:spcAft>
                <a:spcPts val="0"/>
              </a:spcAft>
              <a:buSzPts val="112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9" name="Shape 509"/>
        <p:cNvGrpSpPr/>
        <p:nvPr/>
      </p:nvGrpSpPr>
      <p:grpSpPr>
        <a:xfrm>
          <a:off x="0" y="0"/>
          <a:ext cx="0" cy="0"/>
          <a:chOff x="0" y="0"/>
          <a:chExt cx="0" cy="0"/>
        </a:xfrm>
      </p:grpSpPr>
      <p:grpSp>
        <p:nvGrpSpPr>
          <p:cNvPr id="510" name="Google Shape;510;p5"/>
          <p:cNvGrpSpPr/>
          <p:nvPr/>
        </p:nvGrpSpPr>
        <p:grpSpPr>
          <a:xfrm>
            <a:off x="0" y="-8467"/>
            <a:ext cx="12192000" cy="6866467"/>
            <a:chOff x="0" y="-8467"/>
            <a:chExt cx="12192000" cy="6866467"/>
          </a:xfrm>
        </p:grpSpPr>
        <p:cxnSp>
          <p:nvCxnSpPr>
            <p:cNvPr id="511" name="Google Shape;511;p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512" name="Google Shape;512;p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513" name="Google Shape;513;p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14" name="Google Shape;514;p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15" name="Google Shape;515;p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16" name="Google Shape;516;p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17" name="Google Shape;517;p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18" name="Google Shape;518;p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19" name="Google Shape;519;p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20" name="Google Shape;520;p5"/>
            <p:cNvSpPr/>
            <p:nvPr/>
          </p:nvSpPr>
          <p:spPr>
            <a:xfrm>
              <a:off x="0"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521" name="Google Shape;521;p5"/>
          <p:cNvSpPr txBox="1"/>
          <p:nvPr>
            <p:ph type="title"/>
          </p:nvPr>
        </p:nvSpPr>
        <p:spPr>
          <a:xfrm>
            <a:off x="2946684" y="1014413"/>
            <a:ext cx="385112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MX" sz="3600"/>
              <a:t>Objetivos</a:t>
            </a:r>
            <a:endParaRPr/>
          </a:p>
        </p:txBody>
      </p:sp>
      <p:cxnSp>
        <p:nvCxnSpPr>
          <p:cNvPr id="522" name="Google Shape;522;p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523" name="Google Shape;523;p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524" name="Google Shape;524;p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25" name="Google Shape;525;p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26" name="Google Shape;526;p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27" name="Google Shape;52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s-MX">
                <a:solidFill>
                  <a:srgbClr val="FFFFFF"/>
                </a:solidFill>
              </a:rPr>
              <a:t>‹#›</a:t>
            </a:fld>
            <a:endParaRPr>
              <a:solidFill>
                <a:srgbClr val="FFFFFF"/>
              </a:solidFill>
            </a:endParaRPr>
          </a:p>
        </p:txBody>
      </p:sp>
      <p:sp>
        <p:nvSpPr>
          <p:cNvPr id="528" name="Google Shape;528;p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46666"/>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29" name="Google Shape;529;p5"/>
          <p:cNvSpPr/>
          <p:nvPr/>
        </p:nvSpPr>
        <p:spPr>
          <a:xfrm>
            <a:off x="9233448" y="1"/>
            <a:ext cx="2955376" cy="6858000"/>
          </a:xfrm>
          <a:prstGeom prst="rect">
            <a:avLst/>
          </a:prstGeom>
          <a:solidFill>
            <a:schemeClr val="lt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30" name="Google Shape;530;p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31" name="Google Shape;531;p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32" name="Google Shape;532;p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33" name="Google Shape;533;p5"/>
          <p:cNvSpPr txBox="1"/>
          <p:nvPr>
            <p:ph idx="4" type="body"/>
          </p:nvPr>
        </p:nvSpPr>
        <p:spPr>
          <a:xfrm>
            <a:off x="1185939" y="3048000"/>
            <a:ext cx="9309341" cy="353568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s-MX" sz="1800" u="sng"/>
              <a:t>Objetivos Específicos:</a:t>
            </a:r>
            <a:endParaRPr sz="1800" u="sng"/>
          </a:p>
          <a:p>
            <a:pPr indent="-180000" lvl="0" marL="180000" rtl="0" algn="l">
              <a:spcBef>
                <a:spcPts val="600"/>
              </a:spcBef>
              <a:spcAft>
                <a:spcPts val="0"/>
              </a:spcAft>
              <a:buSzPts val="1440"/>
              <a:buFont typeface="Trebuchet MS"/>
              <a:buAutoNum type="arabicPeriod"/>
            </a:pPr>
            <a:r>
              <a:rPr b="1" lang="es-MX" sz="1800"/>
              <a:t>Proporcionar recomendaciones nutricionales personalizadas:</a:t>
            </a:r>
            <a:r>
              <a:rPr lang="es-MX" sz="1800"/>
              <a:t> Basadas en el perfil del usuario, para ayudar a lograr un equilibrio adecuado de calorías y nutrientes.</a:t>
            </a:r>
            <a:endParaRPr/>
          </a:p>
          <a:p>
            <a:pPr indent="-180000" lvl="0" marL="180000" rtl="0" algn="l">
              <a:spcBef>
                <a:spcPts val="600"/>
              </a:spcBef>
              <a:spcAft>
                <a:spcPts val="0"/>
              </a:spcAft>
              <a:buSzPts val="1440"/>
              <a:buFont typeface="Trebuchet MS"/>
              <a:buAutoNum type="arabicPeriod"/>
            </a:pPr>
            <a:r>
              <a:rPr b="1" lang="es-MX" sz="1800"/>
              <a:t>Desarrollar una guía detallada para la correcta ejecución de ejercicios:</a:t>
            </a:r>
            <a:r>
              <a:rPr lang="es-MX" sz="1800"/>
              <a:t> Incluyendo instrucciones visuales y corrección de postura para mejorar la técnica y reducir el riesgo de lesiones.</a:t>
            </a:r>
            <a:endParaRPr/>
          </a:p>
          <a:p>
            <a:pPr indent="-180000" lvl="0" marL="180000" rtl="0" algn="l">
              <a:spcBef>
                <a:spcPts val="600"/>
              </a:spcBef>
              <a:spcAft>
                <a:spcPts val="0"/>
              </a:spcAft>
              <a:buSzPts val="1440"/>
              <a:buFont typeface="Trebuchet MS"/>
              <a:buAutoNum type="arabicPeriod"/>
            </a:pPr>
            <a:r>
              <a:rPr b="1" lang="es-MX" sz="1800"/>
              <a:t>Integrar tecnología de Deep Learning:</a:t>
            </a:r>
            <a:r>
              <a:rPr lang="es-MX" sz="1800"/>
              <a:t> Para el análisis y corrección en tiempo real de la postura del usuario durante el ejercicio.</a:t>
            </a:r>
            <a:endParaRPr/>
          </a:p>
          <a:p>
            <a:pPr indent="-180000" lvl="0" marL="180000" rtl="0" algn="l">
              <a:spcBef>
                <a:spcPts val="600"/>
              </a:spcBef>
              <a:spcAft>
                <a:spcPts val="0"/>
              </a:spcAft>
              <a:buSzPts val="1440"/>
              <a:buFont typeface="Trebuchet MS"/>
              <a:buAutoNum type="arabicPeriod"/>
            </a:pPr>
            <a:r>
              <a:rPr b="1" lang="es-MX" sz="1800"/>
              <a:t>Fomentar hábitos saludables a través de notificaciones y seguimiento:</a:t>
            </a:r>
            <a:r>
              <a:rPr lang="es-MX" sz="1800"/>
              <a:t> Proporcionar recordatorios y monitoreo del progreso para mantener la motivación y asegurar el cumplimiento de los objetivos de salud.</a:t>
            </a:r>
            <a:endParaRPr/>
          </a:p>
          <a:p>
            <a:pPr indent="-88560" lvl="0" marL="180000" rtl="0" algn="l">
              <a:spcBef>
                <a:spcPts val="600"/>
              </a:spcBef>
              <a:spcAft>
                <a:spcPts val="0"/>
              </a:spcAft>
              <a:buClr>
                <a:schemeClr val="accent3"/>
              </a:buClr>
              <a:buSzPts val="1440"/>
              <a:buNone/>
            </a:pPr>
            <a:r>
              <a:t/>
            </a:r>
            <a:endParaRPr sz="1800"/>
          </a:p>
        </p:txBody>
      </p:sp>
      <p:sp>
        <p:nvSpPr>
          <p:cNvPr id="534" name="Google Shape;534;p5"/>
          <p:cNvSpPr/>
          <p:nvPr/>
        </p:nvSpPr>
        <p:spPr>
          <a:xfrm>
            <a:off x="7352778" y="5627869"/>
            <a:ext cx="2946147" cy="1230129"/>
          </a:xfrm>
          <a:prstGeom prst="rect">
            <a:avLst/>
          </a:prstGeom>
          <a:solidFill>
            <a:schemeClr val="lt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35" name="Google Shape;535;p5"/>
          <p:cNvSpPr txBox="1"/>
          <p:nvPr/>
        </p:nvSpPr>
        <p:spPr>
          <a:xfrm>
            <a:off x="830066" y="1898650"/>
            <a:ext cx="10515599" cy="114934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1600"/>
              <a:buFont typeface="Noto Sans Symbols"/>
              <a:buNone/>
            </a:pPr>
            <a:r>
              <a:rPr b="1" i="0" lang="es-MX" sz="2000">
                <a:solidFill>
                  <a:srgbClr val="3F3F3F"/>
                </a:solidFill>
                <a:latin typeface="Trebuchet MS"/>
                <a:ea typeface="Trebuchet MS"/>
                <a:cs typeface="Trebuchet MS"/>
                <a:sym typeface="Trebuchet MS"/>
              </a:rPr>
              <a:t>Desarrollar una aplicación móvil integral, NutriFit, que promueva un estilo de vida saludable al proporcionar guías nutricionales personalizadas y corrección de ejercicios mediante tecnología avanzada.</a:t>
            </a:r>
            <a:endParaRPr b="1" i="0" sz="2000">
              <a:solidFill>
                <a:srgbClr val="3F3F3F"/>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0" name="Shape 540"/>
        <p:cNvGrpSpPr/>
        <p:nvPr/>
      </p:nvGrpSpPr>
      <p:grpSpPr>
        <a:xfrm>
          <a:off x="0" y="0"/>
          <a:ext cx="0" cy="0"/>
          <a:chOff x="0" y="0"/>
          <a:chExt cx="0" cy="0"/>
        </a:xfrm>
      </p:grpSpPr>
      <p:grpSp>
        <p:nvGrpSpPr>
          <p:cNvPr id="541" name="Google Shape;541;p6"/>
          <p:cNvGrpSpPr/>
          <p:nvPr/>
        </p:nvGrpSpPr>
        <p:grpSpPr>
          <a:xfrm>
            <a:off x="0" y="-8467"/>
            <a:ext cx="12192000" cy="6866467"/>
            <a:chOff x="0" y="-8467"/>
            <a:chExt cx="12192000" cy="6866467"/>
          </a:xfrm>
        </p:grpSpPr>
        <p:cxnSp>
          <p:nvCxnSpPr>
            <p:cNvPr id="542" name="Google Shape;542;p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543" name="Google Shape;543;p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544" name="Google Shape;544;p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45" name="Google Shape;545;p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46" name="Google Shape;546;p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47" name="Google Shape;547;p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48" name="Google Shape;548;p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49" name="Google Shape;549;p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50" name="Google Shape;550;p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51" name="Google Shape;551;p6"/>
            <p:cNvSpPr/>
            <p:nvPr/>
          </p:nvSpPr>
          <p:spPr>
            <a:xfrm>
              <a:off x="0"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552" name="Google Shape;552;p6"/>
          <p:cNvSpPr txBox="1"/>
          <p:nvPr>
            <p:ph type="title"/>
          </p:nvPr>
        </p:nvSpPr>
        <p:spPr>
          <a:xfrm>
            <a:off x="2946684" y="1014413"/>
            <a:ext cx="385112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MX" sz="3600"/>
              <a:t>Recursos</a:t>
            </a:r>
            <a:endParaRPr/>
          </a:p>
        </p:txBody>
      </p:sp>
      <p:cxnSp>
        <p:nvCxnSpPr>
          <p:cNvPr id="553" name="Google Shape;553;p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554" name="Google Shape;554;p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555" name="Google Shape;555;p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56" name="Google Shape;556;p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57" name="Google Shape;557;p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58" name="Google Shape;558;p6"/>
          <p:cNvSpPr txBox="1"/>
          <p:nvPr>
            <p:ph idx="12" type="sldNum"/>
          </p:nvPr>
        </p:nvSpPr>
        <p:spPr>
          <a:xfrm>
            <a:off x="8303968" y="5895348"/>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s-MX">
                <a:solidFill>
                  <a:srgbClr val="FFFFFF"/>
                </a:solidFill>
              </a:rPr>
              <a:t>‹#›</a:t>
            </a:fld>
            <a:endParaRPr>
              <a:solidFill>
                <a:srgbClr val="FFFFFF"/>
              </a:solidFill>
            </a:endParaRPr>
          </a:p>
        </p:txBody>
      </p:sp>
      <p:sp>
        <p:nvSpPr>
          <p:cNvPr id="559" name="Google Shape;559;p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46666"/>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60" name="Google Shape;560;p6"/>
          <p:cNvSpPr/>
          <p:nvPr/>
        </p:nvSpPr>
        <p:spPr>
          <a:xfrm>
            <a:off x="9207462" y="-4234"/>
            <a:ext cx="2955376" cy="6858000"/>
          </a:xfrm>
          <a:prstGeom prst="rect">
            <a:avLst/>
          </a:prstGeom>
          <a:solidFill>
            <a:schemeClr val="lt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61" name="Google Shape;561;p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62" name="Google Shape;562;p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63" name="Google Shape;563;p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64" name="Google Shape;564;p6"/>
          <p:cNvSpPr/>
          <p:nvPr/>
        </p:nvSpPr>
        <p:spPr>
          <a:xfrm>
            <a:off x="7425278" y="5627869"/>
            <a:ext cx="2946000" cy="1230000"/>
          </a:xfrm>
          <a:prstGeom prst="rect">
            <a:avLst/>
          </a:prstGeom>
          <a:solidFill>
            <a:schemeClr val="lt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descr="Icono&#10;&#10;Descripción generada automáticamente" id="565" name="Google Shape;565;p6"/>
          <p:cNvPicPr preferRelativeResize="0"/>
          <p:nvPr/>
        </p:nvPicPr>
        <p:blipFill rotWithShape="1">
          <a:blip r:embed="rId3">
            <a:alphaModFix/>
          </a:blip>
          <a:srcRect b="0" l="0" r="0" t="0"/>
          <a:stretch/>
        </p:blipFill>
        <p:spPr>
          <a:xfrm>
            <a:off x="3457592" y="2144751"/>
            <a:ext cx="1352464" cy="1352464"/>
          </a:xfrm>
          <a:prstGeom prst="rect">
            <a:avLst/>
          </a:prstGeom>
          <a:noFill/>
          <a:ln>
            <a:noFill/>
          </a:ln>
        </p:spPr>
      </p:pic>
      <p:pic>
        <p:nvPicPr>
          <p:cNvPr descr="Logotipo, nombre de la empresa&#10;&#10;Descripción generada automáticamente" id="566" name="Google Shape;566;p6"/>
          <p:cNvPicPr preferRelativeResize="0"/>
          <p:nvPr/>
        </p:nvPicPr>
        <p:blipFill rotWithShape="1">
          <a:blip r:embed="rId4">
            <a:alphaModFix/>
          </a:blip>
          <a:srcRect b="0" l="0" r="0" t="0"/>
          <a:stretch/>
        </p:blipFill>
        <p:spPr>
          <a:xfrm>
            <a:off x="1006890" y="2146802"/>
            <a:ext cx="1258867" cy="1258867"/>
          </a:xfrm>
          <a:prstGeom prst="rect">
            <a:avLst/>
          </a:prstGeom>
          <a:noFill/>
          <a:ln>
            <a:noFill/>
          </a:ln>
        </p:spPr>
      </p:pic>
      <p:pic>
        <p:nvPicPr>
          <p:cNvPr descr="Icono&#10;&#10;Descripción generada automáticamente" id="567" name="Google Shape;567;p6"/>
          <p:cNvPicPr preferRelativeResize="0"/>
          <p:nvPr/>
        </p:nvPicPr>
        <p:blipFill rotWithShape="1">
          <a:blip r:embed="rId5">
            <a:alphaModFix/>
          </a:blip>
          <a:srcRect b="0" l="0" r="0" t="0"/>
          <a:stretch/>
        </p:blipFill>
        <p:spPr>
          <a:xfrm>
            <a:off x="6245480" y="2155649"/>
            <a:ext cx="1300989" cy="1300989"/>
          </a:xfrm>
          <a:prstGeom prst="rect">
            <a:avLst/>
          </a:prstGeom>
          <a:noFill/>
          <a:ln>
            <a:noFill/>
          </a:ln>
        </p:spPr>
      </p:pic>
      <p:pic>
        <p:nvPicPr>
          <p:cNvPr descr="Icono&#10;&#10;Descripción generada automáticamente" id="568" name="Google Shape;568;p6"/>
          <p:cNvPicPr preferRelativeResize="0"/>
          <p:nvPr/>
        </p:nvPicPr>
        <p:blipFill rotWithShape="1">
          <a:blip r:embed="rId6">
            <a:alphaModFix/>
          </a:blip>
          <a:srcRect b="21042" l="0" r="0" t="0"/>
          <a:stretch/>
        </p:blipFill>
        <p:spPr>
          <a:xfrm>
            <a:off x="9371012" y="2228880"/>
            <a:ext cx="1161443" cy="1131018"/>
          </a:xfrm>
          <a:prstGeom prst="rect">
            <a:avLst/>
          </a:prstGeom>
          <a:noFill/>
          <a:ln>
            <a:noFill/>
          </a:ln>
        </p:spPr>
      </p:pic>
      <p:sp>
        <p:nvSpPr>
          <p:cNvPr id="569" name="Google Shape;569;p6"/>
          <p:cNvSpPr txBox="1"/>
          <p:nvPr/>
        </p:nvSpPr>
        <p:spPr>
          <a:xfrm>
            <a:off x="631871" y="3579873"/>
            <a:ext cx="2404043" cy="25237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600">
                <a:solidFill>
                  <a:schemeClr val="dk1"/>
                </a:solidFill>
                <a:latin typeface="Trebuchet MS"/>
                <a:ea typeface="Trebuchet MS"/>
                <a:cs typeface="Trebuchet MS"/>
                <a:sym typeface="Trebuchet MS"/>
              </a:rPr>
              <a:t>Angular</a:t>
            </a:r>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Lógica y Componentes</a:t>
            </a:r>
            <a:r>
              <a:rPr lang="es-MX" sz="1400">
                <a:solidFill>
                  <a:schemeClr val="dk1"/>
                </a:solidFill>
                <a:latin typeface="Trebuchet MS"/>
                <a:ea typeface="Trebuchet MS"/>
                <a:cs typeface="Trebuchet MS"/>
                <a:sym typeface="Trebuchet MS"/>
              </a:rPr>
              <a:t>: Implementación de la lógica de negocio y componentes.</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Manejo de Datos</a:t>
            </a:r>
            <a:r>
              <a:rPr lang="es-MX" sz="1400">
                <a:solidFill>
                  <a:schemeClr val="dk1"/>
                </a:solidFill>
                <a:latin typeface="Trebuchet MS"/>
                <a:ea typeface="Trebuchet MS"/>
                <a:cs typeface="Trebuchet MS"/>
                <a:sym typeface="Trebuchet MS"/>
              </a:rPr>
              <a:t>: Integración con Firebase y gestión del estado de la app.</a:t>
            </a:r>
            <a:endParaRPr sz="1400">
              <a:solidFill>
                <a:schemeClr val="dk1"/>
              </a:solidFill>
              <a:latin typeface="Trebuchet MS"/>
              <a:ea typeface="Trebuchet MS"/>
              <a:cs typeface="Trebuchet MS"/>
              <a:sym typeface="Trebuchet MS"/>
            </a:endParaRPr>
          </a:p>
        </p:txBody>
      </p:sp>
      <p:sp>
        <p:nvSpPr>
          <p:cNvPr id="570" name="Google Shape;570;p6"/>
          <p:cNvSpPr txBox="1"/>
          <p:nvPr/>
        </p:nvSpPr>
        <p:spPr>
          <a:xfrm>
            <a:off x="3171022" y="3553633"/>
            <a:ext cx="22422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600">
                <a:solidFill>
                  <a:schemeClr val="dk1"/>
                </a:solidFill>
                <a:latin typeface="Trebuchet MS"/>
                <a:ea typeface="Trebuchet MS"/>
                <a:cs typeface="Trebuchet MS"/>
                <a:sym typeface="Trebuchet MS"/>
              </a:rPr>
              <a:t>Ionic</a:t>
            </a:r>
            <a:endParaRPr b="1"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Interfaz de Usuario</a:t>
            </a:r>
            <a:r>
              <a:rPr lang="es-MX" sz="1400">
                <a:solidFill>
                  <a:schemeClr val="dk1"/>
                </a:solidFill>
                <a:latin typeface="Trebuchet MS"/>
                <a:ea typeface="Trebuchet MS"/>
                <a:cs typeface="Trebuchet MS"/>
                <a:sym typeface="Trebuchet MS"/>
              </a:rPr>
              <a:t>: Desarrollo de una UI atractiva y multiplataforma.</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Navegación</a:t>
            </a:r>
            <a:r>
              <a:rPr lang="es-MX" sz="1400">
                <a:solidFill>
                  <a:schemeClr val="dk1"/>
                </a:solidFill>
                <a:latin typeface="Trebuchet MS"/>
                <a:ea typeface="Trebuchet MS"/>
                <a:cs typeface="Trebuchet MS"/>
                <a:sym typeface="Trebuchet MS"/>
              </a:rPr>
              <a:t>: Gestión de la navegación entre secciones de la app.</a:t>
            </a:r>
            <a:endParaRPr sz="1400">
              <a:solidFill>
                <a:schemeClr val="dk1"/>
              </a:solidFill>
              <a:latin typeface="Trebuchet MS"/>
              <a:ea typeface="Trebuchet MS"/>
              <a:cs typeface="Trebuchet MS"/>
              <a:sym typeface="Trebuchet MS"/>
            </a:endParaRPr>
          </a:p>
        </p:txBody>
      </p:sp>
      <p:sp>
        <p:nvSpPr>
          <p:cNvPr id="571" name="Google Shape;571;p6"/>
          <p:cNvSpPr txBox="1"/>
          <p:nvPr/>
        </p:nvSpPr>
        <p:spPr>
          <a:xfrm>
            <a:off x="5793651" y="3548184"/>
            <a:ext cx="300734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600">
                <a:solidFill>
                  <a:schemeClr val="dk1"/>
                </a:solidFill>
                <a:latin typeface="Trebuchet MS"/>
                <a:ea typeface="Trebuchet MS"/>
                <a:cs typeface="Trebuchet MS"/>
                <a:sym typeface="Trebuchet MS"/>
              </a:rPr>
              <a:t>Firebase</a:t>
            </a:r>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Autenticación</a:t>
            </a:r>
            <a:r>
              <a:rPr lang="es-MX" sz="1400">
                <a:solidFill>
                  <a:schemeClr val="dk1"/>
                </a:solidFill>
                <a:latin typeface="Trebuchet MS"/>
                <a:ea typeface="Trebuchet MS"/>
                <a:cs typeface="Trebuchet MS"/>
                <a:sym typeface="Trebuchet MS"/>
              </a:rPr>
              <a:t>: Seguridad en el registro y acceso de usuarios.</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Base de Datos</a:t>
            </a:r>
            <a:r>
              <a:rPr lang="es-MX" sz="1400">
                <a:solidFill>
                  <a:schemeClr val="dk1"/>
                </a:solidFill>
                <a:latin typeface="Trebuchet MS"/>
                <a:ea typeface="Trebuchet MS"/>
                <a:cs typeface="Trebuchet MS"/>
                <a:sym typeface="Trebuchet MS"/>
              </a:rPr>
              <a:t>: Sincronización en tiempo real de datos del usuario.</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Notificaciones</a:t>
            </a:r>
            <a:r>
              <a:rPr lang="es-MX" sz="1400">
                <a:solidFill>
                  <a:schemeClr val="dk1"/>
                </a:solidFill>
                <a:latin typeface="Trebuchet MS"/>
                <a:ea typeface="Trebuchet MS"/>
                <a:cs typeface="Trebuchet MS"/>
                <a:sym typeface="Trebuchet MS"/>
              </a:rPr>
              <a:t>: Envío de recordatorios y actualizaciones.</a:t>
            </a:r>
            <a:endParaRPr sz="1400">
              <a:solidFill>
                <a:schemeClr val="dk1"/>
              </a:solidFill>
              <a:latin typeface="Trebuchet MS"/>
              <a:ea typeface="Trebuchet MS"/>
              <a:cs typeface="Trebuchet MS"/>
              <a:sym typeface="Trebuchet MS"/>
            </a:endParaRPr>
          </a:p>
        </p:txBody>
      </p:sp>
      <p:sp>
        <p:nvSpPr>
          <p:cNvPr id="572" name="Google Shape;572;p6"/>
          <p:cNvSpPr txBox="1"/>
          <p:nvPr/>
        </p:nvSpPr>
        <p:spPr>
          <a:xfrm>
            <a:off x="8944149" y="3445905"/>
            <a:ext cx="2494904" cy="25237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600">
                <a:solidFill>
                  <a:schemeClr val="dk1"/>
                </a:solidFill>
                <a:latin typeface="Trebuchet MS"/>
                <a:ea typeface="Trebuchet MS"/>
                <a:cs typeface="Trebuchet MS"/>
                <a:sym typeface="Trebuchet MS"/>
              </a:rPr>
              <a:t>OpenCV y MediaPipe</a:t>
            </a:r>
            <a:endParaRPr b="1"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Corrección de Postura</a:t>
            </a:r>
            <a:r>
              <a:rPr lang="es-MX" sz="1400">
                <a:solidFill>
                  <a:schemeClr val="dk1"/>
                </a:solidFill>
                <a:latin typeface="Trebuchet MS"/>
                <a:ea typeface="Trebuchet MS"/>
                <a:cs typeface="Trebuchet MS"/>
                <a:sym typeface="Trebuchet MS"/>
              </a:rPr>
              <a:t>: Análisis y corrección en tiempo real de la postura durante ejercicios.</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Reconocimiento de Imágenes</a:t>
            </a:r>
            <a:r>
              <a:rPr lang="es-MX" sz="1400">
                <a:solidFill>
                  <a:schemeClr val="dk1"/>
                </a:solidFill>
                <a:latin typeface="Trebuchet MS"/>
                <a:ea typeface="Trebuchet MS"/>
                <a:cs typeface="Trebuchet MS"/>
                <a:sym typeface="Trebuchet MS"/>
              </a:rPr>
              <a:t>: Procesamiento de imágenes para feedback en ejercicios.</a:t>
            </a:r>
            <a:endParaRPr sz="14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7" name="Shape 577"/>
        <p:cNvGrpSpPr/>
        <p:nvPr/>
      </p:nvGrpSpPr>
      <p:grpSpPr>
        <a:xfrm>
          <a:off x="0" y="0"/>
          <a:ext cx="0" cy="0"/>
          <a:chOff x="0" y="0"/>
          <a:chExt cx="0" cy="0"/>
        </a:xfrm>
      </p:grpSpPr>
      <p:grpSp>
        <p:nvGrpSpPr>
          <p:cNvPr id="578" name="Google Shape;578;p7"/>
          <p:cNvGrpSpPr/>
          <p:nvPr/>
        </p:nvGrpSpPr>
        <p:grpSpPr>
          <a:xfrm>
            <a:off x="0" y="-8467"/>
            <a:ext cx="12192000" cy="6866467"/>
            <a:chOff x="0" y="-8467"/>
            <a:chExt cx="12192000" cy="6866467"/>
          </a:xfrm>
        </p:grpSpPr>
        <p:cxnSp>
          <p:nvCxnSpPr>
            <p:cNvPr id="579" name="Google Shape;579;p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580" name="Google Shape;580;p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581" name="Google Shape;581;p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82" name="Google Shape;582;p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83" name="Google Shape;583;p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84" name="Google Shape;584;p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85" name="Google Shape;585;p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86" name="Google Shape;586;p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87" name="Google Shape;587;p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88" name="Google Shape;588;p7"/>
            <p:cNvSpPr/>
            <p:nvPr/>
          </p:nvSpPr>
          <p:spPr>
            <a:xfrm>
              <a:off x="0"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589" name="Google Shape;589;p7"/>
          <p:cNvSpPr txBox="1"/>
          <p:nvPr>
            <p:ph type="title"/>
          </p:nvPr>
        </p:nvSpPr>
        <p:spPr>
          <a:xfrm>
            <a:off x="2946684" y="1014413"/>
            <a:ext cx="385112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MX" sz="3600"/>
              <a:t>Recursos</a:t>
            </a:r>
            <a:endParaRPr/>
          </a:p>
        </p:txBody>
      </p:sp>
      <p:cxnSp>
        <p:nvCxnSpPr>
          <p:cNvPr id="590" name="Google Shape;590;p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591" name="Google Shape;591;p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592" name="Google Shape;592;p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93" name="Google Shape;593;p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94" name="Google Shape;594;p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95" name="Google Shape;595;p7"/>
          <p:cNvSpPr txBox="1"/>
          <p:nvPr>
            <p:ph idx="12" type="sldNum"/>
          </p:nvPr>
        </p:nvSpPr>
        <p:spPr>
          <a:xfrm>
            <a:off x="8303968" y="5895348"/>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s-MX">
                <a:solidFill>
                  <a:srgbClr val="FFFFFF"/>
                </a:solidFill>
              </a:rPr>
              <a:t>‹#›</a:t>
            </a:fld>
            <a:endParaRPr>
              <a:solidFill>
                <a:srgbClr val="FFFFFF"/>
              </a:solidFill>
            </a:endParaRPr>
          </a:p>
        </p:txBody>
      </p:sp>
      <p:sp>
        <p:nvSpPr>
          <p:cNvPr id="596" name="Google Shape;596;p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46666"/>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97" name="Google Shape;597;p7"/>
          <p:cNvSpPr/>
          <p:nvPr/>
        </p:nvSpPr>
        <p:spPr>
          <a:xfrm>
            <a:off x="9207462" y="-4234"/>
            <a:ext cx="2955376" cy="6858000"/>
          </a:xfrm>
          <a:prstGeom prst="rect">
            <a:avLst/>
          </a:prstGeom>
          <a:solidFill>
            <a:schemeClr val="lt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98" name="Google Shape;598;p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99" name="Google Shape;599;p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00" name="Google Shape;600;p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01" name="Google Shape;601;p7"/>
          <p:cNvSpPr/>
          <p:nvPr/>
        </p:nvSpPr>
        <p:spPr>
          <a:xfrm>
            <a:off x="7352778" y="5627869"/>
            <a:ext cx="2946147" cy="1230129"/>
          </a:xfrm>
          <a:prstGeom prst="rect">
            <a:avLst/>
          </a:prstGeom>
          <a:solidFill>
            <a:schemeClr val="lt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descr="Icono&#10;&#10;Descripción generada automáticamente" id="602" name="Google Shape;602;p7"/>
          <p:cNvPicPr preferRelativeResize="0"/>
          <p:nvPr/>
        </p:nvPicPr>
        <p:blipFill rotWithShape="1">
          <a:blip r:embed="rId3">
            <a:alphaModFix/>
          </a:blip>
          <a:srcRect b="0" l="0" r="0" t="0"/>
          <a:stretch/>
        </p:blipFill>
        <p:spPr>
          <a:xfrm>
            <a:off x="3457592" y="2144751"/>
            <a:ext cx="1352464" cy="1352464"/>
          </a:xfrm>
          <a:prstGeom prst="rect">
            <a:avLst/>
          </a:prstGeom>
          <a:noFill/>
          <a:ln>
            <a:noFill/>
          </a:ln>
        </p:spPr>
      </p:pic>
      <p:pic>
        <p:nvPicPr>
          <p:cNvPr descr="Logotipo, nombre de la empresa&#10;&#10;Descripción generada automáticamente" id="603" name="Google Shape;603;p7"/>
          <p:cNvPicPr preferRelativeResize="0"/>
          <p:nvPr/>
        </p:nvPicPr>
        <p:blipFill rotWithShape="1">
          <a:blip r:embed="rId4">
            <a:alphaModFix/>
          </a:blip>
          <a:srcRect b="0" l="0" r="0" t="0"/>
          <a:stretch/>
        </p:blipFill>
        <p:spPr>
          <a:xfrm>
            <a:off x="1006890" y="2146802"/>
            <a:ext cx="1258867" cy="1258867"/>
          </a:xfrm>
          <a:prstGeom prst="rect">
            <a:avLst/>
          </a:prstGeom>
          <a:noFill/>
          <a:ln>
            <a:noFill/>
          </a:ln>
        </p:spPr>
      </p:pic>
      <p:pic>
        <p:nvPicPr>
          <p:cNvPr descr="Icono&#10;&#10;Descripción generada automáticamente" id="604" name="Google Shape;604;p7"/>
          <p:cNvPicPr preferRelativeResize="0"/>
          <p:nvPr/>
        </p:nvPicPr>
        <p:blipFill rotWithShape="1">
          <a:blip r:embed="rId5">
            <a:alphaModFix/>
          </a:blip>
          <a:srcRect b="0" l="0" r="0" t="0"/>
          <a:stretch/>
        </p:blipFill>
        <p:spPr>
          <a:xfrm>
            <a:off x="6245480" y="2155649"/>
            <a:ext cx="1300989" cy="1300989"/>
          </a:xfrm>
          <a:prstGeom prst="rect">
            <a:avLst/>
          </a:prstGeom>
          <a:noFill/>
          <a:ln>
            <a:noFill/>
          </a:ln>
        </p:spPr>
      </p:pic>
      <p:pic>
        <p:nvPicPr>
          <p:cNvPr descr="Icono&#10;&#10;Descripción generada automáticamente" id="605" name="Google Shape;605;p7"/>
          <p:cNvPicPr preferRelativeResize="0"/>
          <p:nvPr/>
        </p:nvPicPr>
        <p:blipFill rotWithShape="1">
          <a:blip r:embed="rId6">
            <a:alphaModFix/>
          </a:blip>
          <a:srcRect b="21042" l="0" r="0" t="0"/>
          <a:stretch/>
        </p:blipFill>
        <p:spPr>
          <a:xfrm>
            <a:off x="9371012" y="2228880"/>
            <a:ext cx="1161443" cy="1131018"/>
          </a:xfrm>
          <a:prstGeom prst="rect">
            <a:avLst/>
          </a:prstGeom>
          <a:noFill/>
          <a:ln>
            <a:noFill/>
          </a:ln>
        </p:spPr>
      </p:pic>
      <p:sp>
        <p:nvSpPr>
          <p:cNvPr id="606" name="Google Shape;606;p7"/>
          <p:cNvSpPr txBox="1"/>
          <p:nvPr/>
        </p:nvSpPr>
        <p:spPr>
          <a:xfrm>
            <a:off x="631871" y="3579873"/>
            <a:ext cx="2404043" cy="25237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600">
                <a:solidFill>
                  <a:schemeClr val="dk1"/>
                </a:solidFill>
                <a:latin typeface="Trebuchet MS"/>
                <a:ea typeface="Trebuchet MS"/>
                <a:cs typeface="Trebuchet MS"/>
                <a:sym typeface="Trebuchet MS"/>
              </a:rPr>
              <a:t>Angular</a:t>
            </a:r>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Lógica y Componentes</a:t>
            </a:r>
            <a:r>
              <a:rPr lang="es-MX" sz="1400">
                <a:solidFill>
                  <a:schemeClr val="dk1"/>
                </a:solidFill>
                <a:latin typeface="Trebuchet MS"/>
                <a:ea typeface="Trebuchet MS"/>
                <a:cs typeface="Trebuchet MS"/>
                <a:sym typeface="Trebuchet MS"/>
              </a:rPr>
              <a:t>: Implementación de la lógica de negocio y componentes.</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Manejo de Datos</a:t>
            </a:r>
            <a:r>
              <a:rPr lang="es-MX" sz="1400">
                <a:solidFill>
                  <a:schemeClr val="dk1"/>
                </a:solidFill>
                <a:latin typeface="Trebuchet MS"/>
                <a:ea typeface="Trebuchet MS"/>
                <a:cs typeface="Trebuchet MS"/>
                <a:sym typeface="Trebuchet MS"/>
              </a:rPr>
              <a:t>: Integración con Firebase y gestión del estado de la app.</a:t>
            </a:r>
            <a:endParaRPr sz="1400">
              <a:solidFill>
                <a:schemeClr val="dk1"/>
              </a:solidFill>
              <a:latin typeface="Trebuchet MS"/>
              <a:ea typeface="Trebuchet MS"/>
              <a:cs typeface="Trebuchet MS"/>
              <a:sym typeface="Trebuchet MS"/>
            </a:endParaRPr>
          </a:p>
        </p:txBody>
      </p:sp>
      <p:sp>
        <p:nvSpPr>
          <p:cNvPr id="607" name="Google Shape;607;p7"/>
          <p:cNvSpPr txBox="1"/>
          <p:nvPr/>
        </p:nvSpPr>
        <p:spPr>
          <a:xfrm>
            <a:off x="3210122" y="3573608"/>
            <a:ext cx="224215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600">
                <a:solidFill>
                  <a:schemeClr val="dk1"/>
                </a:solidFill>
                <a:latin typeface="Trebuchet MS"/>
                <a:ea typeface="Trebuchet MS"/>
                <a:cs typeface="Trebuchet MS"/>
                <a:sym typeface="Trebuchet MS"/>
              </a:rPr>
              <a:t>Ionic</a:t>
            </a:r>
            <a:endParaRPr b="1"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Interfaz de Usuario</a:t>
            </a:r>
            <a:r>
              <a:rPr lang="es-MX" sz="1400">
                <a:solidFill>
                  <a:schemeClr val="dk1"/>
                </a:solidFill>
                <a:latin typeface="Trebuchet MS"/>
                <a:ea typeface="Trebuchet MS"/>
                <a:cs typeface="Trebuchet MS"/>
                <a:sym typeface="Trebuchet MS"/>
              </a:rPr>
              <a:t>: Desarrollo de una UI atractiva y multiplataforma.</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Navegación</a:t>
            </a:r>
            <a:r>
              <a:rPr lang="es-MX" sz="1400">
                <a:solidFill>
                  <a:schemeClr val="dk1"/>
                </a:solidFill>
                <a:latin typeface="Trebuchet MS"/>
                <a:ea typeface="Trebuchet MS"/>
                <a:cs typeface="Trebuchet MS"/>
                <a:sym typeface="Trebuchet MS"/>
              </a:rPr>
              <a:t>: Gestión de la navegación entre secciones de la app.</a:t>
            </a:r>
            <a:endParaRPr sz="1400">
              <a:solidFill>
                <a:schemeClr val="dk1"/>
              </a:solidFill>
              <a:latin typeface="Trebuchet MS"/>
              <a:ea typeface="Trebuchet MS"/>
              <a:cs typeface="Trebuchet MS"/>
              <a:sym typeface="Trebuchet MS"/>
            </a:endParaRPr>
          </a:p>
        </p:txBody>
      </p:sp>
      <p:sp>
        <p:nvSpPr>
          <p:cNvPr id="608" name="Google Shape;608;p7"/>
          <p:cNvSpPr txBox="1"/>
          <p:nvPr/>
        </p:nvSpPr>
        <p:spPr>
          <a:xfrm>
            <a:off x="5793651" y="3548184"/>
            <a:ext cx="300734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600">
                <a:solidFill>
                  <a:schemeClr val="dk1"/>
                </a:solidFill>
                <a:latin typeface="Trebuchet MS"/>
                <a:ea typeface="Trebuchet MS"/>
                <a:cs typeface="Trebuchet MS"/>
                <a:sym typeface="Trebuchet MS"/>
              </a:rPr>
              <a:t>Firebase</a:t>
            </a:r>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Autenticación</a:t>
            </a:r>
            <a:r>
              <a:rPr lang="es-MX" sz="1400">
                <a:solidFill>
                  <a:schemeClr val="dk1"/>
                </a:solidFill>
                <a:latin typeface="Trebuchet MS"/>
                <a:ea typeface="Trebuchet MS"/>
                <a:cs typeface="Trebuchet MS"/>
                <a:sym typeface="Trebuchet MS"/>
              </a:rPr>
              <a:t>: Seguridad en el registro y acceso de usuarios.</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Base de Datos</a:t>
            </a:r>
            <a:r>
              <a:rPr lang="es-MX" sz="1400">
                <a:solidFill>
                  <a:schemeClr val="dk1"/>
                </a:solidFill>
                <a:latin typeface="Trebuchet MS"/>
                <a:ea typeface="Trebuchet MS"/>
                <a:cs typeface="Trebuchet MS"/>
                <a:sym typeface="Trebuchet MS"/>
              </a:rPr>
              <a:t>: Sincronización en tiempo real de datos del usuario.</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Notificaciones</a:t>
            </a:r>
            <a:r>
              <a:rPr lang="es-MX" sz="1400">
                <a:solidFill>
                  <a:schemeClr val="dk1"/>
                </a:solidFill>
                <a:latin typeface="Trebuchet MS"/>
                <a:ea typeface="Trebuchet MS"/>
                <a:cs typeface="Trebuchet MS"/>
                <a:sym typeface="Trebuchet MS"/>
              </a:rPr>
              <a:t>: Envío de recordatorios y actualizaciones.</a:t>
            </a:r>
            <a:endParaRPr sz="1400">
              <a:solidFill>
                <a:schemeClr val="dk1"/>
              </a:solidFill>
              <a:latin typeface="Trebuchet MS"/>
              <a:ea typeface="Trebuchet MS"/>
              <a:cs typeface="Trebuchet MS"/>
              <a:sym typeface="Trebuchet MS"/>
            </a:endParaRPr>
          </a:p>
        </p:txBody>
      </p:sp>
      <p:sp>
        <p:nvSpPr>
          <p:cNvPr id="609" name="Google Shape;609;p7"/>
          <p:cNvSpPr txBox="1"/>
          <p:nvPr/>
        </p:nvSpPr>
        <p:spPr>
          <a:xfrm>
            <a:off x="8944149" y="3445905"/>
            <a:ext cx="2494904" cy="25237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600">
                <a:solidFill>
                  <a:schemeClr val="dk1"/>
                </a:solidFill>
                <a:latin typeface="Trebuchet MS"/>
                <a:ea typeface="Trebuchet MS"/>
                <a:cs typeface="Trebuchet MS"/>
                <a:sym typeface="Trebuchet MS"/>
              </a:rPr>
              <a:t>OpenCV y MediaPipe</a:t>
            </a:r>
            <a:endParaRPr b="1"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Corrección de Postura</a:t>
            </a:r>
            <a:r>
              <a:rPr lang="es-MX" sz="1400">
                <a:solidFill>
                  <a:schemeClr val="dk1"/>
                </a:solidFill>
                <a:latin typeface="Trebuchet MS"/>
                <a:ea typeface="Trebuchet MS"/>
                <a:cs typeface="Trebuchet MS"/>
                <a:sym typeface="Trebuchet MS"/>
              </a:rPr>
              <a:t>: Análisis y corrección en tiempo real de la postura durante ejercicios.</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Reconocimiento de Imágenes</a:t>
            </a:r>
            <a:r>
              <a:rPr lang="es-MX" sz="1400">
                <a:solidFill>
                  <a:schemeClr val="dk1"/>
                </a:solidFill>
                <a:latin typeface="Trebuchet MS"/>
                <a:ea typeface="Trebuchet MS"/>
                <a:cs typeface="Trebuchet MS"/>
                <a:sym typeface="Trebuchet MS"/>
              </a:rPr>
              <a:t>: Procesamiento de imágenes para feedback en ejercicios.</a:t>
            </a:r>
            <a:endParaRPr sz="1400">
              <a:solidFill>
                <a:schemeClr val="dk1"/>
              </a:solidFill>
              <a:latin typeface="Trebuchet MS"/>
              <a:ea typeface="Trebuchet MS"/>
              <a:cs typeface="Trebuchet MS"/>
              <a:sym typeface="Trebuchet MS"/>
            </a:endParaRPr>
          </a:p>
        </p:txBody>
      </p:sp>
      <p:sp>
        <p:nvSpPr>
          <p:cNvPr id="610" name="Google Shape;610;p7"/>
          <p:cNvSpPr/>
          <p:nvPr/>
        </p:nvSpPr>
        <p:spPr>
          <a:xfrm>
            <a:off x="-13442855" y="-8467"/>
            <a:ext cx="25439088" cy="6892423"/>
          </a:xfrm>
          <a:custGeom>
            <a:rect b="b" l="l" r="r" t="t"/>
            <a:pathLst>
              <a:path extrusionOk="0" h="6892423" w="25439088">
                <a:moveTo>
                  <a:pt x="13842116" y="6870701"/>
                </a:moveTo>
                <a:lnTo>
                  <a:pt x="16224780" y="6870701"/>
                </a:lnTo>
                <a:lnTo>
                  <a:pt x="16189162" y="6881758"/>
                </a:lnTo>
                <a:cubicBezTo>
                  <a:pt x="16154988" y="6888751"/>
                  <a:pt x="16119604" y="6892423"/>
                  <a:pt x="16083362" y="6892423"/>
                </a:cubicBezTo>
                <a:lnTo>
                  <a:pt x="13983534" y="6892423"/>
                </a:lnTo>
                <a:cubicBezTo>
                  <a:pt x="13947292" y="6892423"/>
                  <a:pt x="13911908" y="6888751"/>
                  <a:pt x="13877734" y="6881758"/>
                </a:cubicBezTo>
                <a:close/>
                <a:moveTo>
                  <a:pt x="0" y="0"/>
                </a:moveTo>
                <a:lnTo>
                  <a:pt x="25439088" y="0"/>
                </a:lnTo>
                <a:lnTo>
                  <a:pt x="25439088" y="6870701"/>
                </a:lnTo>
                <a:lnTo>
                  <a:pt x="16224780" y="6870701"/>
                </a:lnTo>
                <a:lnTo>
                  <a:pt x="16287705" y="6851168"/>
                </a:lnTo>
                <a:cubicBezTo>
                  <a:pt x="16476125" y="6771473"/>
                  <a:pt x="16608334" y="6584902"/>
                  <a:pt x="16608334" y="6367451"/>
                </a:cubicBezTo>
                <a:lnTo>
                  <a:pt x="16608334" y="2348171"/>
                </a:lnTo>
                <a:cubicBezTo>
                  <a:pt x="16608334" y="2058237"/>
                  <a:pt x="16373296" y="1823199"/>
                  <a:pt x="16083362" y="1823199"/>
                </a:cubicBezTo>
                <a:lnTo>
                  <a:pt x="13983534" y="1823199"/>
                </a:lnTo>
                <a:cubicBezTo>
                  <a:pt x="13693600" y="1823199"/>
                  <a:pt x="13458562" y="2058237"/>
                  <a:pt x="13458562" y="2348171"/>
                </a:cubicBezTo>
                <a:lnTo>
                  <a:pt x="13458562" y="6367451"/>
                </a:lnTo>
                <a:cubicBezTo>
                  <a:pt x="13458562" y="6584902"/>
                  <a:pt x="13590771" y="6771473"/>
                  <a:pt x="13779191" y="6851168"/>
                </a:cubicBezTo>
                <a:lnTo>
                  <a:pt x="13842116" y="6870701"/>
                </a:lnTo>
                <a:lnTo>
                  <a:pt x="0" y="6870701"/>
                </a:lnTo>
                <a:close/>
              </a:path>
            </a:pathLst>
          </a:custGeom>
          <a:solidFill>
            <a:schemeClr val="accent1">
              <a:alpha val="70980"/>
            </a:schemeClr>
          </a:solidFill>
          <a:ln cap="rnd" cmpd="sng" w="19050">
            <a:solidFill>
              <a:srgbClr val="3C51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5" name="Shape 615"/>
        <p:cNvGrpSpPr/>
        <p:nvPr/>
      </p:nvGrpSpPr>
      <p:grpSpPr>
        <a:xfrm>
          <a:off x="0" y="0"/>
          <a:ext cx="0" cy="0"/>
          <a:chOff x="0" y="0"/>
          <a:chExt cx="0" cy="0"/>
        </a:xfrm>
      </p:grpSpPr>
      <p:grpSp>
        <p:nvGrpSpPr>
          <p:cNvPr id="616" name="Google Shape;616;p8"/>
          <p:cNvGrpSpPr/>
          <p:nvPr/>
        </p:nvGrpSpPr>
        <p:grpSpPr>
          <a:xfrm>
            <a:off x="0" y="-8467"/>
            <a:ext cx="12192000" cy="6866467"/>
            <a:chOff x="0" y="-8467"/>
            <a:chExt cx="12192000" cy="6866467"/>
          </a:xfrm>
        </p:grpSpPr>
        <p:cxnSp>
          <p:nvCxnSpPr>
            <p:cNvPr id="617" name="Google Shape;617;p8"/>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618" name="Google Shape;618;p8"/>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619" name="Google Shape;619;p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20" name="Google Shape;620;p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21" name="Google Shape;621;p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22" name="Google Shape;622;p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23" name="Google Shape;623;p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24" name="Google Shape;624;p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25" name="Google Shape;625;p8"/>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26" name="Google Shape;626;p8"/>
            <p:cNvSpPr/>
            <p:nvPr/>
          </p:nvSpPr>
          <p:spPr>
            <a:xfrm>
              <a:off x="0"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627" name="Google Shape;627;p8"/>
          <p:cNvSpPr txBox="1"/>
          <p:nvPr>
            <p:ph type="title"/>
          </p:nvPr>
        </p:nvSpPr>
        <p:spPr>
          <a:xfrm>
            <a:off x="2946684" y="1014413"/>
            <a:ext cx="385112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MX" sz="3600"/>
              <a:t>Recursos</a:t>
            </a:r>
            <a:endParaRPr/>
          </a:p>
        </p:txBody>
      </p:sp>
      <p:cxnSp>
        <p:nvCxnSpPr>
          <p:cNvPr id="628" name="Google Shape;628;p8"/>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629" name="Google Shape;629;p8"/>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630" name="Google Shape;630;p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31" name="Google Shape;631;p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32" name="Google Shape;632;p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33" name="Google Shape;633;p8"/>
          <p:cNvSpPr txBox="1"/>
          <p:nvPr>
            <p:ph idx="12" type="sldNum"/>
          </p:nvPr>
        </p:nvSpPr>
        <p:spPr>
          <a:xfrm>
            <a:off x="8303968" y="5895348"/>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s-MX">
                <a:solidFill>
                  <a:srgbClr val="FFFFFF"/>
                </a:solidFill>
              </a:rPr>
              <a:t>‹#›</a:t>
            </a:fld>
            <a:endParaRPr>
              <a:solidFill>
                <a:srgbClr val="FFFFFF"/>
              </a:solidFill>
            </a:endParaRPr>
          </a:p>
        </p:txBody>
      </p:sp>
      <p:sp>
        <p:nvSpPr>
          <p:cNvPr id="634" name="Google Shape;634;p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46666"/>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35" name="Google Shape;635;p8"/>
          <p:cNvSpPr/>
          <p:nvPr/>
        </p:nvSpPr>
        <p:spPr>
          <a:xfrm>
            <a:off x="9207462" y="-4234"/>
            <a:ext cx="2955376" cy="6858000"/>
          </a:xfrm>
          <a:prstGeom prst="rect">
            <a:avLst/>
          </a:prstGeom>
          <a:solidFill>
            <a:schemeClr val="lt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36" name="Google Shape;636;p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37" name="Google Shape;637;p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38" name="Google Shape;638;p8"/>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39" name="Google Shape;639;p8"/>
          <p:cNvSpPr/>
          <p:nvPr/>
        </p:nvSpPr>
        <p:spPr>
          <a:xfrm>
            <a:off x="7352778" y="5627869"/>
            <a:ext cx="2946147" cy="1230129"/>
          </a:xfrm>
          <a:prstGeom prst="rect">
            <a:avLst/>
          </a:prstGeom>
          <a:solidFill>
            <a:schemeClr val="lt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descr="Icono&#10;&#10;Descripción generada automáticamente" id="640" name="Google Shape;640;p8"/>
          <p:cNvPicPr preferRelativeResize="0"/>
          <p:nvPr/>
        </p:nvPicPr>
        <p:blipFill rotWithShape="1">
          <a:blip r:embed="rId3">
            <a:alphaModFix/>
          </a:blip>
          <a:srcRect b="0" l="0" r="0" t="0"/>
          <a:stretch/>
        </p:blipFill>
        <p:spPr>
          <a:xfrm>
            <a:off x="3457592" y="2144751"/>
            <a:ext cx="1352464" cy="1352464"/>
          </a:xfrm>
          <a:prstGeom prst="rect">
            <a:avLst/>
          </a:prstGeom>
          <a:noFill/>
          <a:ln>
            <a:noFill/>
          </a:ln>
        </p:spPr>
      </p:pic>
      <p:pic>
        <p:nvPicPr>
          <p:cNvPr descr="Logotipo, nombre de la empresa&#10;&#10;Descripción generada automáticamente" id="641" name="Google Shape;641;p8"/>
          <p:cNvPicPr preferRelativeResize="0"/>
          <p:nvPr/>
        </p:nvPicPr>
        <p:blipFill rotWithShape="1">
          <a:blip r:embed="rId4">
            <a:alphaModFix/>
          </a:blip>
          <a:srcRect b="0" l="0" r="0" t="0"/>
          <a:stretch/>
        </p:blipFill>
        <p:spPr>
          <a:xfrm>
            <a:off x="1006890" y="2146802"/>
            <a:ext cx="1258867" cy="1258867"/>
          </a:xfrm>
          <a:prstGeom prst="rect">
            <a:avLst/>
          </a:prstGeom>
          <a:noFill/>
          <a:ln>
            <a:noFill/>
          </a:ln>
        </p:spPr>
      </p:pic>
      <p:pic>
        <p:nvPicPr>
          <p:cNvPr descr="Icono&#10;&#10;Descripción generada automáticamente" id="642" name="Google Shape;642;p8"/>
          <p:cNvPicPr preferRelativeResize="0"/>
          <p:nvPr/>
        </p:nvPicPr>
        <p:blipFill rotWithShape="1">
          <a:blip r:embed="rId5">
            <a:alphaModFix/>
          </a:blip>
          <a:srcRect b="0" l="0" r="0" t="0"/>
          <a:stretch/>
        </p:blipFill>
        <p:spPr>
          <a:xfrm>
            <a:off x="6245480" y="2155649"/>
            <a:ext cx="1300989" cy="1300989"/>
          </a:xfrm>
          <a:prstGeom prst="rect">
            <a:avLst/>
          </a:prstGeom>
          <a:noFill/>
          <a:ln>
            <a:noFill/>
          </a:ln>
        </p:spPr>
      </p:pic>
      <p:pic>
        <p:nvPicPr>
          <p:cNvPr descr="Icono&#10;&#10;Descripción generada automáticamente" id="643" name="Google Shape;643;p8"/>
          <p:cNvPicPr preferRelativeResize="0"/>
          <p:nvPr/>
        </p:nvPicPr>
        <p:blipFill rotWithShape="1">
          <a:blip r:embed="rId6">
            <a:alphaModFix/>
          </a:blip>
          <a:srcRect b="21042" l="0" r="0" t="0"/>
          <a:stretch/>
        </p:blipFill>
        <p:spPr>
          <a:xfrm>
            <a:off x="9371012" y="2228880"/>
            <a:ext cx="1161443" cy="1131018"/>
          </a:xfrm>
          <a:prstGeom prst="rect">
            <a:avLst/>
          </a:prstGeom>
          <a:noFill/>
          <a:ln>
            <a:noFill/>
          </a:ln>
        </p:spPr>
      </p:pic>
      <p:sp>
        <p:nvSpPr>
          <p:cNvPr id="644" name="Google Shape;644;p8"/>
          <p:cNvSpPr txBox="1"/>
          <p:nvPr/>
        </p:nvSpPr>
        <p:spPr>
          <a:xfrm>
            <a:off x="631871" y="3579873"/>
            <a:ext cx="2404043" cy="25237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600">
                <a:solidFill>
                  <a:schemeClr val="dk1"/>
                </a:solidFill>
                <a:latin typeface="Trebuchet MS"/>
                <a:ea typeface="Trebuchet MS"/>
                <a:cs typeface="Trebuchet MS"/>
                <a:sym typeface="Trebuchet MS"/>
              </a:rPr>
              <a:t>Angular</a:t>
            </a:r>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Lógica y Componentes</a:t>
            </a:r>
            <a:r>
              <a:rPr lang="es-MX" sz="1400">
                <a:solidFill>
                  <a:schemeClr val="dk1"/>
                </a:solidFill>
                <a:latin typeface="Trebuchet MS"/>
                <a:ea typeface="Trebuchet MS"/>
                <a:cs typeface="Trebuchet MS"/>
                <a:sym typeface="Trebuchet MS"/>
              </a:rPr>
              <a:t>: Implementación de la lógica de negocio y componentes.</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Manejo de Datos</a:t>
            </a:r>
            <a:r>
              <a:rPr lang="es-MX" sz="1400">
                <a:solidFill>
                  <a:schemeClr val="dk1"/>
                </a:solidFill>
                <a:latin typeface="Trebuchet MS"/>
                <a:ea typeface="Trebuchet MS"/>
                <a:cs typeface="Trebuchet MS"/>
                <a:sym typeface="Trebuchet MS"/>
              </a:rPr>
              <a:t>: Integración con Firebase y gestión del estado de la app.</a:t>
            </a:r>
            <a:endParaRPr sz="1400">
              <a:solidFill>
                <a:schemeClr val="dk1"/>
              </a:solidFill>
              <a:latin typeface="Trebuchet MS"/>
              <a:ea typeface="Trebuchet MS"/>
              <a:cs typeface="Trebuchet MS"/>
              <a:sym typeface="Trebuchet MS"/>
            </a:endParaRPr>
          </a:p>
        </p:txBody>
      </p:sp>
      <p:sp>
        <p:nvSpPr>
          <p:cNvPr id="645" name="Google Shape;645;p8"/>
          <p:cNvSpPr txBox="1"/>
          <p:nvPr/>
        </p:nvSpPr>
        <p:spPr>
          <a:xfrm>
            <a:off x="3210122" y="3573608"/>
            <a:ext cx="224215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600">
                <a:solidFill>
                  <a:schemeClr val="dk1"/>
                </a:solidFill>
                <a:latin typeface="Trebuchet MS"/>
                <a:ea typeface="Trebuchet MS"/>
                <a:cs typeface="Trebuchet MS"/>
                <a:sym typeface="Trebuchet MS"/>
              </a:rPr>
              <a:t>Ionic</a:t>
            </a:r>
            <a:endParaRPr b="1"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Interfaz de Usuario</a:t>
            </a:r>
            <a:r>
              <a:rPr lang="es-MX" sz="1400">
                <a:solidFill>
                  <a:schemeClr val="dk1"/>
                </a:solidFill>
                <a:latin typeface="Trebuchet MS"/>
                <a:ea typeface="Trebuchet MS"/>
                <a:cs typeface="Trebuchet MS"/>
                <a:sym typeface="Trebuchet MS"/>
              </a:rPr>
              <a:t>: Desarrollo de una UI atractiva y multiplataforma.</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Navegación</a:t>
            </a:r>
            <a:r>
              <a:rPr lang="es-MX" sz="1400">
                <a:solidFill>
                  <a:schemeClr val="dk1"/>
                </a:solidFill>
                <a:latin typeface="Trebuchet MS"/>
                <a:ea typeface="Trebuchet MS"/>
                <a:cs typeface="Trebuchet MS"/>
                <a:sym typeface="Trebuchet MS"/>
              </a:rPr>
              <a:t>: Gestión de la navegación entre secciones de la app.</a:t>
            </a:r>
            <a:endParaRPr sz="1400">
              <a:solidFill>
                <a:schemeClr val="dk1"/>
              </a:solidFill>
              <a:latin typeface="Trebuchet MS"/>
              <a:ea typeface="Trebuchet MS"/>
              <a:cs typeface="Trebuchet MS"/>
              <a:sym typeface="Trebuchet MS"/>
            </a:endParaRPr>
          </a:p>
        </p:txBody>
      </p:sp>
      <p:sp>
        <p:nvSpPr>
          <p:cNvPr id="646" name="Google Shape;646;p8"/>
          <p:cNvSpPr txBox="1"/>
          <p:nvPr/>
        </p:nvSpPr>
        <p:spPr>
          <a:xfrm>
            <a:off x="5793651" y="3548184"/>
            <a:ext cx="300734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600">
                <a:solidFill>
                  <a:schemeClr val="dk1"/>
                </a:solidFill>
                <a:latin typeface="Trebuchet MS"/>
                <a:ea typeface="Trebuchet MS"/>
                <a:cs typeface="Trebuchet MS"/>
                <a:sym typeface="Trebuchet MS"/>
              </a:rPr>
              <a:t>Firebase</a:t>
            </a:r>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Autenticación</a:t>
            </a:r>
            <a:r>
              <a:rPr lang="es-MX" sz="1400">
                <a:solidFill>
                  <a:schemeClr val="dk1"/>
                </a:solidFill>
                <a:latin typeface="Trebuchet MS"/>
                <a:ea typeface="Trebuchet MS"/>
                <a:cs typeface="Trebuchet MS"/>
                <a:sym typeface="Trebuchet MS"/>
              </a:rPr>
              <a:t>: Seguridad en el registro y acceso de usuarios.</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Base de Datos</a:t>
            </a:r>
            <a:r>
              <a:rPr lang="es-MX" sz="1400">
                <a:solidFill>
                  <a:schemeClr val="dk1"/>
                </a:solidFill>
                <a:latin typeface="Trebuchet MS"/>
                <a:ea typeface="Trebuchet MS"/>
                <a:cs typeface="Trebuchet MS"/>
                <a:sym typeface="Trebuchet MS"/>
              </a:rPr>
              <a:t>: Sincronización en tiempo real de datos del usuario.</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Notificaciones</a:t>
            </a:r>
            <a:r>
              <a:rPr lang="es-MX" sz="1400">
                <a:solidFill>
                  <a:schemeClr val="dk1"/>
                </a:solidFill>
                <a:latin typeface="Trebuchet MS"/>
                <a:ea typeface="Trebuchet MS"/>
                <a:cs typeface="Trebuchet MS"/>
                <a:sym typeface="Trebuchet MS"/>
              </a:rPr>
              <a:t>: Envío de recordatorios y actualizaciones.</a:t>
            </a:r>
            <a:endParaRPr sz="1400">
              <a:solidFill>
                <a:schemeClr val="dk1"/>
              </a:solidFill>
              <a:latin typeface="Trebuchet MS"/>
              <a:ea typeface="Trebuchet MS"/>
              <a:cs typeface="Trebuchet MS"/>
              <a:sym typeface="Trebuchet MS"/>
            </a:endParaRPr>
          </a:p>
        </p:txBody>
      </p:sp>
      <p:sp>
        <p:nvSpPr>
          <p:cNvPr id="647" name="Google Shape;647;p8"/>
          <p:cNvSpPr txBox="1"/>
          <p:nvPr/>
        </p:nvSpPr>
        <p:spPr>
          <a:xfrm>
            <a:off x="8944149" y="3445905"/>
            <a:ext cx="2494904" cy="25237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600">
                <a:solidFill>
                  <a:schemeClr val="dk1"/>
                </a:solidFill>
                <a:latin typeface="Trebuchet MS"/>
                <a:ea typeface="Trebuchet MS"/>
                <a:cs typeface="Trebuchet MS"/>
                <a:sym typeface="Trebuchet MS"/>
              </a:rPr>
              <a:t>OpenCV y MediaPipe</a:t>
            </a:r>
            <a:endParaRPr b="1"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Corrección de Postura</a:t>
            </a:r>
            <a:r>
              <a:rPr lang="es-MX" sz="1400">
                <a:solidFill>
                  <a:schemeClr val="dk1"/>
                </a:solidFill>
                <a:latin typeface="Trebuchet MS"/>
                <a:ea typeface="Trebuchet MS"/>
                <a:cs typeface="Trebuchet MS"/>
                <a:sym typeface="Trebuchet MS"/>
              </a:rPr>
              <a:t>: Análisis y corrección en tiempo real de la postura durante ejercicios.</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Reconocimiento de Imágenes</a:t>
            </a:r>
            <a:r>
              <a:rPr lang="es-MX" sz="1400">
                <a:solidFill>
                  <a:schemeClr val="dk1"/>
                </a:solidFill>
                <a:latin typeface="Trebuchet MS"/>
                <a:ea typeface="Trebuchet MS"/>
                <a:cs typeface="Trebuchet MS"/>
                <a:sym typeface="Trebuchet MS"/>
              </a:rPr>
              <a:t>: Procesamiento de imágenes para feedback en ejercicios.</a:t>
            </a:r>
            <a:endParaRPr sz="1400">
              <a:solidFill>
                <a:schemeClr val="dk1"/>
              </a:solidFill>
              <a:latin typeface="Trebuchet MS"/>
              <a:ea typeface="Trebuchet MS"/>
              <a:cs typeface="Trebuchet MS"/>
              <a:sym typeface="Trebuchet MS"/>
            </a:endParaRPr>
          </a:p>
        </p:txBody>
      </p:sp>
      <p:sp>
        <p:nvSpPr>
          <p:cNvPr id="648" name="Google Shape;648;p8"/>
          <p:cNvSpPr/>
          <p:nvPr/>
        </p:nvSpPr>
        <p:spPr>
          <a:xfrm>
            <a:off x="-10826469" y="-307"/>
            <a:ext cx="25439088" cy="6892423"/>
          </a:xfrm>
          <a:custGeom>
            <a:rect b="b" l="l" r="r" t="t"/>
            <a:pathLst>
              <a:path extrusionOk="0" h="6892423" w="25439088">
                <a:moveTo>
                  <a:pt x="13842116" y="6870701"/>
                </a:moveTo>
                <a:lnTo>
                  <a:pt x="16224780" y="6870701"/>
                </a:lnTo>
                <a:lnTo>
                  <a:pt x="16189162" y="6881758"/>
                </a:lnTo>
                <a:cubicBezTo>
                  <a:pt x="16154988" y="6888751"/>
                  <a:pt x="16119604" y="6892423"/>
                  <a:pt x="16083362" y="6892423"/>
                </a:cubicBezTo>
                <a:lnTo>
                  <a:pt x="13983534" y="6892423"/>
                </a:lnTo>
                <a:cubicBezTo>
                  <a:pt x="13947292" y="6892423"/>
                  <a:pt x="13911908" y="6888751"/>
                  <a:pt x="13877734" y="6881758"/>
                </a:cubicBezTo>
                <a:close/>
                <a:moveTo>
                  <a:pt x="0" y="0"/>
                </a:moveTo>
                <a:lnTo>
                  <a:pt x="25439088" y="0"/>
                </a:lnTo>
                <a:lnTo>
                  <a:pt x="25439088" y="6870701"/>
                </a:lnTo>
                <a:lnTo>
                  <a:pt x="16224780" y="6870701"/>
                </a:lnTo>
                <a:lnTo>
                  <a:pt x="16287705" y="6851168"/>
                </a:lnTo>
                <a:cubicBezTo>
                  <a:pt x="16476125" y="6771473"/>
                  <a:pt x="16608334" y="6584902"/>
                  <a:pt x="16608334" y="6367451"/>
                </a:cubicBezTo>
                <a:lnTo>
                  <a:pt x="16608334" y="2348171"/>
                </a:lnTo>
                <a:cubicBezTo>
                  <a:pt x="16608334" y="2058237"/>
                  <a:pt x="16373296" y="1823199"/>
                  <a:pt x="16083362" y="1823199"/>
                </a:cubicBezTo>
                <a:lnTo>
                  <a:pt x="13983534" y="1823199"/>
                </a:lnTo>
                <a:cubicBezTo>
                  <a:pt x="13693600" y="1823199"/>
                  <a:pt x="13458562" y="2058237"/>
                  <a:pt x="13458562" y="2348171"/>
                </a:cubicBezTo>
                <a:lnTo>
                  <a:pt x="13458562" y="6367451"/>
                </a:lnTo>
                <a:cubicBezTo>
                  <a:pt x="13458562" y="6584902"/>
                  <a:pt x="13590771" y="6771473"/>
                  <a:pt x="13779191" y="6851168"/>
                </a:cubicBezTo>
                <a:lnTo>
                  <a:pt x="13842116" y="6870701"/>
                </a:lnTo>
                <a:lnTo>
                  <a:pt x="0" y="6870701"/>
                </a:lnTo>
                <a:close/>
              </a:path>
            </a:pathLst>
          </a:custGeom>
          <a:solidFill>
            <a:schemeClr val="accent1">
              <a:alpha val="70980"/>
            </a:schemeClr>
          </a:solidFill>
          <a:ln cap="rnd" cmpd="sng" w="19050">
            <a:solidFill>
              <a:srgbClr val="3C51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3" name="Shape 653"/>
        <p:cNvGrpSpPr/>
        <p:nvPr/>
      </p:nvGrpSpPr>
      <p:grpSpPr>
        <a:xfrm>
          <a:off x="0" y="0"/>
          <a:ext cx="0" cy="0"/>
          <a:chOff x="0" y="0"/>
          <a:chExt cx="0" cy="0"/>
        </a:xfrm>
      </p:grpSpPr>
      <p:grpSp>
        <p:nvGrpSpPr>
          <p:cNvPr id="654" name="Google Shape;654;p9"/>
          <p:cNvGrpSpPr/>
          <p:nvPr/>
        </p:nvGrpSpPr>
        <p:grpSpPr>
          <a:xfrm>
            <a:off x="0" y="-8467"/>
            <a:ext cx="12192000" cy="6866467"/>
            <a:chOff x="0" y="-8467"/>
            <a:chExt cx="12192000" cy="6866467"/>
          </a:xfrm>
        </p:grpSpPr>
        <p:cxnSp>
          <p:nvCxnSpPr>
            <p:cNvPr id="655" name="Google Shape;655;p9"/>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656" name="Google Shape;656;p9"/>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657" name="Google Shape;657;p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58" name="Google Shape;658;p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59" name="Google Shape;659;p9"/>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60" name="Google Shape;660;p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61" name="Google Shape;661;p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62" name="Google Shape;662;p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63" name="Google Shape;663;p9"/>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64" name="Google Shape;664;p9"/>
            <p:cNvSpPr/>
            <p:nvPr/>
          </p:nvSpPr>
          <p:spPr>
            <a:xfrm>
              <a:off x="0"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665" name="Google Shape;665;p9"/>
          <p:cNvSpPr txBox="1"/>
          <p:nvPr>
            <p:ph type="title"/>
          </p:nvPr>
        </p:nvSpPr>
        <p:spPr>
          <a:xfrm>
            <a:off x="2946684" y="1014413"/>
            <a:ext cx="385112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MX" sz="3600"/>
              <a:t>Recursos</a:t>
            </a:r>
            <a:endParaRPr/>
          </a:p>
        </p:txBody>
      </p:sp>
      <p:cxnSp>
        <p:nvCxnSpPr>
          <p:cNvPr id="666" name="Google Shape;666;p9"/>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667" name="Google Shape;667;p9"/>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668" name="Google Shape;668;p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69" name="Google Shape;669;p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70" name="Google Shape;670;p9"/>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71" name="Google Shape;671;p9"/>
          <p:cNvSpPr txBox="1"/>
          <p:nvPr>
            <p:ph idx="12" type="sldNum"/>
          </p:nvPr>
        </p:nvSpPr>
        <p:spPr>
          <a:xfrm>
            <a:off x="8303968" y="5895348"/>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s-MX">
                <a:solidFill>
                  <a:srgbClr val="FFFFFF"/>
                </a:solidFill>
              </a:rPr>
              <a:t>‹#›</a:t>
            </a:fld>
            <a:endParaRPr>
              <a:solidFill>
                <a:srgbClr val="FFFFFF"/>
              </a:solidFill>
            </a:endParaRPr>
          </a:p>
        </p:txBody>
      </p:sp>
      <p:sp>
        <p:nvSpPr>
          <p:cNvPr id="672" name="Google Shape;672;p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46666"/>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73" name="Google Shape;673;p9"/>
          <p:cNvSpPr/>
          <p:nvPr/>
        </p:nvSpPr>
        <p:spPr>
          <a:xfrm>
            <a:off x="9207462" y="-4234"/>
            <a:ext cx="2955376" cy="6858000"/>
          </a:xfrm>
          <a:prstGeom prst="rect">
            <a:avLst/>
          </a:prstGeom>
          <a:solidFill>
            <a:schemeClr val="lt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74" name="Google Shape;674;p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75" name="Google Shape;675;p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76" name="Google Shape;676;p9"/>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77" name="Google Shape;677;p9"/>
          <p:cNvSpPr/>
          <p:nvPr/>
        </p:nvSpPr>
        <p:spPr>
          <a:xfrm>
            <a:off x="7352778" y="5627869"/>
            <a:ext cx="2946147" cy="1230129"/>
          </a:xfrm>
          <a:prstGeom prst="rect">
            <a:avLst/>
          </a:prstGeom>
          <a:solidFill>
            <a:schemeClr val="lt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descr="Icono&#10;&#10;Descripción generada automáticamente" id="678" name="Google Shape;678;p9"/>
          <p:cNvPicPr preferRelativeResize="0"/>
          <p:nvPr/>
        </p:nvPicPr>
        <p:blipFill rotWithShape="1">
          <a:blip r:embed="rId3">
            <a:alphaModFix/>
          </a:blip>
          <a:srcRect b="0" l="0" r="0" t="0"/>
          <a:stretch/>
        </p:blipFill>
        <p:spPr>
          <a:xfrm>
            <a:off x="3457592" y="2144751"/>
            <a:ext cx="1352464" cy="1352464"/>
          </a:xfrm>
          <a:prstGeom prst="rect">
            <a:avLst/>
          </a:prstGeom>
          <a:noFill/>
          <a:ln>
            <a:noFill/>
          </a:ln>
        </p:spPr>
      </p:pic>
      <p:pic>
        <p:nvPicPr>
          <p:cNvPr descr="Logotipo, nombre de la empresa&#10;&#10;Descripción generada automáticamente" id="679" name="Google Shape;679;p9"/>
          <p:cNvPicPr preferRelativeResize="0"/>
          <p:nvPr/>
        </p:nvPicPr>
        <p:blipFill rotWithShape="1">
          <a:blip r:embed="rId4">
            <a:alphaModFix/>
          </a:blip>
          <a:srcRect b="0" l="0" r="0" t="0"/>
          <a:stretch/>
        </p:blipFill>
        <p:spPr>
          <a:xfrm>
            <a:off x="1006890" y="2146802"/>
            <a:ext cx="1258867" cy="1258867"/>
          </a:xfrm>
          <a:prstGeom prst="rect">
            <a:avLst/>
          </a:prstGeom>
          <a:noFill/>
          <a:ln>
            <a:noFill/>
          </a:ln>
        </p:spPr>
      </p:pic>
      <p:pic>
        <p:nvPicPr>
          <p:cNvPr descr="Icono&#10;&#10;Descripción generada automáticamente" id="680" name="Google Shape;680;p9"/>
          <p:cNvPicPr preferRelativeResize="0"/>
          <p:nvPr/>
        </p:nvPicPr>
        <p:blipFill rotWithShape="1">
          <a:blip r:embed="rId5">
            <a:alphaModFix/>
          </a:blip>
          <a:srcRect b="0" l="0" r="0" t="0"/>
          <a:stretch/>
        </p:blipFill>
        <p:spPr>
          <a:xfrm>
            <a:off x="6245480" y="2155649"/>
            <a:ext cx="1300989" cy="1300989"/>
          </a:xfrm>
          <a:prstGeom prst="rect">
            <a:avLst/>
          </a:prstGeom>
          <a:noFill/>
          <a:ln>
            <a:noFill/>
          </a:ln>
        </p:spPr>
      </p:pic>
      <p:pic>
        <p:nvPicPr>
          <p:cNvPr descr="Icono&#10;&#10;Descripción generada automáticamente" id="681" name="Google Shape;681;p9"/>
          <p:cNvPicPr preferRelativeResize="0"/>
          <p:nvPr/>
        </p:nvPicPr>
        <p:blipFill rotWithShape="1">
          <a:blip r:embed="rId6">
            <a:alphaModFix/>
          </a:blip>
          <a:srcRect b="21042" l="0" r="0" t="0"/>
          <a:stretch/>
        </p:blipFill>
        <p:spPr>
          <a:xfrm>
            <a:off x="9371012" y="2228880"/>
            <a:ext cx="1161443" cy="1131018"/>
          </a:xfrm>
          <a:prstGeom prst="rect">
            <a:avLst/>
          </a:prstGeom>
          <a:noFill/>
          <a:ln>
            <a:noFill/>
          </a:ln>
        </p:spPr>
      </p:pic>
      <p:sp>
        <p:nvSpPr>
          <p:cNvPr id="682" name="Google Shape;682;p9"/>
          <p:cNvSpPr txBox="1"/>
          <p:nvPr/>
        </p:nvSpPr>
        <p:spPr>
          <a:xfrm>
            <a:off x="631871" y="3579873"/>
            <a:ext cx="2404043" cy="25237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600">
                <a:solidFill>
                  <a:schemeClr val="dk1"/>
                </a:solidFill>
                <a:latin typeface="Trebuchet MS"/>
                <a:ea typeface="Trebuchet MS"/>
                <a:cs typeface="Trebuchet MS"/>
                <a:sym typeface="Trebuchet MS"/>
              </a:rPr>
              <a:t>Angular</a:t>
            </a:r>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Lógica y Componentes</a:t>
            </a:r>
            <a:r>
              <a:rPr lang="es-MX" sz="1400">
                <a:solidFill>
                  <a:schemeClr val="dk1"/>
                </a:solidFill>
                <a:latin typeface="Trebuchet MS"/>
                <a:ea typeface="Trebuchet MS"/>
                <a:cs typeface="Trebuchet MS"/>
                <a:sym typeface="Trebuchet MS"/>
              </a:rPr>
              <a:t>: Implementación de la lógica de negocio y componentes.</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Manejo de Datos</a:t>
            </a:r>
            <a:r>
              <a:rPr lang="es-MX" sz="1400">
                <a:solidFill>
                  <a:schemeClr val="dk1"/>
                </a:solidFill>
                <a:latin typeface="Trebuchet MS"/>
                <a:ea typeface="Trebuchet MS"/>
                <a:cs typeface="Trebuchet MS"/>
                <a:sym typeface="Trebuchet MS"/>
              </a:rPr>
              <a:t>: Integración con Firebase y gestión del estado de la app.</a:t>
            </a:r>
            <a:endParaRPr sz="1400">
              <a:solidFill>
                <a:schemeClr val="dk1"/>
              </a:solidFill>
              <a:latin typeface="Trebuchet MS"/>
              <a:ea typeface="Trebuchet MS"/>
              <a:cs typeface="Trebuchet MS"/>
              <a:sym typeface="Trebuchet MS"/>
            </a:endParaRPr>
          </a:p>
        </p:txBody>
      </p:sp>
      <p:sp>
        <p:nvSpPr>
          <p:cNvPr id="683" name="Google Shape;683;p9"/>
          <p:cNvSpPr txBox="1"/>
          <p:nvPr/>
        </p:nvSpPr>
        <p:spPr>
          <a:xfrm>
            <a:off x="3210122" y="3573608"/>
            <a:ext cx="224215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600">
                <a:solidFill>
                  <a:schemeClr val="dk1"/>
                </a:solidFill>
                <a:latin typeface="Trebuchet MS"/>
                <a:ea typeface="Trebuchet MS"/>
                <a:cs typeface="Trebuchet MS"/>
                <a:sym typeface="Trebuchet MS"/>
              </a:rPr>
              <a:t>Ionic</a:t>
            </a:r>
            <a:endParaRPr b="1"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Interfaz de Usuario</a:t>
            </a:r>
            <a:r>
              <a:rPr lang="es-MX" sz="1400">
                <a:solidFill>
                  <a:schemeClr val="dk1"/>
                </a:solidFill>
                <a:latin typeface="Trebuchet MS"/>
                <a:ea typeface="Trebuchet MS"/>
                <a:cs typeface="Trebuchet MS"/>
                <a:sym typeface="Trebuchet MS"/>
              </a:rPr>
              <a:t>: Desarrollo de una UI atractiva y multiplataforma.</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Navegación</a:t>
            </a:r>
            <a:r>
              <a:rPr lang="es-MX" sz="1400">
                <a:solidFill>
                  <a:schemeClr val="dk1"/>
                </a:solidFill>
                <a:latin typeface="Trebuchet MS"/>
                <a:ea typeface="Trebuchet MS"/>
                <a:cs typeface="Trebuchet MS"/>
                <a:sym typeface="Trebuchet MS"/>
              </a:rPr>
              <a:t>: Gestión de la navegación entre secciones de la app.</a:t>
            </a:r>
            <a:endParaRPr sz="1400">
              <a:solidFill>
                <a:schemeClr val="dk1"/>
              </a:solidFill>
              <a:latin typeface="Trebuchet MS"/>
              <a:ea typeface="Trebuchet MS"/>
              <a:cs typeface="Trebuchet MS"/>
              <a:sym typeface="Trebuchet MS"/>
            </a:endParaRPr>
          </a:p>
        </p:txBody>
      </p:sp>
      <p:sp>
        <p:nvSpPr>
          <p:cNvPr id="684" name="Google Shape;684;p9"/>
          <p:cNvSpPr txBox="1"/>
          <p:nvPr/>
        </p:nvSpPr>
        <p:spPr>
          <a:xfrm>
            <a:off x="5793651" y="3548184"/>
            <a:ext cx="300734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600">
                <a:solidFill>
                  <a:schemeClr val="dk1"/>
                </a:solidFill>
                <a:latin typeface="Trebuchet MS"/>
                <a:ea typeface="Trebuchet MS"/>
                <a:cs typeface="Trebuchet MS"/>
                <a:sym typeface="Trebuchet MS"/>
              </a:rPr>
              <a:t>Firebase</a:t>
            </a:r>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Autenticación</a:t>
            </a:r>
            <a:r>
              <a:rPr lang="es-MX" sz="1400">
                <a:solidFill>
                  <a:schemeClr val="dk1"/>
                </a:solidFill>
                <a:latin typeface="Trebuchet MS"/>
                <a:ea typeface="Trebuchet MS"/>
                <a:cs typeface="Trebuchet MS"/>
                <a:sym typeface="Trebuchet MS"/>
              </a:rPr>
              <a:t>: Seguridad en el registro y acceso de usuarios.</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Base de Datos</a:t>
            </a:r>
            <a:r>
              <a:rPr lang="es-MX" sz="1400">
                <a:solidFill>
                  <a:schemeClr val="dk1"/>
                </a:solidFill>
                <a:latin typeface="Trebuchet MS"/>
                <a:ea typeface="Trebuchet MS"/>
                <a:cs typeface="Trebuchet MS"/>
                <a:sym typeface="Trebuchet MS"/>
              </a:rPr>
              <a:t>: Sincronización en tiempo real de datos del usuario.</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Notificaciones</a:t>
            </a:r>
            <a:r>
              <a:rPr lang="es-MX" sz="1400">
                <a:solidFill>
                  <a:schemeClr val="dk1"/>
                </a:solidFill>
                <a:latin typeface="Trebuchet MS"/>
                <a:ea typeface="Trebuchet MS"/>
                <a:cs typeface="Trebuchet MS"/>
                <a:sym typeface="Trebuchet MS"/>
              </a:rPr>
              <a:t>: Envío de recordatorios y actualizaciones.</a:t>
            </a:r>
            <a:endParaRPr sz="1400">
              <a:solidFill>
                <a:schemeClr val="dk1"/>
              </a:solidFill>
              <a:latin typeface="Trebuchet MS"/>
              <a:ea typeface="Trebuchet MS"/>
              <a:cs typeface="Trebuchet MS"/>
              <a:sym typeface="Trebuchet MS"/>
            </a:endParaRPr>
          </a:p>
        </p:txBody>
      </p:sp>
      <p:sp>
        <p:nvSpPr>
          <p:cNvPr id="685" name="Google Shape;685;p9"/>
          <p:cNvSpPr txBox="1"/>
          <p:nvPr/>
        </p:nvSpPr>
        <p:spPr>
          <a:xfrm>
            <a:off x="8944149" y="3445905"/>
            <a:ext cx="2494904" cy="25237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600">
                <a:solidFill>
                  <a:schemeClr val="dk1"/>
                </a:solidFill>
                <a:latin typeface="Trebuchet MS"/>
                <a:ea typeface="Trebuchet MS"/>
                <a:cs typeface="Trebuchet MS"/>
                <a:sym typeface="Trebuchet MS"/>
              </a:rPr>
              <a:t>OpenCV y MediaPipe</a:t>
            </a:r>
            <a:endParaRPr b="1"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Corrección de Postura</a:t>
            </a:r>
            <a:r>
              <a:rPr lang="es-MX" sz="1400">
                <a:solidFill>
                  <a:schemeClr val="dk1"/>
                </a:solidFill>
                <a:latin typeface="Trebuchet MS"/>
                <a:ea typeface="Trebuchet MS"/>
                <a:cs typeface="Trebuchet MS"/>
                <a:sym typeface="Trebuchet MS"/>
              </a:rPr>
              <a:t>: Análisis y corrección en tiempo real de la postura durante ejercicios.</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s-MX" sz="1400" u="sng">
                <a:solidFill>
                  <a:schemeClr val="dk1"/>
                </a:solidFill>
                <a:latin typeface="Trebuchet MS"/>
                <a:ea typeface="Trebuchet MS"/>
                <a:cs typeface="Trebuchet MS"/>
                <a:sym typeface="Trebuchet MS"/>
              </a:rPr>
              <a:t>Reconocimiento de Imágenes</a:t>
            </a:r>
            <a:r>
              <a:rPr lang="es-MX" sz="1400">
                <a:solidFill>
                  <a:schemeClr val="dk1"/>
                </a:solidFill>
                <a:latin typeface="Trebuchet MS"/>
                <a:ea typeface="Trebuchet MS"/>
                <a:cs typeface="Trebuchet MS"/>
                <a:sym typeface="Trebuchet MS"/>
              </a:rPr>
              <a:t>: Procesamiento de imágenes para feedback en ejercicios.</a:t>
            </a:r>
            <a:endParaRPr sz="1400">
              <a:solidFill>
                <a:schemeClr val="dk1"/>
              </a:solidFill>
              <a:latin typeface="Trebuchet MS"/>
              <a:ea typeface="Trebuchet MS"/>
              <a:cs typeface="Trebuchet MS"/>
              <a:sym typeface="Trebuchet MS"/>
            </a:endParaRPr>
          </a:p>
        </p:txBody>
      </p:sp>
      <p:sp>
        <p:nvSpPr>
          <p:cNvPr id="686" name="Google Shape;686;p9"/>
          <p:cNvSpPr/>
          <p:nvPr/>
        </p:nvSpPr>
        <p:spPr>
          <a:xfrm>
            <a:off x="-7847299" y="-8467"/>
            <a:ext cx="25439088" cy="6892423"/>
          </a:xfrm>
          <a:custGeom>
            <a:rect b="b" l="l" r="r" t="t"/>
            <a:pathLst>
              <a:path extrusionOk="0" h="6892423" w="25439088">
                <a:moveTo>
                  <a:pt x="13842116" y="6870701"/>
                </a:moveTo>
                <a:lnTo>
                  <a:pt x="16224780" y="6870701"/>
                </a:lnTo>
                <a:lnTo>
                  <a:pt x="16189162" y="6881758"/>
                </a:lnTo>
                <a:cubicBezTo>
                  <a:pt x="16154988" y="6888751"/>
                  <a:pt x="16119604" y="6892423"/>
                  <a:pt x="16083362" y="6892423"/>
                </a:cubicBezTo>
                <a:lnTo>
                  <a:pt x="13983534" y="6892423"/>
                </a:lnTo>
                <a:cubicBezTo>
                  <a:pt x="13947292" y="6892423"/>
                  <a:pt x="13911908" y="6888751"/>
                  <a:pt x="13877734" y="6881758"/>
                </a:cubicBezTo>
                <a:close/>
                <a:moveTo>
                  <a:pt x="0" y="0"/>
                </a:moveTo>
                <a:lnTo>
                  <a:pt x="25439088" y="0"/>
                </a:lnTo>
                <a:lnTo>
                  <a:pt x="25439088" y="6870701"/>
                </a:lnTo>
                <a:lnTo>
                  <a:pt x="16224780" y="6870701"/>
                </a:lnTo>
                <a:lnTo>
                  <a:pt x="16287705" y="6851168"/>
                </a:lnTo>
                <a:cubicBezTo>
                  <a:pt x="16476125" y="6771473"/>
                  <a:pt x="16608334" y="6584902"/>
                  <a:pt x="16608334" y="6367451"/>
                </a:cubicBezTo>
                <a:lnTo>
                  <a:pt x="16608334" y="2348171"/>
                </a:lnTo>
                <a:cubicBezTo>
                  <a:pt x="16608334" y="2058237"/>
                  <a:pt x="16373296" y="1823199"/>
                  <a:pt x="16083362" y="1823199"/>
                </a:cubicBezTo>
                <a:lnTo>
                  <a:pt x="13983534" y="1823199"/>
                </a:lnTo>
                <a:cubicBezTo>
                  <a:pt x="13693600" y="1823199"/>
                  <a:pt x="13458562" y="2058237"/>
                  <a:pt x="13458562" y="2348171"/>
                </a:cubicBezTo>
                <a:lnTo>
                  <a:pt x="13458562" y="6367451"/>
                </a:lnTo>
                <a:cubicBezTo>
                  <a:pt x="13458562" y="6584902"/>
                  <a:pt x="13590771" y="6771473"/>
                  <a:pt x="13779191" y="6851168"/>
                </a:cubicBezTo>
                <a:lnTo>
                  <a:pt x="13842116" y="6870701"/>
                </a:lnTo>
                <a:lnTo>
                  <a:pt x="0" y="6870701"/>
                </a:lnTo>
                <a:close/>
              </a:path>
            </a:pathLst>
          </a:custGeom>
          <a:solidFill>
            <a:schemeClr val="accent1">
              <a:alpha val="70980"/>
            </a:schemeClr>
          </a:solidFill>
          <a:ln cap="rnd" cmpd="sng" w="19050">
            <a:solidFill>
              <a:srgbClr val="3C51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Faceta">
  <a:themeElements>
    <a:clrScheme name="Faceta">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2024-09-03T20:12:41Z</dcterms:created>
  <dc:creator>JUAN PABLO TEJO ZUNIGA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