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6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24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22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9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478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24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28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95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44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06FB5A-0772-42B8-9315-E385E4ED0EC3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9D024-99E6-4859-9DD7-C0A0FAC60F49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14309" y="1069747"/>
            <a:ext cx="4332514" cy="4135437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Cigarrillo, como ir dejando la adicción de a poco.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677869"/>
            <a:ext cx="4920751" cy="4920751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48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Tips para dejar la adicción a fumar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TRATA DE TOMAR MUCHA AGUA O CUALQUIER LIQUIDO.</a:t>
            </a:r>
          </a:p>
          <a:p>
            <a:r>
              <a:rPr lang="es-ES" dirty="0" smtClean="0"/>
              <a:t>HACER COMIDAS LIGERAS, EVITAR LAS COMIDAS CARGADAS.</a:t>
            </a:r>
          </a:p>
          <a:p>
            <a:r>
              <a:rPr lang="es-ES" dirty="0" smtClean="0"/>
              <a:t>MANTENERSE OCUPADO, Y ESTAR ACTIVO CON DISTINTAS ACTIVIDADES.</a:t>
            </a:r>
          </a:p>
          <a:p>
            <a:r>
              <a:rPr lang="es-ES" dirty="0" smtClean="0"/>
              <a:t>TRATAR DE FIJAR UNA FECHA, Y A PRTIR DE UN DIA IR DISMINUYENDO LA CANTIDAD DE CIGARRILLOS FUMADOS POR DIA.</a:t>
            </a:r>
          </a:p>
          <a:p>
            <a:r>
              <a:rPr lang="es-ES" dirty="0" smtClean="0"/>
              <a:t>LOS PRIMEROS TRES DIAS, TRATAR DE ABSTENERSE DE FUMAR.</a:t>
            </a:r>
          </a:p>
          <a:p>
            <a:r>
              <a:rPr lang="es-ES" dirty="0" smtClean="0"/>
              <a:t>ELIMINAR CUALQUIER OBJETO RELACIONADO CON EL TABACO Y EL FUMAR.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097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91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Retrospección</vt:lpstr>
      <vt:lpstr>Cigarrillo, como ir dejando la adicción de a poco.</vt:lpstr>
      <vt:lpstr>Tips para dejar la adicción a fumar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Cigarrillo</dc:title>
  <dc:creator>MORASSUTTI MATIAS</dc:creator>
  <cp:lastModifiedBy>MORASSUTTI MATIAS</cp:lastModifiedBy>
  <cp:revision>4</cp:revision>
  <dcterms:created xsi:type="dcterms:W3CDTF">2022-04-19T11:06:51Z</dcterms:created>
  <dcterms:modified xsi:type="dcterms:W3CDTF">2022-04-19T11:36:54Z</dcterms:modified>
</cp:coreProperties>
</file>