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261" r:id="rId8"/>
    <p:sldId id="270" r:id="rId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95959"/>
    <a:srgbClr val="454545"/>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B9C3A6-CA78-434B-8AF7-30F27F8AC555}" v="198" dt="2022-08-31T15:03:41.45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72" d="100"/>
          <a:sy n="72" d="100"/>
        </p:scale>
        <p:origin x="6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61D24C-86B7-4A3D-A07A-F8028BF8F39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46F9879-6F73-4FB2-8320-47D02B6E1B8E}">
      <dgm:prSet/>
      <dgm:spPr/>
      <dgm:t>
        <a:bodyPr/>
        <a:lstStyle/>
        <a:p>
          <a:r>
            <a:rPr lang="es-ES" dirty="0"/>
            <a:t>Componente (Interfaz o Clase Abstracta)</a:t>
          </a:r>
          <a:endParaRPr lang="en-US" dirty="0"/>
        </a:p>
      </dgm:t>
    </dgm:pt>
    <dgm:pt modelId="{47B10496-D94A-4925-84CA-D1EA0B84BA8E}" type="parTrans" cxnId="{AA8D2C1A-E819-4DD2-8028-8E3656FB8701}">
      <dgm:prSet/>
      <dgm:spPr/>
      <dgm:t>
        <a:bodyPr/>
        <a:lstStyle/>
        <a:p>
          <a:endParaRPr lang="en-US"/>
        </a:p>
      </dgm:t>
    </dgm:pt>
    <dgm:pt modelId="{1D479338-1EAF-4160-BA06-1F554C3568FA}" type="sibTrans" cxnId="{AA8D2C1A-E819-4DD2-8028-8E3656FB8701}">
      <dgm:prSet/>
      <dgm:spPr/>
      <dgm:t>
        <a:bodyPr/>
        <a:lstStyle/>
        <a:p>
          <a:endParaRPr lang="en-US"/>
        </a:p>
      </dgm:t>
    </dgm:pt>
    <dgm:pt modelId="{124A0160-BA64-4791-AA4D-5048D452CFA1}">
      <dgm:prSet/>
      <dgm:spPr/>
      <dgm:t>
        <a:bodyPr/>
        <a:lstStyle/>
        <a:p>
          <a:r>
            <a:rPr lang="es-ES" b="0" i="0"/>
            <a:t>La interfaz o clase abstracta </a:t>
          </a:r>
          <a:r>
            <a:rPr lang="es-ES" b="1" i="0"/>
            <a:t>Componente</a:t>
          </a:r>
          <a:r>
            <a:rPr lang="es-ES" b="0" i="0"/>
            <a:t> describe operaciones que son comunes a elementos simples y complejos del árbol.</a:t>
          </a:r>
          <a:endParaRPr lang="en-US"/>
        </a:p>
      </dgm:t>
    </dgm:pt>
    <dgm:pt modelId="{4251D0B3-665E-402C-9968-AC6BD0AC5809}" type="parTrans" cxnId="{A41879B1-B675-4978-8549-C31E74636D02}">
      <dgm:prSet/>
      <dgm:spPr/>
      <dgm:t>
        <a:bodyPr/>
        <a:lstStyle/>
        <a:p>
          <a:endParaRPr lang="en-US"/>
        </a:p>
      </dgm:t>
    </dgm:pt>
    <dgm:pt modelId="{C7FFFEEC-B409-4FBC-89CD-F41F6DCE60F0}" type="sibTrans" cxnId="{A41879B1-B675-4978-8549-C31E74636D02}">
      <dgm:prSet/>
      <dgm:spPr/>
      <dgm:t>
        <a:bodyPr/>
        <a:lstStyle/>
        <a:p>
          <a:endParaRPr lang="en-US"/>
        </a:p>
      </dgm:t>
    </dgm:pt>
    <dgm:pt modelId="{51C9B68D-3E12-4193-B613-BB41DCF6ECD9}">
      <dgm:prSet/>
      <dgm:spPr/>
      <dgm:t>
        <a:bodyPr/>
        <a:lstStyle/>
        <a:p>
          <a:r>
            <a:rPr lang="es-ES" b="0" i="0" dirty="0"/>
            <a:t>Este componente deberá ser extendido por los otros dos componentes Hoja y Compuesto.</a:t>
          </a:r>
          <a:endParaRPr lang="en-US" dirty="0"/>
        </a:p>
      </dgm:t>
    </dgm:pt>
    <dgm:pt modelId="{FAE6966A-64B2-4DB9-ACBE-7626CE3460A9}" type="parTrans" cxnId="{4AE9FECC-F114-45A4-9D44-6C7A4D15A7EC}">
      <dgm:prSet/>
      <dgm:spPr/>
      <dgm:t>
        <a:bodyPr/>
        <a:lstStyle/>
        <a:p>
          <a:endParaRPr lang="en-US"/>
        </a:p>
      </dgm:t>
    </dgm:pt>
    <dgm:pt modelId="{E1A0F616-A98B-4549-91C0-F8F771C68BF0}" type="sibTrans" cxnId="{4AE9FECC-F114-45A4-9D44-6C7A4D15A7EC}">
      <dgm:prSet/>
      <dgm:spPr/>
      <dgm:t>
        <a:bodyPr/>
        <a:lstStyle/>
        <a:p>
          <a:endParaRPr lang="en-US"/>
        </a:p>
      </dgm:t>
    </dgm:pt>
    <dgm:pt modelId="{08AB55B0-C7AA-4605-8808-56E4D70DB257}">
      <dgm:prSet/>
      <dgm:spPr/>
      <dgm:t>
        <a:bodyPr/>
        <a:lstStyle/>
        <a:p>
          <a:r>
            <a:rPr lang="es-AR" dirty="0"/>
            <a:t>Hoja (Objeto)</a:t>
          </a:r>
          <a:endParaRPr lang="en-US" dirty="0"/>
        </a:p>
      </dgm:t>
    </dgm:pt>
    <dgm:pt modelId="{BDBA87D6-CB59-441A-898A-4C55E8FE6E93}" type="parTrans" cxnId="{7FAAC4C1-F02A-481A-BC6C-A50C83A06DBE}">
      <dgm:prSet/>
      <dgm:spPr/>
      <dgm:t>
        <a:bodyPr/>
        <a:lstStyle/>
        <a:p>
          <a:endParaRPr lang="en-US"/>
        </a:p>
      </dgm:t>
    </dgm:pt>
    <dgm:pt modelId="{3B6581C2-1C0D-4AF4-998E-3729FC043EBE}" type="sibTrans" cxnId="{7FAAC4C1-F02A-481A-BC6C-A50C83A06DBE}">
      <dgm:prSet/>
      <dgm:spPr/>
      <dgm:t>
        <a:bodyPr/>
        <a:lstStyle/>
        <a:p>
          <a:endParaRPr lang="en-US"/>
        </a:p>
      </dgm:t>
    </dgm:pt>
    <dgm:pt modelId="{C6D140A7-0150-40F7-8AF0-0A04B0619964}">
      <dgm:prSet/>
      <dgm:spPr/>
      <dgm:t>
        <a:bodyPr/>
        <a:lstStyle/>
        <a:p>
          <a:r>
            <a:rPr lang="es-ES" b="0" i="0"/>
            <a:t>La </a:t>
          </a:r>
          <a:r>
            <a:rPr lang="es-ES" b="1" i="0"/>
            <a:t>Hoja</a:t>
          </a:r>
          <a:r>
            <a:rPr lang="es-ES" b="0" i="0"/>
            <a:t> es el elemento básico o mas simple del árbol y no tiene subelementos.</a:t>
          </a:r>
          <a:endParaRPr lang="en-US"/>
        </a:p>
      </dgm:t>
    </dgm:pt>
    <dgm:pt modelId="{22B30D04-6685-4A5F-A885-9E6FD624365F}" type="parTrans" cxnId="{A98065E5-A3A5-4BB2-A4E3-217871F6D5D1}">
      <dgm:prSet/>
      <dgm:spPr/>
      <dgm:t>
        <a:bodyPr/>
        <a:lstStyle/>
        <a:p>
          <a:endParaRPr lang="en-US"/>
        </a:p>
      </dgm:t>
    </dgm:pt>
    <dgm:pt modelId="{C7FAD08A-47F8-4B5B-B34E-9C430EED7260}" type="sibTrans" cxnId="{A98065E5-A3A5-4BB2-A4E3-217871F6D5D1}">
      <dgm:prSet/>
      <dgm:spPr/>
      <dgm:t>
        <a:bodyPr/>
        <a:lstStyle/>
        <a:p>
          <a:endParaRPr lang="en-US"/>
        </a:p>
      </dgm:t>
    </dgm:pt>
    <dgm:pt modelId="{61921BAC-B545-4EAF-84E6-97E489DD978F}">
      <dgm:prSet/>
      <dgm:spPr/>
      <dgm:t>
        <a:bodyPr/>
        <a:lstStyle/>
        <a:p>
          <a:r>
            <a:rPr lang="es-ES" b="0" i="0"/>
            <a:t>Normalmente, los componentes de la hoja acaban realizando la mayoría del trabajo real, ya que no tienen a nadie a quien delegarle el trabajo.</a:t>
          </a:r>
          <a:endParaRPr lang="en-US"/>
        </a:p>
      </dgm:t>
    </dgm:pt>
    <dgm:pt modelId="{B3AA5469-180C-4FC2-B9AB-45C912545273}" type="parTrans" cxnId="{4EA1FA77-57A1-48A4-9B52-0DEA1E1097FD}">
      <dgm:prSet/>
      <dgm:spPr/>
      <dgm:t>
        <a:bodyPr/>
        <a:lstStyle/>
        <a:p>
          <a:endParaRPr lang="en-US"/>
        </a:p>
      </dgm:t>
    </dgm:pt>
    <dgm:pt modelId="{C32E36EF-E3AE-4949-9331-7B3E8308362A}" type="sibTrans" cxnId="{4EA1FA77-57A1-48A4-9B52-0DEA1E1097FD}">
      <dgm:prSet/>
      <dgm:spPr/>
      <dgm:t>
        <a:bodyPr/>
        <a:lstStyle/>
        <a:p>
          <a:endParaRPr lang="en-US"/>
        </a:p>
      </dgm:t>
    </dgm:pt>
    <dgm:pt modelId="{59AFCC0E-F9FE-40F3-A4EF-343E7CEDB52C}">
      <dgm:prSet/>
      <dgm:spPr/>
      <dgm:t>
        <a:bodyPr/>
        <a:lstStyle/>
        <a:p>
          <a:r>
            <a:rPr lang="es-ES"/>
            <a:t>Este</a:t>
          </a:r>
          <a:r>
            <a:rPr lang="es-ES" b="0" i="0"/>
            <a:t> extiende o hereda de </a:t>
          </a:r>
          <a:r>
            <a:rPr lang="es-ES" b="1" i="0"/>
            <a:t>Componente.</a:t>
          </a:r>
          <a:endParaRPr lang="en-US"/>
        </a:p>
      </dgm:t>
    </dgm:pt>
    <dgm:pt modelId="{48467376-606A-43AA-A9CA-B070484231D8}" type="parTrans" cxnId="{D65628A5-086F-475B-8AB9-09FD761368D5}">
      <dgm:prSet/>
      <dgm:spPr/>
      <dgm:t>
        <a:bodyPr/>
        <a:lstStyle/>
        <a:p>
          <a:endParaRPr lang="en-US"/>
        </a:p>
      </dgm:t>
    </dgm:pt>
    <dgm:pt modelId="{D3486E6F-FED1-491B-9E5D-0F1913BD01BB}" type="sibTrans" cxnId="{D65628A5-086F-475B-8AB9-09FD761368D5}">
      <dgm:prSet/>
      <dgm:spPr/>
      <dgm:t>
        <a:bodyPr/>
        <a:lstStyle/>
        <a:p>
          <a:endParaRPr lang="en-US"/>
        </a:p>
      </dgm:t>
    </dgm:pt>
    <dgm:pt modelId="{D8AB53AD-9572-4716-86DD-FA7A6A33BFAC}">
      <dgm:prSet/>
      <dgm:spPr/>
      <dgm:t>
        <a:bodyPr/>
        <a:lstStyle/>
        <a:p>
          <a:r>
            <a:rPr lang="es-ES" b="0" i="0" dirty="0"/>
            <a:t>Compuesto (Objeto)</a:t>
          </a:r>
          <a:endParaRPr lang="en-US" b="0" dirty="0"/>
        </a:p>
      </dgm:t>
    </dgm:pt>
    <dgm:pt modelId="{D5BBEA73-E7FC-4FD9-B8DD-5F76A9210CCD}" type="parTrans" cxnId="{E52803C6-FE1C-45E2-9FB1-154F0FEB8974}">
      <dgm:prSet/>
      <dgm:spPr/>
      <dgm:t>
        <a:bodyPr/>
        <a:lstStyle/>
        <a:p>
          <a:endParaRPr lang="en-US"/>
        </a:p>
      </dgm:t>
    </dgm:pt>
    <dgm:pt modelId="{8340F283-432A-44BB-87B9-3F00AA8C2695}" type="sibTrans" cxnId="{E52803C6-FE1C-45E2-9FB1-154F0FEB8974}">
      <dgm:prSet/>
      <dgm:spPr/>
      <dgm:t>
        <a:bodyPr/>
        <a:lstStyle/>
        <a:p>
          <a:endParaRPr lang="en-US"/>
        </a:p>
      </dgm:t>
    </dgm:pt>
    <dgm:pt modelId="{B919F167-4516-45BA-AD17-F31770E59387}">
      <dgm:prSet/>
      <dgm:spPr/>
      <dgm:t>
        <a:bodyPr/>
        <a:lstStyle/>
        <a:p>
          <a:r>
            <a:rPr lang="es-ES" b="0" i="0" dirty="0"/>
            <a:t>El </a:t>
          </a:r>
          <a:r>
            <a:rPr lang="es-ES" b="1" i="0" dirty="0"/>
            <a:t>Contenedor</a:t>
          </a:r>
          <a:r>
            <a:rPr lang="es-ES" b="0" i="0" dirty="0"/>
            <a:t> (también llamado </a:t>
          </a:r>
          <a:r>
            <a:rPr lang="es-ES" b="0" i="1" dirty="0"/>
            <a:t>compuesto</a:t>
          </a:r>
          <a:r>
            <a:rPr lang="es-ES" b="0" i="0" dirty="0"/>
            <a:t>) es un elemento que tiene subelementos: hojas u otros contenedores.</a:t>
          </a:r>
          <a:endParaRPr lang="en-US" dirty="0"/>
        </a:p>
      </dgm:t>
    </dgm:pt>
    <dgm:pt modelId="{701ACEBD-A08E-490B-8858-AD33692339CD}" type="parTrans" cxnId="{6724F600-47E1-4F93-89DA-01F8E3B8585E}">
      <dgm:prSet/>
      <dgm:spPr/>
      <dgm:t>
        <a:bodyPr/>
        <a:lstStyle/>
        <a:p>
          <a:endParaRPr lang="en-US"/>
        </a:p>
      </dgm:t>
    </dgm:pt>
    <dgm:pt modelId="{816617B5-F2B3-4EC1-AA90-BC6DF468E554}" type="sibTrans" cxnId="{6724F600-47E1-4F93-89DA-01F8E3B8585E}">
      <dgm:prSet/>
      <dgm:spPr/>
      <dgm:t>
        <a:bodyPr/>
        <a:lstStyle/>
        <a:p>
          <a:endParaRPr lang="en-US"/>
        </a:p>
      </dgm:t>
    </dgm:pt>
    <dgm:pt modelId="{01E6C695-DF9D-4FA4-94AE-1B2266B8C737}">
      <dgm:prSet/>
      <dgm:spPr/>
      <dgm:t>
        <a:bodyPr/>
        <a:lstStyle/>
        <a:p>
          <a:r>
            <a:rPr lang="es-ES"/>
            <a:t>N</a:t>
          </a:r>
          <a:r>
            <a:rPr lang="es-ES" b="0" i="0"/>
            <a:t>o conoce las clases concretas de sus hijos. </a:t>
          </a:r>
          <a:endParaRPr lang="en-US"/>
        </a:p>
      </dgm:t>
    </dgm:pt>
    <dgm:pt modelId="{F63E0C61-64E7-4D40-8046-0A4A48F23EC4}" type="parTrans" cxnId="{9EF27580-440F-48EF-B4FB-8773C28687FE}">
      <dgm:prSet/>
      <dgm:spPr/>
      <dgm:t>
        <a:bodyPr/>
        <a:lstStyle/>
        <a:p>
          <a:endParaRPr lang="en-US"/>
        </a:p>
      </dgm:t>
    </dgm:pt>
    <dgm:pt modelId="{FC141680-180A-4DBB-B587-412CE0E62141}" type="sibTrans" cxnId="{9EF27580-440F-48EF-B4FB-8773C28687FE}">
      <dgm:prSet/>
      <dgm:spPr/>
      <dgm:t>
        <a:bodyPr/>
        <a:lstStyle/>
        <a:p>
          <a:endParaRPr lang="en-US"/>
        </a:p>
      </dgm:t>
    </dgm:pt>
    <dgm:pt modelId="{F3728B46-C278-4F5C-AB8E-72EFFC880FE9}">
      <dgm:prSet/>
      <dgm:spPr/>
      <dgm:t>
        <a:bodyPr/>
        <a:lstStyle/>
        <a:p>
          <a:r>
            <a:rPr lang="es-ES" b="0" i="0"/>
            <a:t>Funciona con todos los subelementos únicamente a través de la interfaz componente.</a:t>
          </a:r>
          <a:endParaRPr lang="en-US"/>
        </a:p>
      </dgm:t>
    </dgm:pt>
    <dgm:pt modelId="{4EA75204-A9FE-46D4-B218-FA610560540A}" type="parTrans" cxnId="{6E84DA2E-1ED5-4D9D-8D5F-F749F344BA79}">
      <dgm:prSet/>
      <dgm:spPr/>
      <dgm:t>
        <a:bodyPr/>
        <a:lstStyle/>
        <a:p>
          <a:endParaRPr lang="en-US"/>
        </a:p>
      </dgm:t>
    </dgm:pt>
    <dgm:pt modelId="{75E16B4C-62A2-4224-BBD1-41BB356B8C4A}" type="sibTrans" cxnId="{6E84DA2E-1ED5-4D9D-8D5F-F749F344BA79}">
      <dgm:prSet/>
      <dgm:spPr/>
      <dgm:t>
        <a:bodyPr/>
        <a:lstStyle/>
        <a:p>
          <a:endParaRPr lang="en-US"/>
        </a:p>
      </dgm:t>
    </dgm:pt>
    <dgm:pt modelId="{45D06780-457C-475F-BF4D-9DE1BDA0905B}">
      <dgm:prSet/>
      <dgm:spPr/>
      <dgm:t>
        <a:bodyPr/>
        <a:lstStyle/>
        <a:p>
          <a:r>
            <a:rPr lang="es-ES" b="0" i="0" dirty="0"/>
            <a:t>Al recibir una solicitud, un contenedor delega el trabajo a sus subelementos, procesa los resultados intermedios y devuelve el resultado final al cliente.</a:t>
          </a:r>
          <a:endParaRPr lang="en-US" dirty="0"/>
        </a:p>
      </dgm:t>
    </dgm:pt>
    <dgm:pt modelId="{01FE31C4-B668-4C7D-93C4-245E13BCF96C}" type="parTrans" cxnId="{A9BD2927-7816-4421-AA06-DF26D4CB2D6A}">
      <dgm:prSet/>
      <dgm:spPr/>
      <dgm:t>
        <a:bodyPr/>
        <a:lstStyle/>
        <a:p>
          <a:endParaRPr lang="en-US"/>
        </a:p>
      </dgm:t>
    </dgm:pt>
    <dgm:pt modelId="{FEADBD66-53B9-4A71-B800-16DFF1389FA4}" type="sibTrans" cxnId="{A9BD2927-7816-4421-AA06-DF26D4CB2D6A}">
      <dgm:prSet/>
      <dgm:spPr/>
      <dgm:t>
        <a:bodyPr/>
        <a:lstStyle/>
        <a:p>
          <a:endParaRPr lang="en-US"/>
        </a:p>
      </dgm:t>
    </dgm:pt>
    <dgm:pt modelId="{215082C4-15E2-46D3-9703-854EE1F0A55E}" type="pres">
      <dgm:prSet presAssocID="{1F61D24C-86B7-4A3D-A07A-F8028BF8F390}" presName="linear" presStyleCnt="0">
        <dgm:presLayoutVars>
          <dgm:dir/>
          <dgm:animLvl val="lvl"/>
          <dgm:resizeHandles val="exact"/>
        </dgm:presLayoutVars>
      </dgm:prSet>
      <dgm:spPr/>
    </dgm:pt>
    <dgm:pt modelId="{26492FA8-9136-4956-812D-0D07F0BC38F4}" type="pres">
      <dgm:prSet presAssocID="{546F9879-6F73-4FB2-8320-47D02B6E1B8E}" presName="parentLin" presStyleCnt="0"/>
      <dgm:spPr/>
    </dgm:pt>
    <dgm:pt modelId="{06245787-A076-4E11-BA4D-7D176329413F}" type="pres">
      <dgm:prSet presAssocID="{546F9879-6F73-4FB2-8320-47D02B6E1B8E}" presName="parentLeftMargin" presStyleLbl="node1" presStyleIdx="0" presStyleCnt="3"/>
      <dgm:spPr/>
    </dgm:pt>
    <dgm:pt modelId="{73CB0AC7-488B-42E8-A268-B1E5984B17D9}" type="pres">
      <dgm:prSet presAssocID="{546F9879-6F73-4FB2-8320-47D02B6E1B8E}" presName="parentText" presStyleLbl="node1" presStyleIdx="0" presStyleCnt="3">
        <dgm:presLayoutVars>
          <dgm:chMax val="0"/>
          <dgm:bulletEnabled val="1"/>
        </dgm:presLayoutVars>
      </dgm:prSet>
      <dgm:spPr/>
    </dgm:pt>
    <dgm:pt modelId="{E932D358-61A9-40A2-8F30-4C7B4E57456D}" type="pres">
      <dgm:prSet presAssocID="{546F9879-6F73-4FB2-8320-47D02B6E1B8E}" presName="negativeSpace" presStyleCnt="0"/>
      <dgm:spPr/>
    </dgm:pt>
    <dgm:pt modelId="{70092CA1-8D68-47E4-B408-B705E2266B7F}" type="pres">
      <dgm:prSet presAssocID="{546F9879-6F73-4FB2-8320-47D02B6E1B8E}" presName="childText" presStyleLbl="conFgAcc1" presStyleIdx="0" presStyleCnt="3">
        <dgm:presLayoutVars>
          <dgm:bulletEnabled val="1"/>
        </dgm:presLayoutVars>
      </dgm:prSet>
      <dgm:spPr/>
    </dgm:pt>
    <dgm:pt modelId="{EC08E20C-A87B-441A-8BBC-8CC2207670F6}" type="pres">
      <dgm:prSet presAssocID="{1D479338-1EAF-4160-BA06-1F554C3568FA}" presName="spaceBetweenRectangles" presStyleCnt="0"/>
      <dgm:spPr/>
    </dgm:pt>
    <dgm:pt modelId="{33756BA4-4AF7-4EBF-B55F-793331E873BD}" type="pres">
      <dgm:prSet presAssocID="{08AB55B0-C7AA-4605-8808-56E4D70DB257}" presName="parentLin" presStyleCnt="0"/>
      <dgm:spPr/>
    </dgm:pt>
    <dgm:pt modelId="{69796FE0-EB7B-4CA5-B809-AD0FDB398BAB}" type="pres">
      <dgm:prSet presAssocID="{08AB55B0-C7AA-4605-8808-56E4D70DB257}" presName="parentLeftMargin" presStyleLbl="node1" presStyleIdx="0" presStyleCnt="3"/>
      <dgm:spPr/>
    </dgm:pt>
    <dgm:pt modelId="{1168D5BF-968A-46F7-9286-004D9BF4BBCD}" type="pres">
      <dgm:prSet presAssocID="{08AB55B0-C7AA-4605-8808-56E4D70DB257}" presName="parentText" presStyleLbl="node1" presStyleIdx="1" presStyleCnt="3">
        <dgm:presLayoutVars>
          <dgm:chMax val="0"/>
          <dgm:bulletEnabled val="1"/>
        </dgm:presLayoutVars>
      </dgm:prSet>
      <dgm:spPr/>
    </dgm:pt>
    <dgm:pt modelId="{81A96FBF-CB9D-414B-864D-256823EBD524}" type="pres">
      <dgm:prSet presAssocID="{08AB55B0-C7AA-4605-8808-56E4D70DB257}" presName="negativeSpace" presStyleCnt="0"/>
      <dgm:spPr/>
    </dgm:pt>
    <dgm:pt modelId="{FE8ACE46-C1B4-4FD2-88F0-059C345A7763}" type="pres">
      <dgm:prSet presAssocID="{08AB55B0-C7AA-4605-8808-56E4D70DB257}" presName="childText" presStyleLbl="conFgAcc1" presStyleIdx="1" presStyleCnt="3">
        <dgm:presLayoutVars>
          <dgm:bulletEnabled val="1"/>
        </dgm:presLayoutVars>
      </dgm:prSet>
      <dgm:spPr/>
    </dgm:pt>
    <dgm:pt modelId="{8311739B-7385-4362-874F-2C4099936724}" type="pres">
      <dgm:prSet presAssocID="{3B6581C2-1C0D-4AF4-998E-3729FC043EBE}" presName="spaceBetweenRectangles" presStyleCnt="0"/>
      <dgm:spPr/>
    </dgm:pt>
    <dgm:pt modelId="{47A11B82-4A9B-48D6-8F45-E97840EAFCB3}" type="pres">
      <dgm:prSet presAssocID="{D8AB53AD-9572-4716-86DD-FA7A6A33BFAC}" presName="parentLin" presStyleCnt="0"/>
      <dgm:spPr/>
    </dgm:pt>
    <dgm:pt modelId="{74D2D710-1184-40A9-9A59-B0307A1186AE}" type="pres">
      <dgm:prSet presAssocID="{D8AB53AD-9572-4716-86DD-FA7A6A33BFAC}" presName="parentLeftMargin" presStyleLbl="node1" presStyleIdx="1" presStyleCnt="3"/>
      <dgm:spPr/>
    </dgm:pt>
    <dgm:pt modelId="{FC8C3FDC-4826-4DAD-B150-1B9B41364F5F}" type="pres">
      <dgm:prSet presAssocID="{D8AB53AD-9572-4716-86DD-FA7A6A33BFAC}" presName="parentText" presStyleLbl="node1" presStyleIdx="2" presStyleCnt="3">
        <dgm:presLayoutVars>
          <dgm:chMax val="0"/>
          <dgm:bulletEnabled val="1"/>
        </dgm:presLayoutVars>
      </dgm:prSet>
      <dgm:spPr/>
    </dgm:pt>
    <dgm:pt modelId="{45A1B841-8CC5-4057-9514-26CB20E9CEAE}" type="pres">
      <dgm:prSet presAssocID="{D8AB53AD-9572-4716-86DD-FA7A6A33BFAC}" presName="negativeSpace" presStyleCnt="0"/>
      <dgm:spPr/>
    </dgm:pt>
    <dgm:pt modelId="{3542FC61-5115-45BA-B19A-2986042E7D9C}" type="pres">
      <dgm:prSet presAssocID="{D8AB53AD-9572-4716-86DD-FA7A6A33BFAC}" presName="childText" presStyleLbl="conFgAcc1" presStyleIdx="2" presStyleCnt="3">
        <dgm:presLayoutVars>
          <dgm:bulletEnabled val="1"/>
        </dgm:presLayoutVars>
      </dgm:prSet>
      <dgm:spPr/>
    </dgm:pt>
  </dgm:ptLst>
  <dgm:cxnLst>
    <dgm:cxn modelId="{6724F600-47E1-4F93-89DA-01F8E3B8585E}" srcId="{D8AB53AD-9572-4716-86DD-FA7A6A33BFAC}" destId="{B919F167-4516-45BA-AD17-F31770E59387}" srcOrd="0" destOrd="0" parTransId="{701ACEBD-A08E-490B-8858-AD33692339CD}" sibTransId="{816617B5-F2B3-4EC1-AA90-BC6DF468E554}"/>
    <dgm:cxn modelId="{44EC9B0D-C1A4-4345-9194-780DF562C905}" type="presOf" srcId="{45D06780-457C-475F-BF4D-9DE1BDA0905B}" destId="{3542FC61-5115-45BA-B19A-2986042E7D9C}" srcOrd="0" destOrd="3" presId="urn:microsoft.com/office/officeart/2005/8/layout/list1"/>
    <dgm:cxn modelId="{AA8D2C1A-E819-4DD2-8028-8E3656FB8701}" srcId="{1F61D24C-86B7-4A3D-A07A-F8028BF8F390}" destId="{546F9879-6F73-4FB2-8320-47D02B6E1B8E}" srcOrd="0" destOrd="0" parTransId="{47B10496-D94A-4925-84CA-D1EA0B84BA8E}" sibTransId="{1D479338-1EAF-4160-BA06-1F554C3568FA}"/>
    <dgm:cxn modelId="{A9BD2927-7816-4421-AA06-DF26D4CB2D6A}" srcId="{D8AB53AD-9572-4716-86DD-FA7A6A33BFAC}" destId="{45D06780-457C-475F-BF4D-9DE1BDA0905B}" srcOrd="3" destOrd="0" parTransId="{01FE31C4-B668-4C7D-93C4-245E13BCF96C}" sibTransId="{FEADBD66-53B9-4A71-B800-16DFF1389FA4}"/>
    <dgm:cxn modelId="{0076BD28-266F-49ED-B3E3-507816390880}" type="presOf" srcId="{08AB55B0-C7AA-4605-8808-56E4D70DB257}" destId="{1168D5BF-968A-46F7-9286-004D9BF4BBCD}" srcOrd="1" destOrd="0" presId="urn:microsoft.com/office/officeart/2005/8/layout/list1"/>
    <dgm:cxn modelId="{6E84DA2E-1ED5-4D9D-8D5F-F749F344BA79}" srcId="{D8AB53AD-9572-4716-86DD-FA7A6A33BFAC}" destId="{F3728B46-C278-4F5C-AB8E-72EFFC880FE9}" srcOrd="2" destOrd="0" parTransId="{4EA75204-A9FE-46D4-B218-FA610560540A}" sibTransId="{75E16B4C-62A2-4224-BBD1-41BB356B8C4A}"/>
    <dgm:cxn modelId="{780B0B3A-4A37-4B23-8E99-4B5CE39D0200}" type="presOf" srcId="{F3728B46-C278-4F5C-AB8E-72EFFC880FE9}" destId="{3542FC61-5115-45BA-B19A-2986042E7D9C}" srcOrd="0" destOrd="2" presId="urn:microsoft.com/office/officeart/2005/8/layout/list1"/>
    <dgm:cxn modelId="{E0CBBE63-BE11-4EAB-ABCD-55A3C38EAE54}" type="presOf" srcId="{61921BAC-B545-4EAF-84E6-97E489DD978F}" destId="{FE8ACE46-C1B4-4FD2-88F0-059C345A7763}" srcOrd="0" destOrd="1" presId="urn:microsoft.com/office/officeart/2005/8/layout/list1"/>
    <dgm:cxn modelId="{9369D645-1249-4C8E-86C1-490DCE548CC8}" type="presOf" srcId="{D8AB53AD-9572-4716-86DD-FA7A6A33BFAC}" destId="{FC8C3FDC-4826-4DAD-B150-1B9B41364F5F}" srcOrd="1" destOrd="0" presId="urn:microsoft.com/office/officeart/2005/8/layout/list1"/>
    <dgm:cxn modelId="{00323E46-F56A-4DBD-B438-7CAFF230BF60}" type="presOf" srcId="{08AB55B0-C7AA-4605-8808-56E4D70DB257}" destId="{69796FE0-EB7B-4CA5-B809-AD0FDB398BAB}" srcOrd="0" destOrd="0" presId="urn:microsoft.com/office/officeart/2005/8/layout/list1"/>
    <dgm:cxn modelId="{7DDDA747-387A-422C-BF46-738B88713754}" type="presOf" srcId="{124A0160-BA64-4791-AA4D-5048D452CFA1}" destId="{70092CA1-8D68-47E4-B408-B705E2266B7F}" srcOrd="0" destOrd="0" presId="urn:microsoft.com/office/officeart/2005/8/layout/list1"/>
    <dgm:cxn modelId="{4EA1FA77-57A1-48A4-9B52-0DEA1E1097FD}" srcId="{08AB55B0-C7AA-4605-8808-56E4D70DB257}" destId="{61921BAC-B545-4EAF-84E6-97E489DD978F}" srcOrd="1" destOrd="0" parTransId="{B3AA5469-180C-4FC2-B9AB-45C912545273}" sibTransId="{C32E36EF-E3AE-4949-9331-7B3E8308362A}"/>
    <dgm:cxn modelId="{3AD6B75A-A22E-4729-A577-07D17E86CB5B}" type="presOf" srcId="{C6D140A7-0150-40F7-8AF0-0A04B0619964}" destId="{FE8ACE46-C1B4-4FD2-88F0-059C345A7763}" srcOrd="0" destOrd="0" presId="urn:microsoft.com/office/officeart/2005/8/layout/list1"/>
    <dgm:cxn modelId="{9EF27580-440F-48EF-B4FB-8773C28687FE}" srcId="{D8AB53AD-9572-4716-86DD-FA7A6A33BFAC}" destId="{01E6C695-DF9D-4FA4-94AE-1B2266B8C737}" srcOrd="1" destOrd="0" parTransId="{F63E0C61-64E7-4D40-8046-0A4A48F23EC4}" sibTransId="{FC141680-180A-4DBB-B587-412CE0E62141}"/>
    <dgm:cxn modelId="{E70E3084-65D7-4571-AE22-D963755A53FF}" type="presOf" srcId="{546F9879-6F73-4FB2-8320-47D02B6E1B8E}" destId="{06245787-A076-4E11-BA4D-7D176329413F}" srcOrd="0" destOrd="0" presId="urn:microsoft.com/office/officeart/2005/8/layout/list1"/>
    <dgm:cxn modelId="{D0B16F87-7A37-4447-A94C-6CB2AC90472B}" type="presOf" srcId="{01E6C695-DF9D-4FA4-94AE-1B2266B8C737}" destId="{3542FC61-5115-45BA-B19A-2986042E7D9C}" srcOrd="0" destOrd="1" presId="urn:microsoft.com/office/officeart/2005/8/layout/list1"/>
    <dgm:cxn modelId="{D65628A5-086F-475B-8AB9-09FD761368D5}" srcId="{08AB55B0-C7AA-4605-8808-56E4D70DB257}" destId="{59AFCC0E-F9FE-40F3-A4EF-343E7CEDB52C}" srcOrd="2" destOrd="0" parTransId="{48467376-606A-43AA-A9CA-B070484231D8}" sibTransId="{D3486E6F-FED1-491B-9E5D-0F1913BD01BB}"/>
    <dgm:cxn modelId="{A41879B1-B675-4978-8549-C31E74636D02}" srcId="{546F9879-6F73-4FB2-8320-47D02B6E1B8E}" destId="{124A0160-BA64-4791-AA4D-5048D452CFA1}" srcOrd="0" destOrd="0" parTransId="{4251D0B3-665E-402C-9968-AC6BD0AC5809}" sibTransId="{C7FFFEEC-B409-4FBC-89CD-F41F6DCE60F0}"/>
    <dgm:cxn modelId="{620E76BE-9B13-45AD-9346-C1E454D8A438}" type="presOf" srcId="{51C9B68D-3E12-4193-B613-BB41DCF6ECD9}" destId="{70092CA1-8D68-47E4-B408-B705E2266B7F}" srcOrd="0" destOrd="1" presId="urn:microsoft.com/office/officeart/2005/8/layout/list1"/>
    <dgm:cxn modelId="{7FAAC4C1-F02A-481A-BC6C-A50C83A06DBE}" srcId="{1F61D24C-86B7-4A3D-A07A-F8028BF8F390}" destId="{08AB55B0-C7AA-4605-8808-56E4D70DB257}" srcOrd="1" destOrd="0" parTransId="{BDBA87D6-CB59-441A-898A-4C55E8FE6E93}" sibTransId="{3B6581C2-1C0D-4AF4-998E-3729FC043EBE}"/>
    <dgm:cxn modelId="{E52803C6-FE1C-45E2-9FB1-154F0FEB8974}" srcId="{1F61D24C-86B7-4A3D-A07A-F8028BF8F390}" destId="{D8AB53AD-9572-4716-86DD-FA7A6A33BFAC}" srcOrd="2" destOrd="0" parTransId="{D5BBEA73-E7FC-4FD9-B8DD-5F76A9210CCD}" sibTransId="{8340F283-432A-44BB-87B9-3F00AA8C2695}"/>
    <dgm:cxn modelId="{EEAA8DC7-DFA3-4FA7-A9A3-C6DA967CF7F6}" type="presOf" srcId="{59AFCC0E-F9FE-40F3-A4EF-343E7CEDB52C}" destId="{FE8ACE46-C1B4-4FD2-88F0-059C345A7763}" srcOrd="0" destOrd="2" presId="urn:microsoft.com/office/officeart/2005/8/layout/list1"/>
    <dgm:cxn modelId="{EEB61ACC-A079-4868-91F3-321142991E44}" type="presOf" srcId="{546F9879-6F73-4FB2-8320-47D02B6E1B8E}" destId="{73CB0AC7-488B-42E8-A268-B1E5984B17D9}" srcOrd="1" destOrd="0" presId="urn:microsoft.com/office/officeart/2005/8/layout/list1"/>
    <dgm:cxn modelId="{4AE9FECC-F114-45A4-9D44-6C7A4D15A7EC}" srcId="{546F9879-6F73-4FB2-8320-47D02B6E1B8E}" destId="{51C9B68D-3E12-4193-B613-BB41DCF6ECD9}" srcOrd="1" destOrd="0" parTransId="{FAE6966A-64B2-4DB9-ACBE-7626CE3460A9}" sibTransId="{E1A0F616-A98B-4549-91C0-F8F771C68BF0}"/>
    <dgm:cxn modelId="{BAB371D9-181E-4B7A-A829-88E9042F455D}" type="presOf" srcId="{B919F167-4516-45BA-AD17-F31770E59387}" destId="{3542FC61-5115-45BA-B19A-2986042E7D9C}" srcOrd="0" destOrd="0" presId="urn:microsoft.com/office/officeart/2005/8/layout/list1"/>
    <dgm:cxn modelId="{FF84BBDE-DE15-415E-A1DE-A4552142D980}" type="presOf" srcId="{D8AB53AD-9572-4716-86DD-FA7A6A33BFAC}" destId="{74D2D710-1184-40A9-9A59-B0307A1186AE}" srcOrd="0" destOrd="0" presId="urn:microsoft.com/office/officeart/2005/8/layout/list1"/>
    <dgm:cxn modelId="{A98065E5-A3A5-4BB2-A4E3-217871F6D5D1}" srcId="{08AB55B0-C7AA-4605-8808-56E4D70DB257}" destId="{C6D140A7-0150-40F7-8AF0-0A04B0619964}" srcOrd="0" destOrd="0" parTransId="{22B30D04-6685-4A5F-A885-9E6FD624365F}" sibTransId="{C7FAD08A-47F8-4B5B-B34E-9C430EED7260}"/>
    <dgm:cxn modelId="{ED5AB5EC-45DB-43E0-BC75-80FE4680022F}" type="presOf" srcId="{1F61D24C-86B7-4A3D-A07A-F8028BF8F390}" destId="{215082C4-15E2-46D3-9703-854EE1F0A55E}" srcOrd="0" destOrd="0" presId="urn:microsoft.com/office/officeart/2005/8/layout/list1"/>
    <dgm:cxn modelId="{86E1B448-9A59-4525-8157-1490D79DA1B2}" type="presParOf" srcId="{215082C4-15E2-46D3-9703-854EE1F0A55E}" destId="{26492FA8-9136-4956-812D-0D07F0BC38F4}" srcOrd="0" destOrd="0" presId="urn:microsoft.com/office/officeart/2005/8/layout/list1"/>
    <dgm:cxn modelId="{FF71E33B-5C4E-400E-860E-11A3BF106117}" type="presParOf" srcId="{26492FA8-9136-4956-812D-0D07F0BC38F4}" destId="{06245787-A076-4E11-BA4D-7D176329413F}" srcOrd="0" destOrd="0" presId="urn:microsoft.com/office/officeart/2005/8/layout/list1"/>
    <dgm:cxn modelId="{50723520-2E60-4F61-A141-B33213F692C9}" type="presParOf" srcId="{26492FA8-9136-4956-812D-0D07F0BC38F4}" destId="{73CB0AC7-488B-42E8-A268-B1E5984B17D9}" srcOrd="1" destOrd="0" presId="urn:microsoft.com/office/officeart/2005/8/layout/list1"/>
    <dgm:cxn modelId="{52B75906-A3F7-4D5D-950D-C28F744A9CEB}" type="presParOf" srcId="{215082C4-15E2-46D3-9703-854EE1F0A55E}" destId="{E932D358-61A9-40A2-8F30-4C7B4E57456D}" srcOrd="1" destOrd="0" presId="urn:microsoft.com/office/officeart/2005/8/layout/list1"/>
    <dgm:cxn modelId="{50BEB78B-9580-404F-9AAA-D15F959F0BE0}" type="presParOf" srcId="{215082C4-15E2-46D3-9703-854EE1F0A55E}" destId="{70092CA1-8D68-47E4-B408-B705E2266B7F}" srcOrd="2" destOrd="0" presId="urn:microsoft.com/office/officeart/2005/8/layout/list1"/>
    <dgm:cxn modelId="{A1A466C4-E94E-4D4A-B8F0-58356C04E592}" type="presParOf" srcId="{215082C4-15E2-46D3-9703-854EE1F0A55E}" destId="{EC08E20C-A87B-441A-8BBC-8CC2207670F6}" srcOrd="3" destOrd="0" presId="urn:microsoft.com/office/officeart/2005/8/layout/list1"/>
    <dgm:cxn modelId="{F1AAF206-7A9F-4562-9D29-524BF4D56021}" type="presParOf" srcId="{215082C4-15E2-46D3-9703-854EE1F0A55E}" destId="{33756BA4-4AF7-4EBF-B55F-793331E873BD}" srcOrd="4" destOrd="0" presId="urn:microsoft.com/office/officeart/2005/8/layout/list1"/>
    <dgm:cxn modelId="{C8A9C75B-C28F-4254-8314-68EED218ADB4}" type="presParOf" srcId="{33756BA4-4AF7-4EBF-B55F-793331E873BD}" destId="{69796FE0-EB7B-4CA5-B809-AD0FDB398BAB}" srcOrd="0" destOrd="0" presId="urn:microsoft.com/office/officeart/2005/8/layout/list1"/>
    <dgm:cxn modelId="{96E134BD-86FD-449B-AF04-01A713BB2047}" type="presParOf" srcId="{33756BA4-4AF7-4EBF-B55F-793331E873BD}" destId="{1168D5BF-968A-46F7-9286-004D9BF4BBCD}" srcOrd="1" destOrd="0" presId="urn:microsoft.com/office/officeart/2005/8/layout/list1"/>
    <dgm:cxn modelId="{B45155FE-BDB5-4539-8F08-A4323D7E3C33}" type="presParOf" srcId="{215082C4-15E2-46D3-9703-854EE1F0A55E}" destId="{81A96FBF-CB9D-414B-864D-256823EBD524}" srcOrd="5" destOrd="0" presId="urn:microsoft.com/office/officeart/2005/8/layout/list1"/>
    <dgm:cxn modelId="{BF8417B1-41C0-4EBD-9E9A-2EF52C303AB6}" type="presParOf" srcId="{215082C4-15E2-46D3-9703-854EE1F0A55E}" destId="{FE8ACE46-C1B4-4FD2-88F0-059C345A7763}" srcOrd="6" destOrd="0" presId="urn:microsoft.com/office/officeart/2005/8/layout/list1"/>
    <dgm:cxn modelId="{3F558239-7F79-4874-B2C0-0046000ADA99}" type="presParOf" srcId="{215082C4-15E2-46D3-9703-854EE1F0A55E}" destId="{8311739B-7385-4362-874F-2C4099936724}" srcOrd="7" destOrd="0" presId="urn:microsoft.com/office/officeart/2005/8/layout/list1"/>
    <dgm:cxn modelId="{2A3A50CE-2937-40CC-9A1A-34AC13868D47}" type="presParOf" srcId="{215082C4-15E2-46D3-9703-854EE1F0A55E}" destId="{47A11B82-4A9B-48D6-8F45-E97840EAFCB3}" srcOrd="8" destOrd="0" presId="urn:microsoft.com/office/officeart/2005/8/layout/list1"/>
    <dgm:cxn modelId="{B4B9B22E-DB1F-49DB-A829-168B0B9A436F}" type="presParOf" srcId="{47A11B82-4A9B-48D6-8F45-E97840EAFCB3}" destId="{74D2D710-1184-40A9-9A59-B0307A1186AE}" srcOrd="0" destOrd="0" presId="urn:microsoft.com/office/officeart/2005/8/layout/list1"/>
    <dgm:cxn modelId="{4444EFFD-B75B-4172-9F0B-628181F8FFA1}" type="presParOf" srcId="{47A11B82-4A9B-48D6-8F45-E97840EAFCB3}" destId="{FC8C3FDC-4826-4DAD-B150-1B9B41364F5F}" srcOrd="1" destOrd="0" presId="urn:microsoft.com/office/officeart/2005/8/layout/list1"/>
    <dgm:cxn modelId="{89DC2D49-4BA3-4DB7-8513-E778E7F13403}" type="presParOf" srcId="{215082C4-15E2-46D3-9703-854EE1F0A55E}" destId="{45A1B841-8CC5-4057-9514-26CB20E9CEAE}" srcOrd="9" destOrd="0" presId="urn:microsoft.com/office/officeart/2005/8/layout/list1"/>
    <dgm:cxn modelId="{AC09F636-5328-444D-ADB1-1C7FC27CE07C}" type="presParOf" srcId="{215082C4-15E2-46D3-9703-854EE1F0A55E}" destId="{3542FC61-5115-45BA-B19A-2986042E7D9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99D3D4-CC45-4F71-B9D6-2F55A4357E5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680D6D9F-DE68-41C4-BF99-53F738E937E0}">
      <dgm:prSet/>
      <dgm:spPr/>
      <dgm:t>
        <a:bodyPr/>
        <a:lstStyle/>
        <a:p>
          <a:r>
            <a:rPr lang="es-ES" b="1" i="0"/>
            <a:t>Sistemas de datos</a:t>
          </a:r>
          <a:endParaRPr lang="en-US"/>
        </a:p>
      </dgm:t>
    </dgm:pt>
    <dgm:pt modelId="{CE1AE9D4-C70F-4B04-8837-87E9B8E6672E}" type="parTrans" cxnId="{EC7C2701-4F80-4E0E-BA4D-80D9CCEBFCF7}">
      <dgm:prSet/>
      <dgm:spPr/>
      <dgm:t>
        <a:bodyPr/>
        <a:lstStyle/>
        <a:p>
          <a:endParaRPr lang="en-US"/>
        </a:p>
      </dgm:t>
    </dgm:pt>
    <dgm:pt modelId="{D45E5275-972C-47B3-AEEF-D65523DD361B}" type="sibTrans" cxnId="{EC7C2701-4F80-4E0E-BA4D-80D9CCEBFCF7}">
      <dgm:prSet/>
      <dgm:spPr/>
      <dgm:t>
        <a:bodyPr/>
        <a:lstStyle/>
        <a:p>
          <a:endParaRPr lang="en-US"/>
        </a:p>
      </dgm:t>
    </dgm:pt>
    <dgm:pt modelId="{62C34641-22CF-4DF9-A2DC-EC20F1A105AA}">
      <dgm:prSet/>
      <dgm:spPr/>
      <dgm:t>
        <a:bodyPr/>
        <a:lstStyle/>
        <a:p>
          <a:r>
            <a:rPr lang="es-ES" dirty="0"/>
            <a:t>L</a:t>
          </a:r>
          <a:r>
            <a:rPr lang="es-ES" b="0" i="0" dirty="0"/>
            <a:t>os sistemas de datos figuran entre los componentes más importantes de un </a:t>
          </a:r>
          <a:r>
            <a:rPr lang="es-ES" b="0" i="1" dirty="0"/>
            <a:t>software</a:t>
          </a:r>
          <a:r>
            <a:rPr lang="es-ES" b="0" i="0" dirty="0"/>
            <a:t> de dispositivo. Estos se pueden representar perfectamente usando el patrón Composite: los </a:t>
          </a:r>
          <a:r>
            <a:rPr lang="es-ES" b="1" i="0" dirty="0"/>
            <a:t>ficheros </a:t>
          </a:r>
          <a:r>
            <a:rPr lang="es-ES" b="0" i="0" dirty="0"/>
            <a:t>simples se representan como objetos </a:t>
          </a:r>
          <a:r>
            <a:rPr lang="es-ES" b="0" i="1" dirty="0" err="1"/>
            <a:t>leaf</a:t>
          </a:r>
          <a:r>
            <a:rPr lang="es-ES" b="0" i="0" dirty="0"/>
            <a:t> y las </a:t>
          </a:r>
          <a:r>
            <a:rPr lang="es-ES" b="1" i="0" dirty="0"/>
            <a:t>carpetas</a:t>
          </a:r>
          <a:r>
            <a:rPr lang="es-ES" b="0" i="0" dirty="0"/>
            <a:t> (que pueden contener asimismo ficheros u otras carpetas) como objetos complejos.</a:t>
          </a:r>
          <a:endParaRPr lang="en-US" dirty="0"/>
        </a:p>
      </dgm:t>
    </dgm:pt>
    <dgm:pt modelId="{85F13F61-940C-474F-B3FC-6A0C0C913554}" type="parTrans" cxnId="{67EB6BC7-3F28-4B23-B2B7-B09C7908189C}">
      <dgm:prSet/>
      <dgm:spPr/>
      <dgm:t>
        <a:bodyPr/>
        <a:lstStyle/>
        <a:p>
          <a:endParaRPr lang="en-US"/>
        </a:p>
      </dgm:t>
    </dgm:pt>
    <dgm:pt modelId="{DF064A98-6F3D-44C6-8796-151F681A0AAF}" type="sibTrans" cxnId="{67EB6BC7-3F28-4B23-B2B7-B09C7908189C}">
      <dgm:prSet/>
      <dgm:spPr/>
      <dgm:t>
        <a:bodyPr/>
        <a:lstStyle/>
        <a:p>
          <a:endParaRPr lang="en-US"/>
        </a:p>
      </dgm:t>
    </dgm:pt>
    <dgm:pt modelId="{E154B7D5-7AAE-4152-BC8E-530277B77BC7}">
      <dgm:prSet/>
      <dgm:spPr/>
      <dgm:t>
        <a:bodyPr/>
        <a:lstStyle/>
        <a:p>
          <a:r>
            <a:rPr lang="es-ES" b="1" i="0"/>
            <a:t>Menús de </a:t>
          </a:r>
          <a:r>
            <a:rPr lang="es-ES" b="1" i="1"/>
            <a:t>software</a:t>
          </a:r>
          <a:endParaRPr lang="en-US"/>
        </a:p>
      </dgm:t>
    </dgm:pt>
    <dgm:pt modelId="{FFAD27F3-3F8D-43F0-8A3F-A1301D60375D}" type="parTrans" cxnId="{EC1758B5-521E-49F1-AECC-EA8B95A3C1A9}">
      <dgm:prSet/>
      <dgm:spPr/>
      <dgm:t>
        <a:bodyPr/>
        <a:lstStyle/>
        <a:p>
          <a:endParaRPr lang="en-US"/>
        </a:p>
      </dgm:t>
    </dgm:pt>
    <dgm:pt modelId="{FA5E740B-692C-4875-9675-A9E3671EF739}" type="sibTrans" cxnId="{EC1758B5-521E-49F1-AECC-EA8B95A3C1A9}">
      <dgm:prSet/>
      <dgm:spPr/>
      <dgm:t>
        <a:bodyPr/>
        <a:lstStyle/>
        <a:p>
          <a:endParaRPr lang="en-US"/>
        </a:p>
      </dgm:t>
    </dgm:pt>
    <dgm:pt modelId="{B665323C-48BE-43B0-910F-CF2AB1122BC0}">
      <dgm:prSet/>
      <dgm:spPr/>
      <dgm:t>
        <a:bodyPr/>
        <a:lstStyle/>
        <a:p>
          <a:r>
            <a:rPr lang="es-ES" b="0" i="0" dirty="0"/>
            <a:t>Los menús de programa representan una aplicación típica de una estructura de árbol binaria de acuerdo al patrón de diseño Composite. La </a:t>
          </a:r>
          <a:r>
            <a:rPr lang="es-ES" b="1" i="0" dirty="0"/>
            <a:t>barra de menú </a:t>
          </a:r>
          <a:r>
            <a:rPr lang="es-ES" b="0" i="0" dirty="0"/>
            <a:t>contiene una o más entradas principales (objetos complejos) como, por ejemplo, “Archivo”. Estas entradas principales proporcionan acceso a varios objetos del menú que pueden seleccionarse directamente (objetos </a:t>
          </a:r>
          <a:r>
            <a:rPr lang="es-ES" b="0" i="1" dirty="0" err="1"/>
            <a:t>leaf</a:t>
          </a:r>
          <a:r>
            <a:rPr lang="es-ES" b="0" i="0" dirty="0"/>
            <a:t>) o que contienen otros submenús (objetos complejos).</a:t>
          </a:r>
          <a:endParaRPr lang="en-US" dirty="0"/>
        </a:p>
      </dgm:t>
    </dgm:pt>
    <dgm:pt modelId="{57BDE5A6-BD99-4E47-9B7A-4E5339294E5D}" type="parTrans" cxnId="{D19F4EA9-2FFF-4027-AD4E-2429AD986C2F}">
      <dgm:prSet/>
      <dgm:spPr/>
      <dgm:t>
        <a:bodyPr/>
        <a:lstStyle/>
        <a:p>
          <a:endParaRPr lang="en-US"/>
        </a:p>
      </dgm:t>
    </dgm:pt>
    <dgm:pt modelId="{B5A2FCBF-E4E0-4532-994C-57C479EA45EC}" type="sibTrans" cxnId="{D19F4EA9-2FFF-4027-AD4E-2429AD986C2F}">
      <dgm:prSet/>
      <dgm:spPr/>
      <dgm:t>
        <a:bodyPr/>
        <a:lstStyle/>
        <a:p>
          <a:endParaRPr lang="en-US"/>
        </a:p>
      </dgm:t>
    </dgm:pt>
    <dgm:pt modelId="{BCA057FF-334F-4E0F-B892-88997B68D218}">
      <dgm:prSet/>
      <dgm:spPr/>
      <dgm:t>
        <a:bodyPr/>
        <a:lstStyle/>
        <a:p>
          <a:r>
            <a:rPr lang="es-ES" b="1" i="0"/>
            <a:t>Interfaces gráficas de usuario (GUI)</a:t>
          </a:r>
          <a:endParaRPr lang="en-US"/>
        </a:p>
      </dgm:t>
    </dgm:pt>
    <dgm:pt modelId="{ADC7924B-D537-4332-8508-4ADAF019D8F5}" type="parTrans" cxnId="{7F511A21-5829-4D66-85EE-7BF32C7818E6}">
      <dgm:prSet/>
      <dgm:spPr/>
      <dgm:t>
        <a:bodyPr/>
        <a:lstStyle/>
        <a:p>
          <a:endParaRPr lang="en-US"/>
        </a:p>
      </dgm:t>
    </dgm:pt>
    <dgm:pt modelId="{E4C41B01-BAF1-4258-AEED-F7361F9C85E6}" type="sibTrans" cxnId="{7F511A21-5829-4D66-85EE-7BF32C7818E6}">
      <dgm:prSet/>
      <dgm:spPr/>
      <dgm:t>
        <a:bodyPr/>
        <a:lstStyle/>
        <a:p>
          <a:endParaRPr lang="en-US"/>
        </a:p>
      </dgm:t>
    </dgm:pt>
    <dgm:pt modelId="{A8DF0385-0FBF-4BF2-BCF0-6A98A295EB12}">
      <dgm:prSet/>
      <dgm:spPr/>
      <dgm:t>
        <a:bodyPr/>
        <a:lstStyle/>
        <a:p>
          <a:r>
            <a:rPr lang="es-ES" b="0" i="0" dirty="0"/>
            <a:t>Las estructuras de árbol y el patrón Composite también juegan un papel importante en el diseño de </a:t>
          </a:r>
          <a:r>
            <a:rPr lang="es-ES" b="0" i="0" u="none" dirty="0">
              <a:solidFill>
                <a:schemeClr val="tx1"/>
              </a:solidFill>
            </a:rPr>
            <a:t>interfaces gráficas de usuario</a:t>
          </a:r>
          <a:r>
            <a:rPr lang="es-ES" b="0" i="0" dirty="0"/>
            <a:t>. Aparte de simples objetos </a:t>
          </a:r>
          <a:r>
            <a:rPr lang="es-ES" b="0" i="1" dirty="0" err="1"/>
            <a:t>leaf</a:t>
          </a:r>
          <a:r>
            <a:rPr lang="es-ES" b="0" i="0" dirty="0"/>
            <a:t> como botones, campos de texto o casillas de selección, los </a:t>
          </a:r>
          <a:r>
            <a:rPr lang="es-ES" b="0" i="1" dirty="0" err="1"/>
            <a:t>containers</a:t>
          </a:r>
          <a:r>
            <a:rPr lang="es-ES" b="0" i="0" dirty="0"/>
            <a:t>, como paneles o marcos, permiten una estructura limpia y una mayor claridad.</a:t>
          </a:r>
          <a:endParaRPr lang="en-US" dirty="0"/>
        </a:p>
      </dgm:t>
    </dgm:pt>
    <dgm:pt modelId="{BC297399-5F8B-4655-9581-942EE80393A3}" type="parTrans" cxnId="{30782568-08D2-4C7B-BE60-32315175254A}">
      <dgm:prSet/>
      <dgm:spPr/>
      <dgm:t>
        <a:bodyPr/>
        <a:lstStyle/>
        <a:p>
          <a:endParaRPr lang="en-US"/>
        </a:p>
      </dgm:t>
    </dgm:pt>
    <dgm:pt modelId="{F0C8B87E-9708-4A7A-9834-D0B4CA0955AD}" type="sibTrans" cxnId="{30782568-08D2-4C7B-BE60-32315175254A}">
      <dgm:prSet/>
      <dgm:spPr/>
      <dgm:t>
        <a:bodyPr/>
        <a:lstStyle/>
        <a:p>
          <a:endParaRPr lang="en-US"/>
        </a:p>
      </dgm:t>
    </dgm:pt>
    <dgm:pt modelId="{B0E073E8-3252-47B0-9602-AFDA1894119A}" type="pres">
      <dgm:prSet presAssocID="{5B99D3D4-CC45-4F71-B9D6-2F55A4357E5A}" presName="linear" presStyleCnt="0">
        <dgm:presLayoutVars>
          <dgm:dir/>
          <dgm:animLvl val="lvl"/>
          <dgm:resizeHandles val="exact"/>
        </dgm:presLayoutVars>
      </dgm:prSet>
      <dgm:spPr/>
    </dgm:pt>
    <dgm:pt modelId="{CFD3C451-DECB-4F9F-B8DA-C0804D7BD681}" type="pres">
      <dgm:prSet presAssocID="{680D6D9F-DE68-41C4-BF99-53F738E937E0}" presName="parentLin" presStyleCnt="0"/>
      <dgm:spPr/>
    </dgm:pt>
    <dgm:pt modelId="{104877B4-C5FD-49BE-BE58-13AF94B1B6EB}" type="pres">
      <dgm:prSet presAssocID="{680D6D9F-DE68-41C4-BF99-53F738E937E0}" presName="parentLeftMargin" presStyleLbl="node1" presStyleIdx="0" presStyleCnt="3"/>
      <dgm:spPr/>
    </dgm:pt>
    <dgm:pt modelId="{74BA0CF4-912A-4BE8-B08B-A390836EF983}" type="pres">
      <dgm:prSet presAssocID="{680D6D9F-DE68-41C4-BF99-53F738E937E0}" presName="parentText" presStyleLbl="node1" presStyleIdx="0" presStyleCnt="3">
        <dgm:presLayoutVars>
          <dgm:chMax val="0"/>
          <dgm:bulletEnabled val="1"/>
        </dgm:presLayoutVars>
      </dgm:prSet>
      <dgm:spPr/>
    </dgm:pt>
    <dgm:pt modelId="{997803F7-3948-41F7-8D01-1FC69F81E52A}" type="pres">
      <dgm:prSet presAssocID="{680D6D9F-DE68-41C4-BF99-53F738E937E0}" presName="negativeSpace" presStyleCnt="0"/>
      <dgm:spPr/>
    </dgm:pt>
    <dgm:pt modelId="{E0CF6E91-C5A6-4B5D-83C7-148F662AC9A7}" type="pres">
      <dgm:prSet presAssocID="{680D6D9F-DE68-41C4-BF99-53F738E937E0}" presName="childText" presStyleLbl="conFgAcc1" presStyleIdx="0" presStyleCnt="3">
        <dgm:presLayoutVars>
          <dgm:bulletEnabled val="1"/>
        </dgm:presLayoutVars>
      </dgm:prSet>
      <dgm:spPr/>
    </dgm:pt>
    <dgm:pt modelId="{CBA59088-CC53-4FAB-8D1D-F6EFEED277F3}" type="pres">
      <dgm:prSet presAssocID="{D45E5275-972C-47B3-AEEF-D65523DD361B}" presName="spaceBetweenRectangles" presStyleCnt="0"/>
      <dgm:spPr/>
    </dgm:pt>
    <dgm:pt modelId="{C538F89F-336F-4EE4-B77A-436DEAC17239}" type="pres">
      <dgm:prSet presAssocID="{E154B7D5-7AAE-4152-BC8E-530277B77BC7}" presName="parentLin" presStyleCnt="0"/>
      <dgm:spPr/>
    </dgm:pt>
    <dgm:pt modelId="{14B71BB8-2CDF-40AB-B4B9-D35D1C590A4F}" type="pres">
      <dgm:prSet presAssocID="{E154B7D5-7AAE-4152-BC8E-530277B77BC7}" presName="parentLeftMargin" presStyleLbl="node1" presStyleIdx="0" presStyleCnt="3"/>
      <dgm:spPr/>
    </dgm:pt>
    <dgm:pt modelId="{273C7AE4-696A-4F1F-9D36-B97DC50480DC}" type="pres">
      <dgm:prSet presAssocID="{E154B7D5-7AAE-4152-BC8E-530277B77BC7}" presName="parentText" presStyleLbl="node1" presStyleIdx="1" presStyleCnt="3">
        <dgm:presLayoutVars>
          <dgm:chMax val="0"/>
          <dgm:bulletEnabled val="1"/>
        </dgm:presLayoutVars>
      </dgm:prSet>
      <dgm:spPr/>
    </dgm:pt>
    <dgm:pt modelId="{0F73B07C-ED9A-4DF4-A662-E0F0EE743486}" type="pres">
      <dgm:prSet presAssocID="{E154B7D5-7AAE-4152-BC8E-530277B77BC7}" presName="negativeSpace" presStyleCnt="0"/>
      <dgm:spPr/>
    </dgm:pt>
    <dgm:pt modelId="{C0E3A54A-46EC-41E2-B18E-8F1A15182525}" type="pres">
      <dgm:prSet presAssocID="{E154B7D5-7AAE-4152-BC8E-530277B77BC7}" presName="childText" presStyleLbl="conFgAcc1" presStyleIdx="1" presStyleCnt="3">
        <dgm:presLayoutVars>
          <dgm:bulletEnabled val="1"/>
        </dgm:presLayoutVars>
      </dgm:prSet>
      <dgm:spPr/>
    </dgm:pt>
    <dgm:pt modelId="{C1CBDD3D-50BA-4865-B6A6-11B403F9D30D}" type="pres">
      <dgm:prSet presAssocID="{FA5E740B-692C-4875-9675-A9E3671EF739}" presName="spaceBetweenRectangles" presStyleCnt="0"/>
      <dgm:spPr/>
    </dgm:pt>
    <dgm:pt modelId="{C0E19A73-3848-417D-BD67-AF20F16C8937}" type="pres">
      <dgm:prSet presAssocID="{BCA057FF-334F-4E0F-B892-88997B68D218}" presName="parentLin" presStyleCnt="0"/>
      <dgm:spPr/>
    </dgm:pt>
    <dgm:pt modelId="{CA7A279D-CA6E-49AA-8343-E0A7CA20CD31}" type="pres">
      <dgm:prSet presAssocID="{BCA057FF-334F-4E0F-B892-88997B68D218}" presName="parentLeftMargin" presStyleLbl="node1" presStyleIdx="1" presStyleCnt="3"/>
      <dgm:spPr/>
    </dgm:pt>
    <dgm:pt modelId="{01FBB495-A179-4B37-A313-01BDC6F177C1}" type="pres">
      <dgm:prSet presAssocID="{BCA057FF-334F-4E0F-B892-88997B68D218}" presName="parentText" presStyleLbl="node1" presStyleIdx="2" presStyleCnt="3">
        <dgm:presLayoutVars>
          <dgm:chMax val="0"/>
          <dgm:bulletEnabled val="1"/>
        </dgm:presLayoutVars>
      </dgm:prSet>
      <dgm:spPr/>
    </dgm:pt>
    <dgm:pt modelId="{F254C6E0-0881-4F68-B286-3899E16515DF}" type="pres">
      <dgm:prSet presAssocID="{BCA057FF-334F-4E0F-B892-88997B68D218}" presName="negativeSpace" presStyleCnt="0"/>
      <dgm:spPr/>
    </dgm:pt>
    <dgm:pt modelId="{87F33D5F-C727-4EE1-A7F0-D8C30C93447C}" type="pres">
      <dgm:prSet presAssocID="{BCA057FF-334F-4E0F-B892-88997B68D218}" presName="childText" presStyleLbl="conFgAcc1" presStyleIdx="2" presStyleCnt="3">
        <dgm:presLayoutVars>
          <dgm:bulletEnabled val="1"/>
        </dgm:presLayoutVars>
      </dgm:prSet>
      <dgm:spPr/>
    </dgm:pt>
  </dgm:ptLst>
  <dgm:cxnLst>
    <dgm:cxn modelId="{EC7C2701-4F80-4E0E-BA4D-80D9CCEBFCF7}" srcId="{5B99D3D4-CC45-4F71-B9D6-2F55A4357E5A}" destId="{680D6D9F-DE68-41C4-BF99-53F738E937E0}" srcOrd="0" destOrd="0" parTransId="{CE1AE9D4-C70F-4B04-8837-87E9B8E6672E}" sibTransId="{D45E5275-972C-47B3-AEEF-D65523DD361B}"/>
    <dgm:cxn modelId="{7F511A21-5829-4D66-85EE-7BF32C7818E6}" srcId="{5B99D3D4-CC45-4F71-B9D6-2F55A4357E5A}" destId="{BCA057FF-334F-4E0F-B892-88997B68D218}" srcOrd="2" destOrd="0" parTransId="{ADC7924B-D537-4332-8508-4ADAF019D8F5}" sibTransId="{E4C41B01-BAF1-4258-AEED-F7361F9C85E6}"/>
    <dgm:cxn modelId="{5F8EC33F-EC7E-48E0-AB65-CB02E0D79702}" type="presOf" srcId="{680D6D9F-DE68-41C4-BF99-53F738E937E0}" destId="{104877B4-C5FD-49BE-BE58-13AF94B1B6EB}" srcOrd="0" destOrd="0" presId="urn:microsoft.com/office/officeart/2005/8/layout/list1"/>
    <dgm:cxn modelId="{30782568-08D2-4C7B-BE60-32315175254A}" srcId="{BCA057FF-334F-4E0F-B892-88997B68D218}" destId="{A8DF0385-0FBF-4BF2-BCF0-6A98A295EB12}" srcOrd="0" destOrd="0" parTransId="{BC297399-5F8B-4655-9581-942EE80393A3}" sibTransId="{F0C8B87E-9708-4A7A-9834-D0B4CA0955AD}"/>
    <dgm:cxn modelId="{B077BA49-606C-4A48-B292-22AAE72FE1AD}" type="presOf" srcId="{E154B7D5-7AAE-4152-BC8E-530277B77BC7}" destId="{14B71BB8-2CDF-40AB-B4B9-D35D1C590A4F}" srcOrd="0" destOrd="0" presId="urn:microsoft.com/office/officeart/2005/8/layout/list1"/>
    <dgm:cxn modelId="{43064587-1EC8-4C97-8BEB-7D3862F2C346}" type="presOf" srcId="{5B99D3D4-CC45-4F71-B9D6-2F55A4357E5A}" destId="{B0E073E8-3252-47B0-9602-AFDA1894119A}" srcOrd="0" destOrd="0" presId="urn:microsoft.com/office/officeart/2005/8/layout/list1"/>
    <dgm:cxn modelId="{E4565594-8137-41F1-BEFC-959B6526A244}" type="presOf" srcId="{E154B7D5-7AAE-4152-BC8E-530277B77BC7}" destId="{273C7AE4-696A-4F1F-9D36-B97DC50480DC}" srcOrd="1" destOrd="0" presId="urn:microsoft.com/office/officeart/2005/8/layout/list1"/>
    <dgm:cxn modelId="{5971C594-2C33-46EB-AE4D-8EE0A734606B}" type="presOf" srcId="{B665323C-48BE-43B0-910F-CF2AB1122BC0}" destId="{C0E3A54A-46EC-41E2-B18E-8F1A15182525}" srcOrd="0" destOrd="0" presId="urn:microsoft.com/office/officeart/2005/8/layout/list1"/>
    <dgm:cxn modelId="{D19F4EA9-2FFF-4027-AD4E-2429AD986C2F}" srcId="{E154B7D5-7AAE-4152-BC8E-530277B77BC7}" destId="{B665323C-48BE-43B0-910F-CF2AB1122BC0}" srcOrd="0" destOrd="0" parTransId="{57BDE5A6-BD99-4E47-9B7A-4E5339294E5D}" sibTransId="{B5A2FCBF-E4E0-4532-994C-57C479EA45EC}"/>
    <dgm:cxn modelId="{22CB96B4-D487-404D-9D04-350588B1D8E9}" type="presOf" srcId="{BCA057FF-334F-4E0F-B892-88997B68D218}" destId="{CA7A279D-CA6E-49AA-8343-E0A7CA20CD31}" srcOrd="0" destOrd="0" presId="urn:microsoft.com/office/officeart/2005/8/layout/list1"/>
    <dgm:cxn modelId="{EC1758B5-521E-49F1-AECC-EA8B95A3C1A9}" srcId="{5B99D3D4-CC45-4F71-B9D6-2F55A4357E5A}" destId="{E154B7D5-7AAE-4152-BC8E-530277B77BC7}" srcOrd="1" destOrd="0" parTransId="{FFAD27F3-3F8D-43F0-8A3F-A1301D60375D}" sibTransId="{FA5E740B-692C-4875-9675-A9E3671EF739}"/>
    <dgm:cxn modelId="{67EB6BC7-3F28-4B23-B2B7-B09C7908189C}" srcId="{680D6D9F-DE68-41C4-BF99-53F738E937E0}" destId="{62C34641-22CF-4DF9-A2DC-EC20F1A105AA}" srcOrd="0" destOrd="0" parTransId="{85F13F61-940C-474F-B3FC-6A0C0C913554}" sibTransId="{DF064A98-6F3D-44C6-8796-151F681A0AAF}"/>
    <dgm:cxn modelId="{86EC07E0-EB14-4A2B-BF67-F788FF84C113}" type="presOf" srcId="{680D6D9F-DE68-41C4-BF99-53F738E937E0}" destId="{74BA0CF4-912A-4BE8-B08B-A390836EF983}" srcOrd="1" destOrd="0" presId="urn:microsoft.com/office/officeart/2005/8/layout/list1"/>
    <dgm:cxn modelId="{F0848FE9-1A74-4B3D-9BB6-33800B28EEC2}" type="presOf" srcId="{A8DF0385-0FBF-4BF2-BCF0-6A98A295EB12}" destId="{87F33D5F-C727-4EE1-A7F0-D8C30C93447C}" srcOrd="0" destOrd="0" presId="urn:microsoft.com/office/officeart/2005/8/layout/list1"/>
    <dgm:cxn modelId="{B2FD77F1-714D-4BF9-8144-FB3627B16E7A}" type="presOf" srcId="{BCA057FF-334F-4E0F-B892-88997B68D218}" destId="{01FBB495-A179-4B37-A313-01BDC6F177C1}" srcOrd="1" destOrd="0" presId="urn:microsoft.com/office/officeart/2005/8/layout/list1"/>
    <dgm:cxn modelId="{AF68DCF3-885A-4B15-98D0-681532E2FD16}" type="presOf" srcId="{62C34641-22CF-4DF9-A2DC-EC20F1A105AA}" destId="{E0CF6E91-C5A6-4B5D-83C7-148F662AC9A7}" srcOrd="0" destOrd="0" presId="urn:microsoft.com/office/officeart/2005/8/layout/list1"/>
    <dgm:cxn modelId="{487F6C13-AE84-49FD-9B35-20E48B171E25}" type="presParOf" srcId="{B0E073E8-3252-47B0-9602-AFDA1894119A}" destId="{CFD3C451-DECB-4F9F-B8DA-C0804D7BD681}" srcOrd="0" destOrd="0" presId="urn:microsoft.com/office/officeart/2005/8/layout/list1"/>
    <dgm:cxn modelId="{A5CC5E29-6505-4D2E-B688-F84A9E99FCDB}" type="presParOf" srcId="{CFD3C451-DECB-4F9F-B8DA-C0804D7BD681}" destId="{104877B4-C5FD-49BE-BE58-13AF94B1B6EB}" srcOrd="0" destOrd="0" presId="urn:microsoft.com/office/officeart/2005/8/layout/list1"/>
    <dgm:cxn modelId="{70B92C7C-56AA-4B2A-9FFF-4D0C55BDA712}" type="presParOf" srcId="{CFD3C451-DECB-4F9F-B8DA-C0804D7BD681}" destId="{74BA0CF4-912A-4BE8-B08B-A390836EF983}" srcOrd="1" destOrd="0" presId="urn:microsoft.com/office/officeart/2005/8/layout/list1"/>
    <dgm:cxn modelId="{4B2A12A7-342F-4F0F-85EB-85DAC08C9D83}" type="presParOf" srcId="{B0E073E8-3252-47B0-9602-AFDA1894119A}" destId="{997803F7-3948-41F7-8D01-1FC69F81E52A}" srcOrd="1" destOrd="0" presId="urn:microsoft.com/office/officeart/2005/8/layout/list1"/>
    <dgm:cxn modelId="{12682D47-3ABE-42B1-A43A-E50A2F7AAF74}" type="presParOf" srcId="{B0E073E8-3252-47B0-9602-AFDA1894119A}" destId="{E0CF6E91-C5A6-4B5D-83C7-148F662AC9A7}" srcOrd="2" destOrd="0" presId="urn:microsoft.com/office/officeart/2005/8/layout/list1"/>
    <dgm:cxn modelId="{72CD7A93-C2C9-45C2-A9C9-3AB9B3A36186}" type="presParOf" srcId="{B0E073E8-3252-47B0-9602-AFDA1894119A}" destId="{CBA59088-CC53-4FAB-8D1D-F6EFEED277F3}" srcOrd="3" destOrd="0" presId="urn:microsoft.com/office/officeart/2005/8/layout/list1"/>
    <dgm:cxn modelId="{13E1DC60-B0B3-4D9A-8074-9AC8F39A2467}" type="presParOf" srcId="{B0E073E8-3252-47B0-9602-AFDA1894119A}" destId="{C538F89F-336F-4EE4-B77A-436DEAC17239}" srcOrd="4" destOrd="0" presId="urn:microsoft.com/office/officeart/2005/8/layout/list1"/>
    <dgm:cxn modelId="{A6144B7B-24FA-48F5-AFF1-66E36A209581}" type="presParOf" srcId="{C538F89F-336F-4EE4-B77A-436DEAC17239}" destId="{14B71BB8-2CDF-40AB-B4B9-D35D1C590A4F}" srcOrd="0" destOrd="0" presId="urn:microsoft.com/office/officeart/2005/8/layout/list1"/>
    <dgm:cxn modelId="{0FC3E159-6715-4F3E-8B14-4D1C91574DB5}" type="presParOf" srcId="{C538F89F-336F-4EE4-B77A-436DEAC17239}" destId="{273C7AE4-696A-4F1F-9D36-B97DC50480DC}" srcOrd="1" destOrd="0" presId="urn:microsoft.com/office/officeart/2005/8/layout/list1"/>
    <dgm:cxn modelId="{413319F2-EE15-4174-BEE4-2D46EC4EDADF}" type="presParOf" srcId="{B0E073E8-3252-47B0-9602-AFDA1894119A}" destId="{0F73B07C-ED9A-4DF4-A662-E0F0EE743486}" srcOrd="5" destOrd="0" presId="urn:microsoft.com/office/officeart/2005/8/layout/list1"/>
    <dgm:cxn modelId="{24CD378E-CFED-4A1D-BF10-F83B28868BA1}" type="presParOf" srcId="{B0E073E8-3252-47B0-9602-AFDA1894119A}" destId="{C0E3A54A-46EC-41E2-B18E-8F1A15182525}" srcOrd="6" destOrd="0" presId="urn:microsoft.com/office/officeart/2005/8/layout/list1"/>
    <dgm:cxn modelId="{C08689DA-4819-4837-8CF1-66BE5232E8EA}" type="presParOf" srcId="{B0E073E8-3252-47B0-9602-AFDA1894119A}" destId="{C1CBDD3D-50BA-4865-B6A6-11B403F9D30D}" srcOrd="7" destOrd="0" presId="urn:microsoft.com/office/officeart/2005/8/layout/list1"/>
    <dgm:cxn modelId="{09010C51-7A55-4579-9F9E-87968B16D0FC}" type="presParOf" srcId="{B0E073E8-3252-47B0-9602-AFDA1894119A}" destId="{C0E19A73-3848-417D-BD67-AF20F16C8937}" srcOrd="8" destOrd="0" presId="urn:microsoft.com/office/officeart/2005/8/layout/list1"/>
    <dgm:cxn modelId="{C66171E4-5EE3-432C-AF33-B0985CAE24F4}" type="presParOf" srcId="{C0E19A73-3848-417D-BD67-AF20F16C8937}" destId="{CA7A279D-CA6E-49AA-8343-E0A7CA20CD31}" srcOrd="0" destOrd="0" presId="urn:microsoft.com/office/officeart/2005/8/layout/list1"/>
    <dgm:cxn modelId="{6A1C324A-FADE-4500-B9AB-D9070807364C}" type="presParOf" srcId="{C0E19A73-3848-417D-BD67-AF20F16C8937}" destId="{01FBB495-A179-4B37-A313-01BDC6F177C1}" srcOrd="1" destOrd="0" presId="urn:microsoft.com/office/officeart/2005/8/layout/list1"/>
    <dgm:cxn modelId="{C9CC9D8A-56A5-4FDB-B6B9-D4A94352DBF7}" type="presParOf" srcId="{B0E073E8-3252-47B0-9602-AFDA1894119A}" destId="{F254C6E0-0881-4F68-B286-3899E16515DF}" srcOrd="9" destOrd="0" presId="urn:microsoft.com/office/officeart/2005/8/layout/list1"/>
    <dgm:cxn modelId="{70608CF3-0D84-41CA-BC0C-1234190566D3}" type="presParOf" srcId="{B0E073E8-3252-47B0-9602-AFDA1894119A}" destId="{87F33D5F-C727-4EE1-A7F0-D8C30C93447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92CA1-8D68-47E4-B408-B705E2266B7F}">
      <dsp:nvSpPr>
        <dsp:cNvPr id="0" name=""/>
        <dsp:cNvSpPr/>
      </dsp:nvSpPr>
      <dsp:spPr>
        <a:xfrm>
          <a:off x="0" y="283564"/>
          <a:ext cx="10515600" cy="12316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s-ES" sz="1700" b="0" i="0" kern="1200"/>
            <a:t>La interfaz o clase abstracta </a:t>
          </a:r>
          <a:r>
            <a:rPr lang="es-ES" sz="1700" b="1" i="0" kern="1200"/>
            <a:t>Componente</a:t>
          </a:r>
          <a:r>
            <a:rPr lang="es-ES" sz="1700" b="0" i="0" kern="1200"/>
            <a:t> describe operaciones que son comunes a elementos simples y complejos del árbol.</a:t>
          </a:r>
          <a:endParaRPr lang="en-US" sz="1700" kern="1200"/>
        </a:p>
        <a:p>
          <a:pPr marL="171450" lvl="1" indent="-171450" algn="l" defTabSz="755650">
            <a:lnSpc>
              <a:spcPct val="90000"/>
            </a:lnSpc>
            <a:spcBef>
              <a:spcPct val="0"/>
            </a:spcBef>
            <a:spcAft>
              <a:spcPct val="15000"/>
            </a:spcAft>
            <a:buChar char="•"/>
          </a:pPr>
          <a:r>
            <a:rPr lang="es-ES" sz="1700" b="0" i="0" kern="1200" dirty="0"/>
            <a:t>Este componente deberá ser extendido por los otros dos componentes Hoja y Compuesto.</a:t>
          </a:r>
          <a:endParaRPr lang="en-US" sz="1700" kern="1200" dirty="0"/>
        </a:p>
      </dsp:txBody>
      <dsp:txXfrm>
        <a:off x="0" y="283564"/>
        <a:ext cx="10515600" cy="1231650"/>
      </dsp:txXfrm>
    </dsp:sp>
    <dsp:sp modelId="{73CB0AC7-488B-42E8-A268-B1E5984B17D9}">
      <dsp:nvSpPr>
        <dsp:cNvPr id="0" name=""/>
        <dsp:cNvSpPr/>
      </dsp:nvSpPr>
      <dsp:spPr>
        <a:xfrm>
          <a:off x="525780" y="32644"/>
          <a:ext cx="73609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lang="es-ES" sz="1700" kern="1200" dirty="0"/>
            <a:t>Componente (Interfaz o Clase Abstracta)</a:t>
          </a:r>
          <a:endParaRPr lang="en-US" sz="1700" kern="1200" dirty="0"/>
        </a:p>
      </dsp:txBody>
      <dsp:txXfrm>
        <a:off x="550278" y="57142"/>
        <a:ext cx="7311924" cy="452844"/>
      </dsp:txXfrm>
    </dsp:sp>
    <dsp:sp modelId="{FE8ACE46-C1B4-4FD2-88F0-059C345A7763}">
      <dsp:nvSpPr>
        <dsp:cNvPr id="0" name=""/>
        <dsp:cNvSpPr/>
      </dsp:nvSpPr>
      <dsp:spPr>
        <a:xfrm>
          <a:off x="0" y="1857935"/>
          <a:ext cx="10515600" cy="15261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s-ES" sz="1700" b="0" i="0" kern="1200"/>
            <a:t>La </a:t>
          </a:r>
          <a:r>
            <a:rPr lang="es-ES" sz="1700" b="1" i="0" kern="1200"/>
            <a:t>Hoja</a:t>
          </a:r>
          <a:r>
            <a:rPr lang="es-ES" sz="1700" b="0" i="0" kern="1200"/>
            <a:t> es el elemento básico o mas simple del árbol y no tiene subelementos.</a:t>
          </a:r>
          <a:endParaRPr lang="en-US" sz="1700" kern="1200"/>
        </a:p>
        <a:p>
          <a:pPr marL="171450" lvl="1" indent="-171450" algn="l" defTabSz="755650">
            <a:lnSpc>
              <a:spcPct val="90000"/>
            </a:lnSpc>
            <a:spcBef>
              <a:spcPct val="0"/>
            </a:spcBef>
            <a:spcAft>
              <a:spcPct val="15000"/>
            </a:spcAft>
            <a:buChar char="•"/>
          </a:pPr>
          <a:r>
            <a:rPr lang="es-ES" sz="1700" b="0" i="0" kern="1200"/>
            <a:t>Normalmente, los componentes de la hoja acaban realizando la mayoría del trabajo real, ya que no tienen a nadie a quien delegarle el trabajo.</a:t>
          </a:r>
          <a:endParaRPr lang="en-US" sz="1700" kern="1200"/>
        </a:p>
        <a:p>
          <a:pPr marL="171450" lvl="1" indent="-171450" algn="l" defTabSz="755650">
            <a:lnSpc>
              <a:spcPct val="90000"/>
            </a:lnSpc>
            <a:spcBef>
              <a:spcPct val="0"/>
            </a:spcBef>
            <a:spcAft>
              <a:spcPct val="15000"/>
            </a:spcAft>
            <a:buChar char="•"/>
          </a:pPr>
          <a:r>
            <a:rPr lang="es-ES" sz="1700" kern="1200"/>
            <a:t>Este</a:t>
          </a:r>
          <a:r>
            <a:rPr lang="es-ES" sz="1700" b="0" i="0" kern="1200"/>
            <a:t> extiende o hereda de </a:t>
          </a:r>
          <a:r>
            <a:rPr lang="es-ES" sz="1700" b="1" i="0" kern="1200"/>
            <a:t>Componente.</a:t>
          </a:r>
          <a:endParaRPr lang="en-US" sz="1700" kern="1200"/>
        </a:p>
      </dsp:txBody>
      <dsp:txXfrm>
        <a:off x="0" y="1857935"/>
        <a:ext cx="10515600" cy="1526175"/>
      </dsp:txXfrm>
    </dsp:sp>
    <dsp:sp modelId="{1168D5BF-968A-46F7-9286-004D9BF4BBCD}">
      <dsp:nvSpPr>
        <dsp:cNvPr id="0" name=""/>
        <dsp:cNvSpPr/>
      </dsp:nvSpPr>
      <dsp:spPr>
        <a:xfrm>
          <a:off x="525780" y="1607014"/>
          <a:ext cx="73609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lang="es-AR" sz="1700" kern="1200" dirty="0"/>
            <a:t>Hoja (Objeto)</a:t>
          </a:r>
          <a:endParaRPr lang="en-US" sz="1700" kern="1200" dirty="0"/>
        </a:p>
      </dsp:txBody>
      <dsp:txXfrm>
        <a:off x="550278" y="1631512"/>
        <a:ext cx="7311924" cy="452844"/>
      </dsp:txXfrm>
    </dsp:sp>
    <dsp:sp modelId="{3542FC61-5115-45BA-B19A-2986042E7D9C}">
      <dsp:nvSpPr>
        <dsp:cNvPr id="0" name=""/>
        <dsp:cNvSpPr/>
      </dsp:nvSpPr>
      <dsp:spPr>
        <a:xfrm>
          <a:off x="0" y="3726830"/>
          <a:ext cx="10515600" cy="2034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s-ES" sz="1700" b="0" i="0" kern="1200" dirty="0"/>
            <a:t>El </a:t>
          </a:r>
          <a:r>
            <a:rPr lang="es-ES" sz="1700" b="1" i="0" kern="1200" dirty="0"/>
            <a:t>Contenedor</a:t>
          </a:r>
          <a:r>
            <a:rPr lang="es-ES" sz="1700" b="0" i="0" kern="1200" dirty="0"/>
            <a:t> (también llamado </a:t>
          </a:r>
          <a:r>
            <a:rPr lang="es-ES" sz="1700" b="0" i="1" kern="1200" dirty="0"/>
            <a:t>compuesto</a:t>
          </a:r>
          <a:r>
            <a:rPr lang="es-ES" sz="1700" b="0" i="0" kern="1200" dirty="0"/>
            <a:t>) es un elemento que tiene subelementos: hojas u otros contenedores.</a:t>
          </a:r>
          <a:endParaRPr lang="en-US" sz="1700" kern="1200" dirty="0"/>
        </a:p>
        <a:p>
          <a:pPr marL="171450" lvl="1" indent="-171450" algn="l" defTabSz="755650">
            <a:lnSpc>
              <a:spcPct val="90000"/>
            </a:lnSpc>
            <a:spcBef>
              <a:spcPct val="0"/>
            </a:spcBef>
            <a:spcAft>
              <a:spcPct val="15000"/>
            </a:spcAft>
            <a:buChar char="•"/>
          </a:pPr>
          <a:r>
            <a:rPr lang="es-ES" sz="1700" kern="1200"/>
            <a:t>N</a:t>
          </a:r>
          <a:r>
            <a:rPr lang="es-ES" sz="1700" b="0" i="0" kern="1200"/>
            <a:t>o conoce las clases concretas de sus hijos. </a:t>
          </a:r>
          <a:endParaRPr lang="en-US" sz="1700" kern="1200"/>
        </a:p>
        <a:p>
          <a:pPr marL="171450" lvl="1" indent="-171450" algn="l" defTabSz="755650">
            <a:lnSpc>
              <a:spcPct val="90000"/>
            </a:lnSpc>
            <a:spcBef>
              <a:spcPct val="0"/>
            </a:spcBef>
            <a:spcAft>
              <a:spcPct val="15000"/>
            </a:spcAft>
            <a:buChar char="•"/>
          </a:pPr>
          <a:r>
            <a:rPr lang="es-ES" sz="1700" b="0" i="0" kern="1200"/>
            <a:t>Funciona con todos los subelementos únicamente a través de la interfaz componente.</a:t>
          </a:r>
          <a:endParaRPr lang="en-US" sz="1700" kern="1200"/>
        </a:p>
        <a:p>
          <a:pPr marL="171450" lvl="1" indent="-171450" algn="l" defTabSz="755650">
            <a:lnSpc>
              <a:spcPct val="90000"/>
            </a:lnSpc>
            <a:spcBef>
              <a:spcPct val="0"/>
            </a:spcBef>
            <a:spcAft>
              <a:spcPct val="15000"/>
            </a:spcAft>
            <a:buChar char="•"/>
          </a:pPr>
          <a:r>
            <a:rPr lang="es-ES" sz="1700" b="0" i="0" kern="1200" dirty="0"/>
            <a:t>Al recibir una solicitud, un contenedor delega el trabajo a sus subelementos, procesa los resultados intermedios y devuelve el resultado final al cliente.</a:t>
          </a:r>
          <a:endParaRPr lang="en-US" sz="1700" kern="1200" dirty="0"/>
        </a:p>
      </dsp:txBody>
      <dsp:txXfrm>
        <a:off x="0" y="3726830"/>
        <a:ext cx="10515600" cy="2034900"/>
      </dsp:txXfrm>
    </dsp:sp>
    <dsp:sp modelId="{FC8C3FDC-4826-4DAD-B150-1B9B41364F5F}">
      <dsp:nvSpPr>
        <dsp:cNvPr id="0" name=""/>
        <dsp:cNvSpPr/>
      </dsp:nvSpPr>
      <dsp:spPr>
        <a:xfrm>
          <a:off x="525780" y="3475910"/>
          <a:ext cx="73609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lang="es-ES" sz="1700" b="0" i="0" kern="1200" dirty="0"/>
            <a:t>Compuesto (Objeto)</a:t>
          </a:r>
          <a:endParaRPr lang="en-US" sz="1700" b="0" kern="1200" dirty="0"/>
        </a:p>
      </dsp:txBody>
      <dsp:txXfrm>
        <a:off x="550278" y="3500408"/>
        <a:ext cx="7311924"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F6E91-C5A6-4B5D-83C7-148F662AC9A7}">
      <dsp:nvSpPr>
        <dsp:cNvPr id="0" name=""/>
        <dsp:cNvSpPr/>
      </dsp:nvSpPr>
      <dsp:spPr>
        <a:xfrm>
          <a:off x="0" y="253051"/>
          <a:ext cx="10905066" cy="14458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6354" tIns="354076" rIns="846354" bIns="120904" numCol="1" spcCol="1270" anchor="t" anchorCtr="0">
          <a:noAutofit/>
        </a:bodyPr>
        <a:lstStyle/>
        <a:p>
          <a:pPr marL="171450" lvl="1" indent="-171450" algn="l" defTabSz="755650">
            <a:lnSpc>
              <a:spcPct val="90000"/>
            </a:lnSpc>
            <a:spcBef>
              <a:spcPct val="0"/>
            </a:spcBef>
            <a:spcAft>
              <a:spcPct val="15000"/>
            </a:spcAft>
            <a:buChar char="•"/>
          </a:pPr>
          <a:r>
            <a:rPr lang="es-ES" sz="1700" kern="1200" dirty="0"/>
            <a:t>L</a:t>
          </a:r>
          <a:r>
            <a:rPr lang="es-ES" sz="1700" b="0" i="0" kern="1200" dirty="0"/>
            <a:t>os sistemas de datos figuran entre los componentes más importantes de un </a:t>
          </a:r>
          <a:r>
            <a:rPr lang="es-ES" sz="1700" b="0" i="1" kern="1200" dirty="0"/>
            <a:t>software</a:t>
          </a:r>
          <a:r>
            <a:rPr lang="es-ES" sz="1700" b="0" i="0" kern="1200" dirty="0"/>
            <a:t> de dispositivo. Estos se pueden representar perfectamente usando el patrón Composite: los </a:t>
          </a:r>
          <a:r>
            <a:rPr lang="es-ES" sz="1700" b="1" i="0" kern="1200" dirty="0"/>
            <a:t>ficheros </a:t>
          </a:r>
          <a:r>
            <a:rPr lang="es-ES" sz="1700" b="0" i="0" kern="1200" dirty="0"/>
            <a:t>simples se representan como objetos </a:t>
          </a:r>
          <a:r>
            <a:rPr lang="es-ES" sz="1700" b="0" i="1" kern="1200" dirty="0" err="1"/>
            <a:t>leaf</a:t>
          </a:r>
          <a:r>
            <a:rPr lang="es-ES" sz="1700" b="0" i="0" kern="1200" dirty="0"/>
            <a:t> y las </a:t>
          </a:r>
          <a:r>
            <a:rPr lang="es-ES" sz="1700" b="1" i="0" kern="1200" dirty="0"/>
            <a:t>carpetas</a:t>
          </a:r>
          <a:r>
            <a:rPr lang="es-ES" sz="1700" b="0" i="0" kern="1200" dirty="0"/>
            <a:t> (que pueden contener asimismo ficheros u otras carpetas) como objetos complejos.</a:t>
          </a:r>
          <a:endParaRPr lang="en-US" sz="1700" kern="1200" dirty="0"/>
        </a:p>
      </dsp:txBody>
      <dsp:txXfrm>
        <a:off x="0" y="253051"/>
        <a:ext cx="10905066" cy="1445850"/>
      </dsp:txXfrm>
    </dsp:sp>
    <dsp:sp modelId="{74BA0CF4-912A-4BE8-B08B-A390836EF983}">
      <dsp:nvSpPr>
        <dsp:cNvPr id="0" name=""/>
        <dsp:cNvSpPr/>
      </dsp:nvSpPr>
      <dsp:spPr>
        <a:xfrm>
          <a:off x="545253" y="2130"/>
          <a:ext cx="7633546"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8530" tIns="0" rIns="288530" bIns="0" numCol="1" spcCol="1270" anchor="ctr" anchorCtr="0">
          <a:noAutofit/>
        </a:bodyPr>
        <a:lstStyle/>
        <a:p>
          <a:pPr marL="0" lvl="0" indent="0" algn="l" defTabSz="755650">
            <a:lnSpc>
              <a:spcPct val="90000"/>
            </a:lnSpc>
            <a:spcBef>
              <a:spcPct val="0"/>
            </a:spcBef>
            <a:spcAft>
              <a:spcPct val="35000"/>
            </a:spcAft>
            <a:buNone/>
          </a:pPr>
          <a:r>
            <a:rPr lang="es-ES" sz="1700" b="1" i="0" kern="1200"/>
            <a:t>Sistemas de datos</a:t>
          </a:r>
          <a:endParaRPr lang="en-US" sz="1700" kern="1200"/>
        </a:p>
      </dsp:txBody>
      <dsp:txXfrm>
        <a:off x="569751" y="26628"/>
        <a:ext cx="7584550" cy="452844"/>
      </dsp:txXfrm>
    </dsp:sp>
    <dsp:sp modelId="{C0E3A54A-46EC-41E2-B18E-8F1A15182525}">
      <dsp:nvSpPr>
        <dsp:cNvPr id="0" name=""/>
        <dsp:cNvSpPr/>
      </dsp:nvSpPr>
      <dsp:spPr>
        <a:xfrm>
          <a:off x="0" y="2041621"/>
          <a:ext cx="10905066" cy="16868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6354" tIns="354076" rIns="846354" bIns="120904" numCol="1" spcCol="1270" anchor="t" anchorCtr="0">
          <a:noAutofit/>
        </a:bodyPr>
        <a:lstStyle/>
        <a:p>
          <a:pPr marL="171450" lvl="1" indent="-171450" algn="l" defTabSz="755650">
            <a:lnSpc>
              <a:spcPct val="90000"/>
            </a:lnSpc>
            <a:spcBef>
              <a:spcPct val="0"/>
            </a:spcBef>
            <a:spcAft>
              <a:spcPct val="15000"/>
            </a:spcAft>
            <a:buChar char="•"/>
          </a:pPr>
          <a:r>
            <a:rPr lang="es-ES" sz="1700" b="0" i="0" kern="1200" dirty="0"/>
            <a:t>Los menús de programa representan una aplicación típica de una estructura de árbol binaria de acuerdo al patrón de diseño Composite. La </a:t>
          </a:r>
          <a:r>
            <a:rPr lang="es-ES" sz="1700" b="1" i="0" kern="1200" dirty="0"/>
            <a:t>barra de menú </a:t>
          </a:r>
          <a:r>
            <a:rPr lang="es-ES" sz="1700" b="0" i="0" kern="1200" dirty="0"/>
            <a:t>contiene una o más entradas principales (objetos complejos) como, por ejemplo, “Archivo”. Estas entradas principales proporcionan acceso a varios objetos del menú que pueden seleccionarse directamente (objetos </a:t>
          </a:r>
          <a:r>
            <a:rPr lang="es-ES" sz="1700" b="0" i="1" kern="1200" dirty="0" err="1"/>
            <a:t>leaf</a:t>
          </a:r>
          <a:r>
            <a:rPr lang="es-ES" sz="1700" b="0" i="0" kern="1200" dirty="0"/>
            <a:t>) o que contienen otros submenús (objetos complejos).</a:t>
          </a:r>
          <a:endParaRPr lang="en-US" sz="1700" kern="1200" dirty="0"/>
        </a:p>
      </dsp:txBody>
      <dsp:txXfrm>
        <a:off x="0" y="2041621"/>
        <a:ext cx="10905066" cy="1686825"/>
      </dsp:txXfrm>
    </dsp:sp>
    <dsp:sp modelId="{273C7AE4-696A-4F1F-9D36-B97DC50480DC}">
      <dsp:nvSpPr>
        <dsp:cNvPr id="0" name=""/>
        <dsp:cNvSpPr/>
      </dsp:nvSpPr>
      <dsp:spPr>
        <a:xfrm>
          <a:off x="545253" y="1790701"/>
          <a:ext cx="7633546"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8530" tIns="0" rIns="288530" bIns="0" numCol="1" spcCol="1270" anchor="ctr" anchorCtr="0">
          <a:noAutofit/>
        </a:bodyPr>
        <a:lstStyle/>
        <a:p>
          <a:pPr marL="0" lvl="0" indent="0" algn="l" defTabSz="755650">
            <a:lnSpc>
              <a:spcPct val="90000"/>
            </a:lnSpc>
            <a:spcBef>
              <a:spcPct val="0"/>
            </a:spcBef>
            <a:spcAft>
              <a:spcPct val="35000"/>
            </a:spcAft>
            <a:buNone/>
          </a:pPr>
          <a:r>
            <a:rPr lang="es-ES" sz="1700" b="1" i="0" kern="1200"/>
            <a:t>Menús de </a:t>
          </a:r>
          <a:r>
            <a:rPr lang="es-ES" sz="1700" b="1" i="1" kern="1200"/>
            <a:t>software</a:t>
          </a:r>
          <a:endParaRPr lang="en-US" sz="1700" kern="1200"/>
        </a:p>
      </dsp:txBody>
      <dsp:txXfrm>
        <a:off x="569751" y="1815199"/>
        <a:ext cx="7584550" cy="452844"/>
      </dsp:txXfrm>
    </dsp:sp>
    <dsp:sp modelId="{87F33D5F-C727-4EE1-A7F0-D8C30C93447C}">
      <dsp:nvSpPr>
        <dsp:cNvPr id="0" name=""/>
        <dsp:cNvSpPr/>
      </dsp:nvSpPr>
      <dsp:spPr>
        <a:xfrm>
          <a:off x="0" y="4071166"/>
          <a:ext cx="10905066" cy="14458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6354" tIns="354076" rIns="846354" bIns="120904" numCol="1" spcCol="1270" anchor="t" anchorCtr="0">
          <a:noAutofit/>
        </a:bodyPr>
        <a:lstStyle/>
        <a:p>
          <a:pPr marL="171450" lvl="1" indent="-171450" algn="l" defTabSz="755650">
            <a:lnSpc>
              <a:spcPct val="90000"/>
            </a:lnSpc>
            <a:spcBef>
              <a:spcPct val="0"/>
            </a:spcBef>
            <a:spcAft>
              <a:spcPct val="15000"/>
            </a:spcAft>
            <a:buChar char="•"/>
          </a:pPr>
          <a:r>
            <a:rPr lang="es-ES" sz="1700" b="0" i="0" kern="1200" dirty="0"/>
            <a:t>Las estructuras de árbol y el patrón Composite también juegan un papel importante en el diseño de </a:t>
          </a:r>
          <a:r>
            <a:rPr lang="es-ES" sz="1700" b="0" i="0" u="none" kern="1200" dirty="0">
              <a:solidFill>
                <a:schemeClr val="tx1"/>
              </a:solidFill>
            </a:rPr>
            <a:t>interfaces gráficas de usuario</a:t>
          </a:r>
          <a:r>
            <a:rPr lang="es-ES" sz="1700" b="0" i="0" kern="1200" dirty="0"/>
            <a:t>. Aparte de simples objetos </a:t>
          </a:r>
          <a:r>
            <a:rPr lang="es-ES" sz="1700" b="0" i="1" kern="1200" dirty="0" err="1"/>
            <a:t>leaf</a:t>
          </a:r>
          <a:r>
            <a:rPr lang="es-ES" sz="1700" b="0" i="0" kern="1200" dirty="0"/>
            <a:t> como botones, campos de texto o casillas de selección, los </a:t>
          </a:r>
          <a:r>
            <a:rPr lang="es-ES" sz="1700" b="0" i="1" kern="1200" dirty="0" err="1"/>
            <a:t>containers</a:t>
          </a:r>
          <a:r>
            <a:rPr lang="es-ES" sz="1700" b="0" i="0" kern="1200" dirty="0"/>
            <a:t>, como paneles o marcos, permiten una estructura limpia y una mayor claridad.</a:t>
          </a:r>
          <a:endParaRPr lang="en-US" sz="1700" kern="1200" dirty="0"/>
        </a:p>
      </dsp:txBody>
      <dsp:txXfrm>
        <a:off x="0" y="4071166"/>
        <a:ext cx="10905066" cy="1445850"/>
      </dsp:txXfrm>
    </dsp:sp>
    <dsp:sp modelId="{01FBB495-A179-4B37-A313-01BDC6F177C1}">
      <dsp:nvSpPr>
        <dsp:cNvPr id="0" name=""/>
        <dsp:cNvSpPr/>
      </dsp:nvSpPr>
      <dsp:spPr>
        <a:xfrm>
          <a:off x="545253" y="3820246"/>
          <a:ext cx="7633546" cy="5018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8530" tIns="0" rIns="288530" bIns="0" numCol="1" spcCol="1270" anchor="ctr" anchorCtr="0">
          <a:noAutofit/>
        </a:bodyPr>
        <a:lstStyle/>
        <a:p>
          <a:pPr marL="0" lvl="0" indent="0" algn="l" defTabSz="755650">
            <a:lnSpc>
              <a:spcPct val="90000"/>
            </a:lnSpc>
            <a:spcBef>
              <a:spcPct val="0"/>
            </a:spcBef>
            <a:spcAft>
              <a:spcPct val="35000"/>
            </a:spcAft>
            <a:buNone/>
          </a:pPr>
          <a:r>
            <a:rPr lang="es-ES" sz="1700" b="1" i="0" kern="1200"/>
            <a:t>Interfaces gráficas de usuario (GUI)</a:t>
          </a:r>
          <a:endParaRPr lang="en-US" sz="1700" kern="1200"/>
        </a:p>
      </dsp:txBody>
      <dsp:txXfrm>
        <a:off x="569751" y="3844744"/>
        <a:ext cx="7584550"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C1023-DF78-832A-BEA1-204AF53E62F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EFF1ACFE-14F1-5E4C-EF71-987E7518E7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97C3A713-D3F4-5165-CEBC-3F1F4CF38FCB}"/>
              </a:ext>
            </a:extLst>
          </p:cNvPr>
          <p:cNvSpPr>
            <a:spLocks noGrp="1"/>
          </p:cNvSpPr>
          <p:nvPr>
            <p:ph type="dt" sz="half" idx="10"/>
          </p:nvPr>
        </p:nvSpPr>
        <p:spPr/>
        <p:txBody>
          <a:bodyPr/>
          <a:lstStyle/>
          <a:p>
            <a:fld id="{7DE281CB-79CB-43A4-A86B-25E9F3006613}" type="datetimeFigureOut">
              <a:rPr lang="es-AR" smtClean="0"/>
              <a:t>31/8/2022</a:t>
            </a:fld>
            <a:endParaRPr lang="es-AR"/>
          </a:p>
        </p:txBody>
      </p:sp>
      <p:sp>
        <p:nvSpPr>
          <p:cNvPr id="5" name="Marcador de pie de página 4">
            <a:extLst>
              <a:ext uri="{FF2B5EF4-FFF2-40B4-BE49-F238E27FC236}">
                <a16:creationId xmlns:a16="http://schemas.microsoft.com/office/drawing/2014/main" id="{806553F7-697A-C627-3869-873FAFEEF2D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BC08AD0-D9A8-1F28-097B-5DE3E3580188}"/>
              </a:ext>
            </a:extLst>
          </p:cNvPr>
          <p:cNvSpPr>
            <a:spLocks noGrp="1"/>
          </p:cNvSpPr>
          <p:nvPr>
            <p:ph type="sldNum" sz="quarter" idx="12"/>
          </p:nvPr>
        </p:nvSpPr>
        <p:spPr/>
        <p:txBody>
          <a:bodyPr/>
          <a:lstStyle/>
          <a:p>
            <a:fld id="{6DE4C244-25E6-47FE-927B-17FFA5939BA8}" type="slidenum">
              <a:rPr lang="es-AR" smtClean="0"/>
              <a:t>‹Nº›</a:t>
            </a:fld>
            <a:endParaRPr lang="es-AR"/>
          </a:p>
        </p:txBody>
      </p:sp>
    </p:spTree>
    <p:extLst>
      <p:ext uri="{BB962C8B-B14F-4D97-AF65-F5344CB8AC3E}">
        <p14:creationId xmlns:p14="http://schemas.microsoft.com/office/powerpoint/2010/main" val="4152109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FF0C5D-3ED1-1853-A7FC-86DF6EF9B7A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E9630BD2-477C-9A67-B8B6-644A3EE0D10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732D4B4D-BFE9-65B4-5CE9-AFC3AEB4AB50}"/>
              </a:ext>
            </a:extLst>
          </p:cNvPr>
          <p:cNvSpPr>
            <a:spLocks noGrp="1"/>
          </p:cNvSpPr>
          <p:nvPr>
            <p:ph type="dt" sz="half" idx="10"/>
          </p:nvPr>
        </p:nvSpPr>
        <p:spPr/>
        <p:txBody>
          <a:bodyPr/>
          <a:lstStyle/>
          <a:p>
            <a:fld id="{7DE281CB-79CB-43A4-A86B-25E9F3006613}" type="datetimeFigureOut">
              <a:rPr lang="es-AR" smtClean="0"/>
              <a:t>31/8/2022</a:t>
            </a:fld>
            <a:endParaRPr lang="es-AR"/>
          </a:p>
        </p:txBody>
      </p:sp>
      <p:sp>
        <p:nvSpPr>
          <p:cNvPr id="5" name="Marcador de pie de página 4">
            <a:extLst>
              <a:ext uri="{FF2B5EF4-FFF2-40B4-BE49-F238E27FC236}">
                <a16:creationId xmlns:a16="http://schemas.microsoft.com/office/drawing/2014/main" id="{7BEAEAF3-F8D4-9F5C-025E-19E77423729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D87AD26-4BEA-1E85-A8E3-8CF294CC011D}"/>
              </a:ext>
            </a:extLst>
          </p:cNvPr>
          <p:cNvSpPr>
            <a:spLocks noGrp="1"/>
          </p:cNvSpPr>
          <p:nvPr>
            <p:ph type="sldNum" sz="quarter" idx="12"/>
          </p:nvPr>
        </p:nvSpPr>
        <p:spPr/>
        <p:txBody>
          <a:bodyPr/>
          <a:lstStyle/>
          <a:p>
            <a:fld id="{6DE4C244-25E6-47FE-927B-17FFA5939BA8}" type="slidenum">
              <a:rPr lang="es-AR" smtClean="0"/>
              <a:t>‹Nº›</a:t>
            </a:fld>
            <a:endParaRPr lang="es-AR"/>
          </a:p>
        </p:txBody>
      </p:sp>
    </p:spTree>
    <p:extLst>
      <p:ext uri="{BB962C8B-B14F-4D97-AF65-F5344CB8AC3E}">
        <p14:creationId xmlns:p14="http://schemas.microsoft.com/office/powerpoint/2010/main" val="296271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0F81A5C-69B0-C2E6-C5AC-F45D8930A8D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C51FEE16-0C1F-36AE-C50D-E23A6648F97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D93B5892-AA2E-9A9D-7204-5C8301B005FB}"/>
              </a:ext>
            </a:extLst>
          </p:cNvPr>
          <p:cNvSpPr>
            <a:spLocks noGrp="1"/>
          </p:cNvSpPr>
          <p:nvPr>
            <p:ph type="dt" sz="half" idx="10"/>
          </p:nvPr>
        </p:nvSpPr>
        <p:spPr/>
        <p:txBody>
          <a:bodyPr/>
          <a:lstStyle/>
          <a:p>
            <a:fld id="{7DE281CB-79CB-43A4-A86B-25E9F3006613}" type="datetimeFigureOut">
              <a:rPr lang="es-AR" smtClean="0"/>
              <a:t>31/8/2022</a:t>
            </a:fld>
            <a:endParaRPr lang="es-AR"/>
          </a:p>
        </p:txBody>
      </p:sp>
      <p:sp>
        <p:nvSpPr>
          <p:cNvPr id="5" name="Marcador de pie de página 4">
            <a:extLst>
              <a:ext uri="{FF2B5EF4-FFF2-40B4-BE49-F238E27FC236}">
                <a16:creationId xmlns:a16="http://schemas.microsoft.com/office/drawing/2014/main" id="{EAE92C06-1F80-A1E7-FB3A-A88413602ED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10D7B1F-882E-389B-8680-EB65CA534F74}"/>
              </a:ext>
            </a:extLst>
          </p:cNvPr>
          <p:cNvSpPr>
            <a:spLocks noGrp="1"/>
          </p:cNvSpPr>
          <p:nvPr>
            <p:ph type="sldNum" sz="quarter" idx="12"/>
          </p:nvPr>
        </p:nvSpPr>
        <p:spPr/>
        <p:txBody>
          <a:bodyPr/>
          <a:lstStyle/>
          <a:p>
            <a:fld id="{6DE4C244-25E6-47FE-927B-17FFA5939BA8}" type="slidenum">
              <a:rPr lang="es-AR" smtClean="0"/>
              <a:t>‹Nº›</a:t>
            </a:fld>
            <a:endParaRPr lang="es-AR"/>
          </a:p>
        </p:txBody>
      </p:sp>
    </p:spTree>
    <p:extLst>
      <p:ext uri="{BB962C8B-B14F-4D97-AF65-F5344CB8AC3E}">
        <p14:creationId xmlns:p14="http://schemas.microsoft.com/office/powerpoint/2010/main" val="11645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6350A6-E2A2-94A3-F35E-C7C0CCE95E3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0CB9C98-6D56-D13C-9D6D-4E79E2BF666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4541BE8-307D-956A-58BF-4B122561FF9F}"/>
              </a:ext>
            </a:extLst>
          </p:cNvPr>
          <p:cNvSpPr>
            <a:spLocks noGrp="1"/>
          </p:cNvSpPr>
          <p:nvPr>
            <p:ph type="dt" sz="half" idx="10"/>
          </p:nvPr>
        </p:nvSpPr>
        <p:spPr/>
        <p:txBody>
          <a:bodyPr/>
          <a:lstStyle/>
          <a:p>
            <a:fld id="{7DE281CB-79CB-43A4-A86B-25E9F3006613}" type="datetimeFigureOut">
              <a:rPr lang="es-AR" smtClean="0"/>
              <a:t>31/8/2022</a:t>
            </a:fld>
            <a:endParaRPr lang="es-AR"/>
          </a:p>
        </p:txBody>
      </p:sp>
      <p:sp>
        <p:nvSpPr>
          <p:cNvPr id="5" name="Marcador de pie de página 4">
            <a:extLst>
              <a:ext uri="{FF2B5EF4-FFF2-40B4-BE49-F238E27FC236}">
                <a16:creationId xmlns:a16="http://schemas.microsoft.com/office/drawing/2014/main" id="{67209F56-C0AD-BD47-7B3E-805AB34570F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B512905-AA35-53F3-32CB-B739FC4971E8}"/>
              </a:ext>
            </a:extLst>
          </p:cNvPr>
          <p:cNvSpPr>
            <a:spLocks noGrp="1"/>
          </p:cNvSpPr>
          <p:nvPr>
            <p:ph type="sldNum" sz="quarter" idx="12"/>
          </p:nvPr>
        </p:nvSpPr>
        <p:spPr/>
        <p:txBody>
          <a:bodyPr/>
          <a:lstStyle/>
          <a:p>
            <a:fld id="{6DE4C244-25E6-47FE-927B-17FFA5939BA8}" type="slidenum">
              <a:rPr lang="es-AR" smtClean="0"/>
              <a:t>‹Nº›</a:t>
            </a:fld>
            <a:endParaRPr lang="es-AR"/>
          </a:p>
        </p:txBody>
      </p:sp>
    </p:spTree>
    <p:extLst>
      <p:ext uri="{BB962C8B-B14F-4D97-AF65-F5344CB8AC3E}">
        <p14:creationId xmlns:p14="http://schemas.microsoft.com/office/powerpoint/2010/main" val="398420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1505AF-7A63-08DA-1769-BE32CEEADAD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2296926-EB34-65A2-EB26-E31B52DCFA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AD42E99-AF9F-D261-4C39-27172D977679}"/>
              </a:ext>
            </a:extLst>
          </p:cNvPr>
          <p:cNvSpPr>
            <a:spLocks noGrp="1"/>
          </p:cNvSpPr>
          <p:nvPr>
            <p:ph type="dt" sz="half" idx="10"/>
          </p:nvPr>
        </p:nvSpPr>
        <p:spPr/>
        <p:txBody>
          <a:bodyPr/>
          <a:lstStyle/>
          <a:p>
            <a:fld id="{7DE281CB-79CB-43A4-A86B-25E9F3006613}" type="datetimeFigureOut">
              <a:rPr lang="es-AR" smtClean="0"/>
              <a:t>31/8/2022</a:t>
            </a:fld>
            <a:endParaRPr lang="es-AR"/>
          </a:p>
        </p:txBody>
      </p:sp>
      <p:sp>
        <p:nvSpPr>
          <p:cNvPr id="5" name="Marcador de pie de página 4">
            <a:extLst>
              <a:ext uri="{FF2B5EF4-FFF2-40B4-BE49-F238E27FC236}">
                <a16:creationId xmlns:a16="http://schemas.microsoft.com/office/drawing/2014/main" id="{4709FF33-80B3-583A-4BDB-0610F14C03A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652A0F8-782C-5C4C-A735-2AF546753C40}"/>
              </a:ext>
            </a:extLst>
          </p:cNvPr>
          <p:cNvSpPr>
            <a:spLocks noGrp="1"/>
          </p:cNvSpPr>
          <p:nvPr>
            <p:ph type="sldNum" sz="quarter" idx="12"/>
          </p:nvPr>
        </p:nvSpPr>
        <p:spPr/>
        <p:txBody>
          <a:bodyPr/>
          <a:lstStyle/>
          <a:p>
            <a:fld id="{6DE4C244-25E6-47FE-927B-17FFA5939BA8}" type="slidenum">
              <a:rPr lang="es-AR" smtClean="0"/>
              <a:t>‹Nº›</a:t>
            </a:fld>
            <a:endParaRPr lang="es-AR"/>
          </a:p>
        </p:txBody>
      </p:sp>
    </p:spTree>
    <p:extLst>
      <p:ext uri="{BB962C8B-B14F-4D97-AF65-F5344CB8AC3E}">
        <p14:creationId xmlns:p14="http://schemas.microsoft.com/office/powerpoint/2010/main" val="335679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595EA-8DF2-882A-6C05-E84589E4B83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92BDA01-325D-E943-6829-E37E92D700E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6C56B52B-AF48-34CD-1B9A-444E74292E1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6C71C229-9A5B-B9AD-715D-15FA1D9126B8}"/>
              </a:ext>
            </a:extLst>
          </p:cNvPr>
          <p:cNvSpPr>
            <a:spLocks noGrp="1"/>
          </p:cNvSpPr>
          <p:nvPr>
            <p:ph type="dt" sz="half" idx="10"/>
          </p:nvPr>
        </p:nvSpPr>
        <p:spPr/>
        <p:txBody>
          <a:bodyPr/>
          <a:lstStyle/>
          <a:p>
            <a:fld id="{7DE281CB-79CB-43A4-A86B-25E9F3006613}" type="datetimeFigureOut">
              <a:rPr lang="es-AR" smtClean="0"/>
              <a:t>31/8/2022</a:t>
            </a:fld>
            <a:endParaRPr lang="es-AR"/>
          </a:p>
        </p:txBody>
      </p:sp>
      <p:sp>
        <p:nvSpPr>
          <p:cNvPr id="6" name="Marcador de pie de página 5">
            <a:extLst>
              <a:ext uri="{FF2B5EF4-FFF2-40B4-BE49-F238E27FC236}">
                <a16:creationId xmlns:a16="http://schemas.microsoft.com/office/drawing/2014/main" id="{73AE6D22-242E-2CC7-4F5F-9BD46605754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95EAD98-50FD-B0FC-8636-5A34FD1F3EC7}"/>
              </a:ext>
            </a:extLst>
          </p:cNvPr>
          <p:cNvSpPr>
            <a:spLocks noGrp="1"/>
          </p:cNvSpPr>
          <p:nvPr>
            <p:ph type="sldNum" sz="quarter" idx="12"/>
          </p:nvPr>
        </p:nvSpPr>
        <p:spPr/>
        <p:txBody>
          <a:bodyPr/>
          <a:lstStyle/>
          <a:p>
            <a:fld id="{6DE4C244-25E6-47FE-927B-17FFA5939BA8}" type="slidenum">
              <a:rPr lang="es-AR" smtClean="0"/>
              <a:t>‹Nº›</a:t>
            </a:fld>
            <a:endParaRPr lang="es-AR"/>
          </a:p>
        </p:txBody>
      </p:sp>
    </p:spTree>
    <p:extLst>
      <p:ext uri="{BB962C8B-B14F-4D97-AF65-F5344CB8AC3E}">
        <p14:creationId xmlns:p14="http://schemas.microsoft.com/office/powerpoint/2010/main" val="3700126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BFAE1A-FC4C-25D5-0E04-BD9BFCF1FED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5B84664A-7CBF-BA12-3949-08FEB7D5F5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726C09F-9D1B-2697-FB76-6635A485CA7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B75B34B5-CA25-7CAE-2CDD-97088A7A7D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FEAB656-21BC-C267-C72E-63A44CD57DE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D96F0D1B-CFC9-09B2-2337-9A1A9F231C30}"/>
              </a:ext>
            </a:extLst>
          </p:cNvPr>
          <p:cNvSpPr>
            <a:spLocks noGrp="1"/>
          </p:cNvSpPr>
          <p:nvPr>
            <p:ph type="dt" sz="half" idx="10"/>
          </p:nvPr>
        </p:nvSpPr>
        <p:spPr/>
        <p:txBody>
          <a:bodyPr/>
          <a:lstStyle/>
          <a:p>
            <a:fld id="{7DE281CB-79CB-43A4-A86B-25E9F3006613}" type="datetimeFigureOut">
              <a:rPr lang="es-AR" smtClean="0"/>
              <a:t>31/8/2022</a:t>
            </a:fld>
            <a:endParaRPr lang="es-AR"/>
          </a:p>
        </p:txBody>
      </p:sp>
      <p:sp>
        <p:nvSpPr>
          <p:cNvPr id="8" name="Marcador de pie de página 7">
            <a:extLst>
              <a:ext uri="{FF2B5EF4-FFF2-40B4-BE49-F238E27FC236}">
                <a16:creationId xmlns:a16="http://schemas.microsoft.com/office/drawing/2014/main" id="{E9BC52DD-24AF-760D-8F03-2F30C70DDC5F}"/>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1FCFDA23-8243-5C86-1DBF-D88B1644C967}"/>
              </a:ext>
            </a:extLst>
          </p:cNvPr>
          <p:cNvSpPr>
            <a:spLocks noGrp="1"/>
          </p:cNvSpPr>
          <p:nvPr>
            <p:ph type="sldNum" sz="quarter" idx="12"/>
          </p:nvPr>
        </p:nvSpPr>
        <p:spPr/>
        <p:txBody>
          <a:bodyPr/>
          <a:lstStyle/>
          <a:p>
            <a:fld id="{6DE4C244-25E6-47FE-927B-17FFA5939BA8}" type="slidenum">
              <a:rPr lang="es-AR" smtClean="0"/>
              <a:t>‹Nº›</a:t>
            </a:fld>
            <a:endParaRPr lang="es-AR"/>
          </a:p>
        </p:txBody>
      </p:sp>
    </p:spTree>
    <p:extLst>
      <p:ext uri="{BB962C8B-B14F-4D97-AF65-F5344CB8AC3E}">
        <p14:creationId xmlns:p14="http://schemas.microsoft.com/office/powerpoint/2010/main" val="324944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ABD0D8-F6B0-EA62-7D0B-E9AC5AA9F6B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DAAD386A-4D66-0104-2989-18A492BEF765}"/>
              </a:ext>
            </a:extLst>
          </p:cNvPr>
          <p:cNvSpPr>
            <a:spLocks noGrp="1"/>
          </p:cNvSpPr>
          <p:nvPr>
            <p:ph type="dt" sz="half" idx="10"/>
          </p:nvPr>
        </p:nvSpPr>
        <p:spPr/>
        <p:txBody>
          <a:bodyPr/>
          <a:lstStyle/>
          <a:p>
            <a:fld id="{7DE281CB-79CB-43A4-A86B-25E9F3006613}" type="datetimeFigureOut">
              <a:rPr lang="es-AR" smtClean="0"/>
              <a:t>31/8/2022</a:t>
            </a:fld>
            <a:endParaRPr lang="es-AR"/>
          </a:p>
        </p:txBody>
      </p:sp>
      <p:sp>
        <p:nvSpPr>
          <p:cNvPr id="4" name="Marcador de pie de página 3">
            <a:extLst>
              <a:ext uri="{FF2B5EF4-FFF2-40B4-BE49-F238E27FC236}">
                <a16:creationId xmlns:a16="http://schemas.microsoft.com/office/drawing/2014/main" id="{62B27FBB-E602-0B8E-A06D-2619109C966B}"/>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B9305CBB-37C5-515C-9F39-3D3862C38D83}"/>
              </a:ext>
            </a:extLst>
          </p:cNvPr>
          <p:cNvSpPr>
            <a:spLocks noGrp="1"/>
          </p:cNvSpPr>
          <p:nvPr>
            <p:ph type="sldNum" sz="quarter" idx="12"/>
          </p:nvPr>
        </p:nvSpPr>
        <p:spPr/>
        <p:txBody>
          <a:bodyPr/>
          <a:lstStyle/>
          <a:p>
            <a:fld id="{6DE4C244-25E6-47FE-927B-17FFA5939BA8}" type="slidenum">
              <a:rPr lang="es-AR" smtClean="0"/>
              <a:t>‹Nº›</a:t>
            </a:fld>
            <a:endParaRPr lang="es-AR"/>
          </a:p>
        </p:txBody>
      </p:sp>
    </p:spTree>
    <p:extLst>
      <p:ext uri="{BB962C8B-B14F-4D97-AF65-F5344CB8AC3E}">
        <p14:creationId xmlns:p14="http://schemas.microsoft.com/office/powerpoint/2010/main" val="1625149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4AB10BC-9A1B-7DB1-87D3-18088A14DE8B}"/>
              </a:ext>
            </a:extLst>
          </p:cNvPr>
          <p:cNvSpPr>
            <a:spLocks noGrp="1"/>
          </p:cNvSpPr>
          <p:nvPr>
            <p:ph type="dt" sz="half" idx="10"/>
          </p:nvPr>
        </p:nvSpPr>
        <p:spPr/>
        <p:txBody>
          <a:bodyPr/>
          <a:lstStyle/>
          <a:p>
            <a:fld id="{7DE281CB-79CB-43A4-A86B-25E9F3006613}" type="datetimeFigureOut">
              <a:rPr lang="es-AR" smtClean="0"/>
              <a:t>31/8/2022</a:t>
            </a:fld>
            <a:endParaRPr lang="es-AR"/>
          </a:p>
        </p:txBody>
      </p:sp>
      <p:sp>
        <p:nvSpPr>
          <p:cNvPr id="3" name="Marcador de pie de página 2">
            <a:extLst>
              <a:ext uri="{FF2B5EF4-FFF2-40B4-BE49-F238E27FC236}">
                <a16:creationId xmlns:a16="http://schemas.microsoft.com/office/drawing/2014/main" id="{4E363454-259A-59A4-0671-24DFDF1B133B}"/>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1BED2A07-E485-68D2-ED52-8C8925E32E0C}"/>
              </a:ext>
            </a:extLst>
          </p:cNvPr>
          <p:cNvSpPr>
            <a:spLocks noGrp="1"/>
          </p:cNvSpPr>
          <p:nvPr>
            <p:ph type="sldNum" sz="quarter" idx="12"/>
          </p:nvPr>
        </p:nvSpPr>
        <p:spPr/>
        <p:txBody>
          <a:bodyPr/>
          <a:lstStyle/>
          <a:p>
            <a:fld id="{6DE4C244-25E6-47FE-927B-17FFA5939BA8}" type="slidenum">
              <a:rPr lang="es-AR" smtClean="0"/>
              <a:t>‹Nº›</a:t>
            </a:fld>
            <a:endParaRPr lang="es-AR"/>
          </a:p>
        </p:txBody>
      </p:sp>
    </p:spTree>
    <p:extLst>
      <p:ext uri="{BB962C8B-B14F-4D97-AF65-F5344CB8AC3E}">
        <p14:creationId xmlns:p14="http://schemas.microsoft.com/office/powerpoint/2010/main" val="3000991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C7001E-A53F-5745-D80A-15F372024D4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895B65B0-B6B7-3E30-8B16-2A68FD3508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5FAC3EB0-5A97-4913-62A9-11557E0996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F426A20-B560-9F33-DF8C-BBAE4C1DFEB0}"/>
              </a:ext>
            </a:extLst>
          </p:cNvPr>
          <p:cNvSpPr>
            <a:spLocks noGrp="1"/>
          </p:cNvSpPr>
          <p:nvPr>
            <p:ph type="dt" sz="half" idx="10"/>
          </p:nvPr>
        </p:nvSpPr>
        <p:spPr/>
        <p:txBody>
          <a:bodyPr/>
          <a:lstStyle/>
          <a:p>
            <a:fld id="{7DE281CB-79CB-43A4-A86B-25E9F3006613}" type="datetimeFigureOut">
              <a:rPr lang="es-AR" smtClean="0"/>
              <a:t>31/8/2022</a:t>
            </a:fld>
            <a:endParaRPr lang="es-AR"/>
          </a:p>
        </p:txBody>
      </p:sp>
      <p:sp>
        <p:nvSpPr>
          <p:cNvPr id="6" name="Marcador de pie de página 5">
            <a:extLst>
              <a:ext uri="{FF2B5EF4-FFF2-40B4-BE49-F238E27FC236}">
                <a16:creationId xmlns:a16="http://schemas.microsoft.com/office/drawing/2014/main" id="{ECE744B8-90AD-B10D-FEC7-7EA16F60393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A6FB6F78-102A-2B88-D4DD-8AA927FA159B}"/>
              </a:ext>
            </a:extLst>
          </p:cNvPr>
          <p:cNvSpPr>
            <a:spLocks noGrp="1"/>
          </p:cNvSpPr>
          <p:nvPr>
            <p:ph type="sldNum" sz="quarter" idx="12"/>
          </p:nvPr>
        </p:nvSpPr>
        <p:spPr/>
        <p:txBody>
          <a:bodyPr/>
          <a:lstStyle/>
          <a:p>
            <a:fld id="{6DE4C244-25E6-47FE-927B-17FFA5939BA8}" type="slidenum">
              <a:rPr lang="es-AR" smtClean="0"/>
              <a:t>‹Nº›</a:t>
            </a:fld>
            <a:endParaRPr lang="es-AR"/>
          </a:p>
        </p:txBody>
      </p:sp>
    </p:spTree>
    <p:extLst>
      <p:ext uri="{BB962C8B-B14F-4D97-AF65-F5344CB8AC3E}">
        <p14:creationId xmlns:p14="http://schemas.microsoft.com/office/powerpoint/2010/main" val="3131232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9CBD8-693E-538E-537E-4605B422717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2A4E4C4C-223D-D8FF-A161-84E185E96F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D4C3BEC4-FF8E-2BBB-9034-F4DB7585D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C15B3A4-FB4E-64E7-0F06-EEA5535D70EB}"/>
              </a:ext>
            </a:extLst>
          </p:cNvPr>
          <p:cNvSpPr>
            <a:spLocks noGrp="1"/>
          </p:cNvSpPr>
          <p:nvPr>
            <p:ph type="dt" sz="half" idx="10"/>
          </p:nvPr>
        </p:nvSpPr>
        <p:spPr/>
        <p:txBody>
          <a:bodyPr/>
          <a:lstStyle/>
          <a:p>
            <a:fld id="{7DE281CB-79CB-43A4-A86B-25E9F3006613}" type="datetimeFigureOut">
              <a:rPr lang="es-AR" smtClean="0"/>
              <a:t>31/8/2022</a:t>
            </a:fld>
            <a:endParaRPr lang="es-AR"/>
          </a:p>
        </p:txBody>
      </p:sp>
      <p:sp>
        <p:nvSpPr>
          <p:cNvPr id="6" name="Marcador de pie de página 5">
            <a:extLst>
              <a:ext uri="{FF2B5EF4-FFF2-40B4-BE49-F238E27FC236}">
                <a16:creationId xmlns:a16="http://schemas.microsoft.com/office/drawing/2014/main" id="{32F8DBC1-BFEC-54F9-A128-6A1D11ABC33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5DED350D-58AA-EC3C-3DAB-64E091340FC5}"/>
              </a:ext>
            </a:extLst>
          </p:cNvPr>
          <p:cNvSpPr>
            <a:spLocks noGrp="1"/>
          </p:cNvSpPr>
          <p:nvPr>
            <p:ph type="sldNum" sz="quarter" idx="12"/>
          </p:nvPr>
        </p:nvSpPr>
        <p:spPr/>
        <p:txBody>
          <a:bodyPr/>
          <a:lstStyle/>
          <a:p>
            <a:fld id="{6DE4C244-25E6-47FE-927B-17FFA5939BA8}" type="slidenum">
              <a:rPr lang="es-AR" smtClean="0"/>
              <a:t>‹Nº›</a:t>
            </a:fld>
            <a:endParaRPr lang="es-AR"/>
          </a:p>
        </p:txBody>
      </p:sp>
    </p:spTree>
    <p:extLst>
      <p:ext uri="{BB962C8B-B14F-4D97-AF65-F5344CB8AC3E}">
        <p14:creationId xmlns:p14="http://schemas.microsoft.com/office/powerpoint/2010/main" val="71393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38959E1-F6D1-160C-3763-F96E5BA485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4A7B5EF-0D01-D7EA-411A-E762833F0F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3F8E54A-E5B6-7B97-6414-E6D829AACB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E281CB-79CB-43A4-A86B-25E9F3006613}" type="datetimeFigureOut">
              <a:rPr lang="es-AR" smtClean="0"/>
              <a:t>31/8/2022</a:t>
            </a:fld>
            <a:endParaRPr lang="es-AR"/>
          </a:p>
        </p:txBody>
      </p:sp>
      <p:sp>
        <p:nvSpPr>
          <p:cNvPr id="5" name="Marcador de pie de página 4">
            <a:extLst>
              <a:ext uri="{FF2B5EF4-FFF2-40B4-BE49-F238E27FC236}">
                <a16:creationId xmlns:a16="http://schemas.microsoft.com/office/drawing/2014/main" id="{727CC148-E50B-3333-96DB-A9B5B9D65C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7EC0C516-6BDE-5569-7EC5-0E55EB8088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4C244-25E6-47FE-927B-17FFA5939BA8}" type="slidenum">
              <a:rPr lang="es-AR" smtClean="0"/>
              <a:t>‹Nº›</a:t>
            </a:fld>
            <a:endParaRPr lang="es-AR"/>
          </a:p>
        </p:txBody>
      </p:sp>
    </p:spTree>
    <p:extLst>
      <p:ext uri="{BB962C8B-B14F-4D97-AF65-F5344CB8AC3E}">
        <p14:creationId xmlns:p14="http://schemas.microsoft.com/office/powerpoint/2010/main" val="190300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8A87CCF-B71A-FE76-98DE-E92CCDFD5E83}"/>
              </a:ext>
            </a:extLst>
          </p:cNvPr>
          <p:cNvSpPr>
            <a:spLocks noGrp="1"/>
          </p:cNvSpPr>
          <p:nvPr>
            <p:ph type="ctrTitle"/>
          </p:nvPr>
        </p:nvSpPr>
        <p:spPr>
          <a:xfrm>
            <a:off x="795342" y="637953"/>
            <a:ext cx="8272458" cy="3189507"/>
          </a:xfrm>
        </p:spPr>
        <p:txBody>
          <a:bodyPr>
            <a:normAutofit/>
          </a:bodyPr>
          <a:lstStyle/>
          <a:p>
            <a:pPr algn="l"/>
            <a:r>
              <a:rPr lang="es-ES" sz="8000" dirty="0">
                <a:solidFill>
                  <a:srgbClr val="FFFFFF"/>
                </a:solidFill>
              </a:rPr>
              <a:t>Patrón Composite</a:t>
            </a:r>
            <a:endParaRPr lang="es-AR" sz="8000" dirty="0">
              <a:solidFill>
                <a:srgbClr val="FFFFFF"/>
              </a:solidFill>
            </a:endParaRPr>
          </a:p>
        </p:txBody>
      </p:sp>
      <p:sp>
        <p:nvSpPr>
          <p:cNvPr id="36"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ítulo 2">
            <a:extLst>
              <a:ext uri="{FF2B5EF4-FFF2-40B4-BE49-F238E27FC236}">
                <a16:creationId xmlns:a16="http://schemas.microsoft.com/office/drawing/2014/main" id="{7E18193F-5361-DA9A-6F09-B16BF61E7BDA}"/>
              </a:ext>
            </a:extLst>
          </p:cNvPr>
          <p:cNvSpPr>
            <a:spLocks noGrp="1"/>
          </p:cNvSpPr>
          <p:nvPr>
            <p:ph type="subTitle" idx="1"/>
          </p:nvPr>
        </p:nvSpPr>
        <p:spPr>
          <a:xfrm>
            <a:off x="795342" y="4377268"/>
            <a:ext cx="7970903" cy="1280582"/>
          </a:xfrm>
        </p:spPr>
        <p:txBody>
          <a:bodyPr anchor="t">
            <a:normAutofit/>
          </a:bodyPr>
          <a:lstStyle/>
          <a:p>
            <a:pPr algn="l"/>
            <a:r>
              <a:rPr lang="es-ES" sz="2500">
                <a:solidFill>
                  <a:srgbClr val="FEFFFF"/>
                </a:solidFill>
              </a:rPr>
              <a:t>También llamado:</a:t>
            </a:r>
          </a:p>
          <a:p>
            <a:pPr marL="800100" lvl="1" indent="-342900" algn="l">
              <a:buFont typeface="Wingdings" panose="05000000000000000000" pitchFamily="2" charset="2"/>
              <a:buChar char="Ø"/>
            </a:pPr>
            <a:r>
              <a:rPr lang="es-ES" sz="2500">
                <a:solidFill>
                  <a:srgbClr val="FEFFFF"/>
                </a:solidFill>
              </a:rPr>
              <a:t>Objeto Compuesto</a:t>
            </a:r>
          </a:p>
          <a:p>
            <a:pPr marL="800100" lvl="1" indent="-342900" algn="l">
              <a:buFont typeface="Wingdings" panose="05000000000000000000" pitchFamily="2" charset="2"/>
              <a:buChar char="Ø"/>
            </a:pPr>
            <a:r>
              <a:rPr lang="es-ES" sz="2500">
                <a:solidFill>
                  <a:srgbClr val="FEFFFF"/>
                </a:solidFill>
              </a:rPr>
              <a:t>Object Tree (Objeto Arbol)</a:t>
            </a:r>
            <a:endParaRPr lang="es-AR" sz="2500">
              <a:solidFill>
                <a:srgbClr val="FEFFFF"/>
              </a:solidFill>
            </a:endParaRPr>
          </a:p>
        </p:txBody>
      </p:sp>
      <p:sp>
        <p:nvSpPr>
          <p:cNvPr id="42"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4277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0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5">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99E9D45B-F1C5-096F-2C02-9E1A470787D0}"/>
              </a:ext>
            </a:extLst>
          </p:cNvPr>
          <p:cNvSpPr>
            <a:spLocks noGrp="1"/>
          </p:cNvSpPr>
          <p:nvPr>
            <p:ph type="title"/>
          </p:nvPr>
        </p:nvSpPr>
        <p:spPr>
          <a:xfrm>
            <a:off x="1146879" y="998002"/>
            <a:ext cx="3182940" cy="1471959"/>
          </a:xfrm>
        </p:spPr>
        <p:txBody>
          <a:bodyPr>
            <a:normAutofit/>
          </a:bodyPr>
          <a:lstStyle/>
          <a:p>
            <a:r>
              <a:rPr lang="es-ES" sz="3600">
                <a:solidFill>
                  <a:srgbClr val="FFFFFF"/>
                </a:solidFill>
              </a:rPr>
              <a:t>Propósito:</a:t>
            </a:r>
            <a:endParaRPr lang="es-AR" sz="3600">
              <a:solidFill>
                <a:srgbClr val="FFFFFF"/>
              </a:solidFill>
            </a:endParaRPr>
          </a:p>
        </p:txBody>
      </p:sp>
      <p:sp>
        <p:nvSpPr>
          <p:cNvPr id="3" name="Marcador de contenido 2">
            <a:extLst>
              <a:ext uri="{FF2B5EF4-FFF2-40B4-BE49-F238E27FC236}">
                <a16:creationId xmlns:a16="http://schemas.microsoft.com/office/drawing/2014/main" id="{A4E04091-D20B-7BE7-65ED-1FE129F76358}"/>
              </a:ext>
            </a:extLst>
          </p:cNvPr>
          <p:cNvSpPr>
            <a:spLocks noGrp="1"/>
          </p:cNvSpPr>
          <p:nvPr>
            <p:ph idx="1"/>
          </p:nvPr>
        </p:nvSpPr>
        <p:spPr>
          <a:xfrm>
            <a:off x="1139635" y="2546161"/>
            <a:ext cx="3200451" cy="2985929"/>
          </a:xfrm>
        </p:spPr>
        <p:txBody>
          <a:bodyPr anchor="t">
            <a:normAutofit/>
          </a:bodyPr>
          <a:lstStyle/>
          <a:p>
            <a:pPr marL="0" indent="0">
              <a:buNone/>
            </a:pPr>
            <a:r>
              <a:rPr lang="es-ES" sz="2200" b="1" i="0" dirty="0">
                <a:solidFill>
                  <a:srgbClr val="FEFFFF"/>
                </a:solidFill>
                <a:effectLst/>
                <a:latin typeface="PT Sans" panose="020B0503020203020204" pitchFamily="34" charset="0"/>
              </a:rPr>
              <a:t>Composite</a:t>
            </a:r>
            <a:r>
              <a:rPr lang="es-ES" sz="2200" b="0" i="0" dirty="0">
                <a:solidFill>
                  <a:srgbClr val="FEFFFF"/>
                </a:solidFill>
                <a:effectLst/>
                <a:latin typeface="PT Sans" panose="020B0503020203020204" pitchFamily="34" charset="0"/>
              </a:rPr>
              <a:t> es un patrón de diseño estructural que te permite componer objetos en estructuras de árbol y trabajar con esas estructuras como si fueran objetos individuales.</a:t>
            </a:r>
            <a:br>
              <a:rPr lang="es-ES" sz="2200" dirty="0">
                <a:solidFill>
                  <a:srgbClr val="FEFFFF"/>
                </a:solidFill>
              </a:rPr>
            </a:br>
            <a:endParaRPr lang="es-AR" sz="2200" dirty="0">
              <a:solidFill>
                <a:srgbClr val="FEFFFF"/>
              </a:solidFill>
            </a:endParaRPr>
          </a:p>
        </p:txBody>
      </p:sp>
      <p:pic>
        <p:nvPicPr>
          <p:cNvPr id="4" name="Picture 2" descr="Árbol | Estructura de Datos II">
            <a:extLst>
              <a:ext uri="{FF2B5EF4-FFF2-40B4-BE49-F238E27FC236}">
                <a16:creationId xmlns:a16="http://schemas.microsoft.com/office/drawing/2014/main" id="{39DBC4E0-5F9E-EE3D-C5A8-F8DE93585F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98268" y="898875"/>
            <a:ext cx="6539075" cy="4740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32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86">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88">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99" name="Freeform: Shape 90">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825C5CFE-8089-522D-4476-1848428ABF29}"/>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kern="1200">
                <a:solidFill>
                  <a:schemeClr val="bg1"/>
                </a:solidFill>
                <a:latin typeface="+mj-lt"/>
                <a:ea typeface="+mj-ea"/>
                <a:cs typeface="+mj-cs"/>
              </a:rPr>
              <a:t>Estructura</a:t>
            </a:r>
          </a:p>
        </p:txBody>
      </p:sp>
      <p:sp>
        <p:nvSpPr>
          <p:cNvPr id="7" name="CuadroTexto 6">
            <a:extLst>
              <a:ext uri="{FF2B5EF4-FFF2-40B4-BE49-F238E27FC236}">
                <a16:creationId xmlns:a16="http://schemas.microsoft.com/office/drawing/2014/main" id="{851B7855-2294-70A2-D2E4-499659881B08}"/>
              </a:ext>
            </a:extLst>
          </p:cNvPr>
          <p:cNvSpPr txBox="1"/>
          <p:nvPr/>
        </p:nvSpPr>
        <p:spPr>
          <a:xfrm>
            <a:off x="765051" y="2286000"/>
            <a:ext cx="3384000"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dirty="0" err="1">
                <a:solidFill>
                  <a:schemeClr val="bg1">
                    <a:alpha val="60000"/>
                  </a:schemeClr>
                </a:solidFill>
                <a:effectLst/>
              </a:rPr>
              <a:t>Requiere</a:t>
            </a:r>
            <a:r>
              <a:rPr lang="en-US" sz="2000" b="0" i="0" dirty="0">
                <a:solidFill>
                  <a:schemeClr val="bg1">
                    <a:alpha val="60000"/>
                  </a:schemeClr>
                </a:solidFill>
                <a:effectLst/>
              </a:rPr>
              <a:t> de </a:t>
            </a:r>
            <a:r>
              <a:rPr lang="en-US" sz="2000" dirty="0">
                <a:solidFill>
                  <a:schemeClr val="bg1">
                    <a:alpha val="60000"/>
                  </a:schemeClr>
                </a:solidFill>
              </a:rPr>
              <a:t>3</a:t>
            </a:r>
            <a:r>
              <a:rPr lang="en-US" sz="2000" b="0" i="0" dirty="0">
                <a:solidFill>
                  <a:schemeClr val="bg1">
                    <a:alpha val="60000"/>
                  </a:schemeClr>
                </a:solidFill>
                <a:effectLst/>
              </a:rPr>
              <a:t> </a:t>
            </a:r>
            <a:r>
              <a:rPr lang="en-US" sz="2000" b="0" i="0" dirty="0" err="1">
                <a:solidFill>
                  <a:schemeClr val="bg1">
                    <a:alpha val="60000"/>
                  </a:schemeClr>
                </a:solidFill>
                <a:effectLst/>
              </a:rPr>
              <a:t>elementos</a:t>
            </a:r>
            <a:r>
              <a:rPr lang="en-US" sz="2000" b="0" i="0" dirty="0">
                <a:solidFill>
                  <a:schemeClr val="bg1">
                    <a:alpha val="60000"/>
                  </a:schemeClr>
                </a:solidFill>
                <a:effectLst/>
              </a:rPr>
              <a:t> para </a:t>
            </a:r>
            <a:r>
              <a:rPr lang="en-US" sz="2000" b="0" i="0" dirty="0" err="1">
                <a:solidFill>
                  <a:schemeClr val="bg1">
                    <a:alpha val="60000"/>
                  </a:schemeClr>
                </a:solidFill>
                <a:effectLst/>
              </a:rPr>
              <a:t>poder</a:t>
            </a:r>
            <a:r>
              <a:rPr lang="en-US" sz="2000" b="0" i="0" dirty="0">
                <a:solidFill>
                  <a:schemeClr val="bg1">
                    <a:alpha val="60000"/>
                  </a:schemeClr>
                </a:solidFill>
                <a:effectLst/>
              </a:rPr>
              <a:t> </a:t>
            </a:r>
            <a:r>
              <a:rPr lang="en-US" sz="2000" b="0" i="0" dirty="0" err="1">
                <a:solidFill>
                  <a:schemeClr val="bg1">
                    <a:alpha val="60000"/>
                  </a:schemeClr>
                </a:solidFill>
                <a:effectLst/>
              </a:rPr>
              <a:t>existir</a:t>
            </a:r>
            <a:r>
              <a:rPr lang="en-US" sz="2000" b="0" i="0" dirty="0">
                <a:solidFill>
                  <a:schemeClr val="bg1">
                    <a:alpha val="60000"/>
                  </a:schemeClr>
                </a:solidFill>
                <a:effectLst/>
              </a:rPr>
              <a:t> </a:t>
            </a:r>
            <a:r>
              <a:rPr lang="en-US" sz="2000" b="0" i="0" dirty="0" err="1">
                <a:solidFill>
                  <a:schemeClr val="bg1">
                    <a:alpha val="60000"/>
                  </a:schemeClr>
                </a:solidFill>
                <a:effectLst/>
              </a:rPr>
              <a:t>los</a:t>
            </a:r>
            <a:r>
              <a:rPr lang="en-US" sz="2000" b="0" i="0" dirty="0">
                <a:solidFill>
                  <a:schemeClr val="bg1">
                    <a:alpha val="60000"/>
                  </a:schemeClr>
                </a:solidFill>
                <a:effectLst/>
              </a:rPr>
              <a:t> </a:t>
            </a:r>
            <a:r>
              <a:rPr lang="en-US" sz="2000" b="0" i="0" dirty="0" err="1">
                <a:solidFill>
                  <a:schemeClr val="bg1">
                    <a:alpha val="60000"/>
                  </a:schemeClr>
                </a:solidFill>
                <a:effectLst/>
              </a:rPr>
              <a:t>cuales</a:t>
            </a:r>
            <a:r>
              <a:rPr lang="en-US" sz="2000" b="0" i="0" dirty="0">
                <a:solidFill>
                  <a:schemeClr val="bg1">
                    <a:alpha val="60000"/>
                  </a:schemeClr>
                </a:solidFill>
                <a:effectLst/>
              </a:rPr>
              <a:t> son:</a:t>
            </a:r>
          </a:p>
          <a:p>
            <a:pPr marL="742950" lvl="1" indent="-228600">
              <a:lnSpc>
                <a:spcPct val="90000"/>
              </a:lnSpc>
              <a:spcAft>
                <a:spcPts val="600"/>
              </a:spcAft>
              <a:buFont typeface="Arial" panose="020B0604020202020204" pitchFamily="34" charset="0"/>
              <a:buChar char="•"/>
            </a:pPr>
            <a:r>
              <a:rPr lang="en-US" sz="2000" b="0" i="0" dirty="0">
                <a:solidFill>
                  <a:schemeClr val="bg1">
                    <a:alpha val="60000"/>
                  </a:schemeClr>
                </a:solidFill>
                <a:effectLst/>
              </a:rPr>
              <a:t>Interfax Component </a:t>
            </a:r>
            <a:r>
              <a:rPr lang="en-US" sz="2000" dirty="0">
                <a:solidFill>
                  <a:schemeClr val="bg1">
                    <a:alpha val="60000"/>
                  </a:schemeClr>
                </a:solidFill>
              </a:rPr>
              <a:t>(</a:t>
            </a:r>
            <a:r>
              <a:rPr lang="en-US" sz="2000" b="0" i="0" dirty="0" err="1">
                <a:solidFill>
                  <a:schemeClr val="bg1">
                    <a:alpha val="60000"/>
                  </a:schemeClr>
                </a:solidFill>
                <a:effectLst/>
              </a:rPr>
              <a:t>Componente</a:t>
            </a:r>
            <a:r>
              <a:rPr lang="en-US" sz="2000" b="0" i="0" dirty="0">
                <a:solidFill>
                  <a:schemeClr val="bg1">
                    <a:alpha val="60000"/>
                  </a:schemeClr>
                </a:solidFill>
                <a:effectLst/>
              </a:rPr>
              <a:t>)</a:t>
            </a:r>
            <a:endParaRPr lang="en-US" sz="2000" dirty="0">
              <a:solidFill>
                <a:schemeClr val="bg1">
                  <a:alpha val="60000"/>
                </a:schemeClr>
              </a:solidFill>
            </a:endParaRPr>
          </a:p>
          <a:p>
            <a:pPr marL="742950" lvl="1" indent="-228600">
              <a:lnSpc>
                <a:spcPct val="90000"/>
              </a:lnSpc>
              <a:spcAft>
                <a:spcPts val="600"/>
              </a:spcAft>
              <a:buFont typeface="Arial" panose="020B0604020202020204" pitchFamily="34" charset="0"/>
              <a:buChar char="•"/>
            </a:pPr>
            <a:r>
              <a:rPr lang="en-US" sz="2000" b="0" i="0" dirty="0">
                <a:solidFill>
                  <a:schemeClr val="bg1">
                    <a:alpha val="60000"/>
                  </a:schemeClr>
                </a:solidFill>
                <a:effectLst/>
              </a:rPr>
              <a:t>Object Leaf </a:t>
            </a:r>
            <a:r>
              <a:rPr lang="en-US" sz="2000" dirty="0">
                <a:solidFill>
                  <a:schemeClr val="bg1">
                    <a:alpha val="60000"/>
                  </a:schemeClr>
                </a:solidFill>
              </a:rPr>
              <a:t>(Hoja)</a:t>
            </a:r>
          </a:p>
          <a:p>
            <a:pPr marL="742950" lvl="1" indent="-228600">
              <a:lnSpc>
                <a:spcPct val="90000"/>
              </a:lnSpc>
              <a:spcAft>
                <a:spcPts val="600"/>
              </a:spcAft>
              <a:buFont typeface="Arial" panose="020B0604020202020204" pitchFamily="34" charset="0"/>
              <a:buChar char="•"/>
            </a:pPr>
            <a:r>
              <a:rPr lang="en-US" sz="2000" b="0" i="0" dirty="0">
                <a:solidFill>
                  <a:schemeClr val="bg1">
                    <a:alpha val="60000"/>
                  </a:schemeClr>
                </a:solidFill>
                <a:effectLst/>
              </a:rPr>
              <a:t>Object Composite (</a:t>
            </a:r>
            <a:r>
              <a:rPr lang="en-US" sz="2000" b="0" i="0" dirty="0" err="1">
                <a:solidFill>
                  <a:schemeClr val="bg1">
                    <a:alpha val="60000"/>
                  </a:schemeClr>
                </a:solidFill>
                <a:effectLst/>
              </a:rPr>
              <a:t>Compuesto</a:t>
            </a:r>
            <a:r>
              <a:rPr lang="en-US" sz="2000" b="0" i="0" dirty="0">
                <a:solidFill>
                  <a:schemeClr val="bg1">
                    <a:alpha val="60000"/>
                  </a:schemeClr>
                </a:solidFill>
                <a:effectLst/>
              </a:rPr>
              <a:t>)</a:t>
            </a:r>
            <a:endParaRPr lang="en-US" sz="2000" dirty="0">
              <a:solidFill>
                <a:schemeClr val="bg1">
                  <a:alpha val="60000"/>
                </a:schemeClr>
              </a:solidFill>
            </a:endParaRPr>
          </a:p>
        </p:txBody>
      </p:sp>
      <p:pic>
        <p:nvPicPr>
          <p:cNvPr id="5" name="Marcador de contenido 4">
            <a:extLst>
              <a:ext uri="{FF2B5EF4-FFF2-40B4-BE49-F238E27FC236}">
                <a16:creationId xmlns:a16="http://schemas.microsoft.com/office/drawing/2014/main" id="{2003057D-D4E9-DDBA-6EA9-388B8BBEC062}"/>
              </a:ext>
            </a:extLst>
          </p:cNvPr>
          <p:cNvPicPr>
            <a:picLocks noGrp="1" noChangeAspect="1"/>
          </p:cNvPicPr>
          <p:nvPr>
            <p:ph idx="1"/>
          </p:nvPr>
        </p:nvPicPr>
        <p:blipFill>
          <a:blip r:embed="rId2"/>
          <a:stretch>
            <a:fillRect/>
          </a:stretch>
        </p:blipFill>
        <p:spPr>
          <a:xfrm>
            <a:off x="5826060" y="428852"/>
            <a:ext cx="4838076" cy="6000296"/>
          </a:xfrm>
          <a:prstGeom prst="rect">
            <a:avLst/>
          </a:prstGeom>
        </p:spPr>
      </p:pic>
      <p:sp>
        <p:nvSpPr>
          <p:cNvPr id="3" name="CuadroTexto 2">
            <a:extLst>
              <a:ext uri="{FF2B5EF4-FFF2-40B4-BE49-F238E27FC236}">
                <a16:creationId xmlns:a16="http://schemas.microsoft.com/office/drawing/2014/main" id="{B506B4DB-9851-C659-6EE4-76DC675687F2}"/>
              </a:ext>
            </a:extLst>
          </p:cNvPr>
          <p:cNvSpPr txBox="1"/>
          <p:nvPr/>
        </p:nvSpPr>
        <p:spPr>
          <a:xfrm>
            <a:off x="7389628" y="2835965"/>
            <a:ext cx="1224283" cy="338554"/>
          </a:xfrm>
          <a:prstGeom prst="rect">
            <a:avLst/>
          </a:prstGeom>
          <a:noFill/>
        </p:spPr>
        <p:txBody>
          <a:bodyPr wrap="square" rtlCol="0">
            <a:spAutoFit/>
          </a:bodyPr>
          <a:lstStyle/>
          <a:p>
            <a:r>
              <a:rPr lang="es-ES" sz="1600" b="1" dirty="0">
                <a:solidFill>
                  <a:srgbClr val="454545"/>
                </a:solidFill>
              </a:rPr>
              <a:t>Extienden</a:t>
            </a:r>
            <a:endParaRPr lang="es-AR" b="1" dirty="0">
              <a:solidFill>
                <a:srgbClr val="454545"/>
              </a:solidFill>
            </a:endParaRPr>
          </a:p>
        </p:txBody>
      </p:sp>
      <p:sp>
        <p:nvSpPr>
          <p:cNvPr id="4" name="CuadroTexto 3">
            <a:extLst>
              <a:ext uri="{FF2B5EF4-FFF2-40B4-BE49-F238E27FC236}">
                <a16:creationId xmlns:a16="http://schemas.microsoft.com/office/drawing/2014/main" id="{CC1060B1-C541-C04B-9F54-D159FBB4E0D5}"/>
              </a:ext>
            </a:extLst>
          </p:cNvPr>
          <p:cNvSpPr txBox="1"/>
          <p:nvPr/>
        </p:nvSpPr>
        <p:spPr>
          <a:xfrm>
            <a:off x="7869249" y="2259496"/>
            <a:ext cx="1365758" cy="338554"/>
          </a:xfrm>
          <a:prstGeom prst="rect">
            <a:avLst/>
          </a:prstGeom>
          <a:noFill/>
        </p:spPr>
        <p:txBody>
          <a:bodyPr wrap="none" rtlCol="0">
            <a:spAutoFit/>
          </a:bodyPr>
          <a:lstStyle/>
          <a:p>
            <a:r>
              <a:rPr lang="es-ES" sz="1600" b="1" dirty="0">
                <a:solidFill>
                  <a:srgbClr val="595959"/>
                </a:solidFill>
              </a:rPr>
              <a:t>Contiene - 0.*</a:t>
            </a:r>
            <a:endParaRPr lang="es-AR" b="1" dirty="0">
              <a:solidFill>
                <a:srgbClr val="595959"/>
              </a:solidFill>
            </a:endParaRPr>
          </a:p>
        </p:txBody>
      </p:sp>
      <p:sp>
        <p:nvSpPr>
          <p:cNvPr id="6" name="Rectángulo 5">
            <a:extLst>
              <a:ext uri="{FF2B5EF4-FFF2-40B4-BE49-F238E27FC236}">
                <a16:creationId xmlns:a16="http://schemas.microsoft.com/office/drawing/2014/main" id="{2C0A355C-C8EB-AC15-78E4-58C94A7C3F3A}"/>
              </a:ext>
            </a:extLst>
          </p:cNvPr>
          <p:cNvSpPr/>
          <p:nvPr/>
        </p:nvSpPr>
        <p:spPr>
          <a:xfrm>
            <a:off x="7389628" y="212035"/>
            <a:ext cx="3490407" cy="2073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42896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5">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31" name="Marcador de contenido 2">
            <a:extLst>
              <a:ext uri="{FF2B5EF4-FFF2-40B4-BE49-F238E27FC236}">
                <a16:creationId xmlns:a16="http://schemas.microsoft.com/office/drawing/2014/main" id="{78FD02D3-1150-FA1F-B4B2-B65B54407097}"/>
              </a:ext>
            </a:extLst>
          </p:cNvPr>
          <p:cNvGraphicFramePr>
            <a:graphicFrameLocks noGrp="1"/>
          </p:cNvGraphicFramePr>
          <p:nvPr>
            <p:ph idx="1"/>
            <p:extLst>
              <p:ext uri="{D42A27DB-BD31-4B8C-83A1-F6EECF244321}">
                <p14:modId xmlns:p14="http://schemas.microsoft.com/office/powerpoint/2010/main" val="2999609320"/>
              </p:ext>
            </p:extLst>
          </p:nvPr>
        </p:nvGraphicFramePr>
        <p:xfrm>
          <a:off x="838200" y="540163"/>
          <a:ext cx="10515600" cy="5794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691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4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2D1CA5BD-FE2A-E962-41FF-9143434B0429}"/>
              </a:ext>
            </a:extLst>
          </p:cNvPr>
          <p:cNvSpPr>
            <a:spLocks noGrp="1"/>
          </p:cNvSpPr>
          <p:nvPr>
            <p:ph type="title"/>
          </p:nvPr>
        </p:nvSpPr>
        <p:spPr>
          <a:xfrm>
            <a:off x="958506" y="800392"/>
            <a:ext cx="10264697" cy="1212102"/>
          </a:xfrm>
        </p:spPr>
        <p:txBody>
          <a:bodyPr>
            <a:normAutofit/>
          </a:bodyPr>
          <a:lstStyle/>
          <a:p>
            <a:r>
              <a:rPr lang="es-ES" sz="4000">
                <a:solidFill>
                  <a:srgbClr val="FFFFFF"/>
                </a:solidFill>
              </a:rPr>
              <a:t>Aplicabilidad</a:t>
            </a:r>
            <a:endParaRPr lang="es-AR" sz="4000">
              <a:solidFill>
                <a:srgbClr val="FFFFFF"/>
              </a:solidFill>
            </a:endParaRPr>
          </a:p>
        </p:txBody>
      </p:sp>
      <p:sp>
        <p:nvSpPr>
          <p:cNvPr id="3" name="Marcador de contenido 2">
            <a:extLst>
              <a:ext uri="{FF2B5EF4-FFF2-40B4-BE49-F238E27FC236}">
                <a16:creationId xmlns:a16="http://schemas.microsoft.com/office/drawing/2014/main" id="{42503ED4-1FD2-625B-7E10-427F7A34E0B9}"/>
              </a:ext>
            </a:extLst>
          </p:cNvPr>
          <p:cNvSpPr>
            <a:spLocks noGrp="1"/>
          </p:cNvSpPr>
          <p:nvPr>
            <p:ph idx="1"/>
          </p:nvPr>
        </p:nvSpPr>
        <p:spPr>
          <a:xfrm>
            <a:off x="1367624" y="2490436"/>
            <a:ext cx="9708995" cy="3567173"/>
          </a:xfrm>
        </p:spPr>
        <p:txBody>
          <a:bodyPr anchor="ctr">
            <a:normAutofit/>
          </a:bodyPr>
          <a:lstStyle/>
          <a:p>
            <a:r>
              <a:rPr lang="es-ES" sz="1900" b="1" i="0" dirty="0">
                <a:effectLst/>
                <a:latin typeface="PT Sans" panose="020B0503020203020204" pitchFamily="34" charset="0"/>
              </a:rPr>
              <a:t> Utiliza el patrón Composite cuando tengas que implementar una estructura de objetos con forma de árbol.</a:t>
            </a:r>
          </a:p>
          <a:p>
            <a:pPr lvl="1"/>
            <a:r>
              <a:rPr lang="es-ES" sz="1900" b="0" i="0" dirty="0">
                <a:effectLst/>
                <a:latin typeface="PT Sans" panose="020B0503020203020204" pitchFamily="34" charset="0"/>
              </a:rPr>
              <a:t> El patrón Composite te proporciona dos tipos de elementos básicos que comparten una interfaz común: hojas simples y contenedores complejos.</a:t>
            </a:r>
          </a:p>
          <a:p>
            <a:pPr lvl="1"/>
            <a:r>
              <a:rPr lang="es-ES" sz="1900" b="0" i="0" dirty="0">
                <a:effectLst/>
                <a:latin typeface="PT Sans" panose="020B0503020203020204" pitchFamily="34" charset="0"/>
              </a:rPr>
              <a:t>Un contenedor puede estar compuesto por hojas y por otros contenedores. Esto te permite construir una estructura de </a:t>
            </a:r>
            <a:r>
              <a:rPr lang="es-ES" sz="1900" b="1" i="0" dirty="0">
                <a:effectLst/>
                <a:latin typeface="PT Sans" panose="020B0503020203020204" pitchFamily="34" charset="0"/>
              </a:rPr>
              <a:t>objetos recursivos anidados </a:t>
            </a:r>
            <a:r>
              <a:rPr lang="es-ES" sz="1900" b="0" i="0" dirty="0">
                <a:effectLst/>
                <a:latin typeface="PT Sans" panose="020B0503020203020204" pitchFamily="34" charset="0"/>
              </a:rPr>
              <a:t>parecida a un árbol.</a:t>
            </a:r>
          </a:p>
          <a:p>
            <a:r>
              <a:rPr lang="es-ES" sz="1900" b="1" i="0" dirty="0">
                <a:effectLst/>
                <a:latin typeface="PT Sans" panose="020B0503020203020204" pitchFamily="34" charset="0"/>
              </a:rPr>
              <a:t> Utiliza el patrón cuando quieras que el código cliente trate elementos simples y complejos de la misma forma.</a:t>
            </a:r>
          </a:p>
          <a:p>
            <a:pPr lvl="1"/>
            <a:r>
              <a:rPr lang="es-ES" sz="1900" b="0" i="0" dirty="0">
                <a:effectLst/>
                <a:latin typeface="PT Sans" panose="020B0503020203020204" pitchFamily="34" charset="0"/>
              </a:rPr>
              <a:t> Todos los elementos definidos por el patrón Composite comparten una interfaz común. Utilizando esta interfaz, el cliente no tiene que preocuparse por la clase concreta de los objetos con los que funciona.</a:t>
            </a:r>
          </a:p>
          <a:p>
            <a:endParaRPr lang="es-AR" sz="1900" dirty="0"/>
          </a:p>
        </p:txBody>
      </p:sp>
    </p:spTree>
    <p:extLst>
      <p:ext uri="{BB962C8B-B14F-4D97-AF65-F5344CB8AC3E}">
        <p14:creationId xmlns:p14="http://schemas.microsoft.com/office/powerpoint/2010/main" val="4146900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Rectangle 20">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90FA875-ABD4-33D0-B79D-D3E6CB6C4678}"/>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vert="horz" lIns="91440" tIns="45720" rIns="91440" bIns="45720" rtlCol="0" anchor="ctr">
            <a:normAutofit/>
          </a:bodyPr>
          <a:lstStyle/>
          <a:p>
            <a:pPr algn="ctr"/>
            <a:r>
              <a:rPr lang="en-US" sz="3600" kern="1200" dirty="0" err="1">
                <a:solidFill>
                  <a:srgbClr val="3F3F3F"/>
                </a:solidFill>
                <a:latin typeface="Aharoni" panose="02010803020104030203" pitchFamily="2" charset="-79"/>
                <a:cs typeface="Aharoni" panose="02010803020104030203" pitchFamily="2" charset="-79"/>
              </a:rPr>
              <a:t>Ventajas</a:t>
            </a:r>
            <a:r>
              <a:rPr lang="en-US" sz="3600" kern="1200" dirty="0">
                <a:solidFill>
                  <a:srgbClr val="3F3F3F"/>
                </a:solidFill>
                <a:latin typeface="Aharoni" panose="02010803020104030203" pitchFamily="2" charset="-79"/>
                <a:cs typeface="Aharoni" panose="02010803020104030203" pitchFamily="2" charset="-79"/>
              </a:rPr>
              <a:t> y </a:t>
            </a:r>
            <a:r>
              <a:rPr lang="en-US" sz="3600" kern="1200" dirty="0" err="1">
                <a:solidFill>
                  <a:srgbClr val="3F3F3F"/>
                </a:solidFill>
                <a:latin typeface="Aharoni" panose="02010803020104030203" pitchFamily="2" charset="-79"/>
                <a:cs typeface="Aharoni" panose="02010803020104030203" pitchFamily="2" charset="-79"/>
              </a:rPr>
              <a:t>Desventajas</a:t>
            </a:r>
            <a:endParaRPr lang="en-US" sz="3600" kern="1200" dirty="0">
              <a:solidFill>
                <a:srgbClr val="3F3F3F"/>
              </a:solidFill>
              <a:latin typeface="Aharoni" panose="02010803020104030203" pitchFamily="2" charset="-79"/>
              <a:cs typeface="Aharoni" panose="02010803020104030203" pitchFamily="2" charset="-79"/>
            </a:endParaRPr>
          </a:p>
        </p:txBody>
      </p:sp>
      <p:sp>
        <p:nvSpPr>
          <p:cNvPr id="3" name="Marcador de contenido 2">
            <a:extLst>
              <a:ext uri="{FF2B5EF4-FFF2-40B4-BE49-F238E27FC236}">
                <a16:creationId xmlns:a16="http://schemas.microsoft.com/office/drawing/2014/main" id="{2108121F-AEB2-50B9-358A-41AF99A4A218}"/>
              </a:ext>
            </a:extLst>
          </p:cNvPr>
          <p:cNvSpPr>
            <a:spLocks noGrp="1"/>
          </p:cNvSpPr>
          <p:nvPr>
            <p:ph idx="1"/>
          </p:nvPr>
        </p:nvSpPr>
        <p:spPr>
          <a:xfrm>
            <a:off x="1476915" y="2888250"/>
            <a:ext cx="4297351" cy="2959777"/>
          </a:xfrm>
        </p:spPr>
        <p:txBody>
          <a:bodyPr vert="horz" lIns="91440" tIns="45720" rIns="91440" bIns="45720" rtlCol="0" anchor="t">
            <a:normAutofit/>
          </a:bodyPr>
          <a:lstStyle/>
          <a:p>
            <a:r>
              <a:rPr lang="en-US" sz="1900" b="0" i="0">
                <a:effectLst/>
              </a:rPr>
              <a:t> Puedes trabajar con estructuras de árbol complejas con mayor comodidad: utiliza el polimorfismo y la recursión en tu favor.</a:t>
            </a:r>
          </a:p>
          <a:p>
            <a:r>
              <a:rPr lang="en-US" sz="1900" b="0" i="0">
                <a:effectLst/>
              </a:rPr>
              <a:t> </a:t>
            </a:r>
            <a:r>
              <a:rPr lang="en-US" sz="1900" b="0" i="1">
                <a:effectLst/>
              </a:rPr>
              <a:t>Principio de abierto/cerrado</a:t>
            </a:r>
            <a:r>
              <a:rPr lang="en-US" sz="1900" b="0" i="0">
                <a:effectLst/>
              </a:rPr>
              <a:t>. Puedes introducir nuevos tipos de elemento en la aplicación sin descomponer el código existente, que ahora funciona con el árbol de objetos.</a:t>
            </a:r>
          </a:p>
          <a:p>
            <a:r>
              <a:rPr lang="en-US" sz="1900" b="0" i="0">
                <a:effectLst/>
              </a:rPr>
              <a:t> </a:t>
            </a:r>
            <a:r>
              <a:rPr lang="en-US" sz="1900">
                <a:effectLst/>
              </a:rPr>
              <a:t>Gran flexibilidad y escalabilidad.</a:t>
            </a:r>
          </a:p>
          <a:p>
            <a:pPr marL="0"/>
            <a:endParaRPr lang="en-US" sz="1900"/>
          </a:p>
        </p:txBody>
      </p:sp>
      <p:cxnSp>
        <p:nvCxnSpPr>
          <p:cNvPr id="31" name="Straight Connector 22">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CCB9F2B9-9EE4-391D-7B8E-79C5A3E46738}"/>
              </a:ext>
            </a:extLst>
          </p:cNvPr>
          <p:cNvSpPr txBox="1"/>
          <p:nvPr/>
        </p:nvSpPr>
        <p:spPr>
          <a:xfrm>
            <a:off x="6417731" y="2888250"/>
            <a:ext cx="4292594" cy="295977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900" b="0" i="0">
                <a:effectLst/>
              </a:rPr>
              <a:t>Puede resultar difícil proporcionar una interfaz común para clases cuya funcionalidad difiere demasiado. En algunos casos, tendrás que generalizar en exceso la interfaz componente, provocando que sea más difícil de comprender.</a:t>
            </a:r>
          </a:p>
          <a:p>
            <a:pPr indent="-228600">
              <a:lnSpc>
                <a:spcPct val="90000"/>
              </a:lnSpc>
              <a:spcAft>
                <a:spcPts val="600"/>
              </a:spcAft>
              <a:buFont typeface="Arial" panose="020B0604020202020204" pitchFamily="34" charset="0"/>
              <a:buChar char="•"/>
            </a:pPr>
            <a:r>
              <a:rPr lang="en-US" sz="1900">
                <a:effectLst/>
              </a:rPr>
              <a:t>Los ajustes posteriores de las propiedades Composite son complicados y difíciles de implementar.</a:t>
            </a:r>
          </a:p>
          <a:p>
            <a:pPr indent="-228600">
              <a:lnSpc>
                <a:spcPct val="90000"/>
              </a:lnSpc>
              <a:spcAft>
                <a:spcPts val="600"/>
              </a:spcAft>
              <a:buFont typeface="Arial" panose="020B0604020202020204" pitchFamily="34" charset="0"/>
              <a:buChar char="•"/>
            </a:pPr>
            <a:endParaRPr lang="en-US" sz="1900" b="0" i="0">
              <a:effectLst/>
            </a:endParaRPr>
          </a:p>
        </p:txBody>
      </p:sp>
    </p:spTree>
    <p:extLst>
      <p:ext uri="{BB962C8B-B14F-4D97-AF65-F5344CB8AC3E}">
        <p14:creationId xmlns:p14="http://schemas.microsoft.com/office/powerpoint/2010/main" val="266813988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uadroTexto 30">
            <a:extLst>
              <a:ext uri="{FF2B5EF4-FFF2-40B4-BE49-F238E27FC236}">
                <a16:creationId xmlns:a16="http://schemas.microsoft.com/office/drawing/2014/main" id="{474FC8BA-B290-AC71-E49E-73754DAC61B6}"/>
              </a:ext>
            </a:extLst>
          </p:cNvPr>
          <p:cNvSpPr txBox="1"/>
          <p:nvPr/>
        </p:nvSpPr>
        <p:spPr>
          <a:xfrm>
            <a:off x="643467" y="226880"/>
            <a:ext cx="10905066" cy="97249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Amasis MT Pro Black" panose="020B0604020202020204" pitchFamily="18" charset="0"/>
                <a:ea typeface="+mj-ea"/>
                <a:cs typeface="+mj-cs"/>
              </a:rPr>
              <a:t>Campos de </a:t>
            </a:r>
            <a:r>
              <a:rPr lang="en-US" sz="3600" dirty="0" err="1">
                <a:latin typeface="Amasis MT Pro Black" panose="020B0604020202020204" pitchFamily="18" charset="0"/>
                <a:ea typeface="+mj-ea"/>
                <a:cs typeface="+mj-cs"/>
              </a:rPr>
              <a:t>Aplicación</a:t>
            </a:r>
            <a:endParaRPr lang="en-US" sz="3600" dirty="0">
              <a:latin typeface="Amasis MT Pro Black" panose="020B0604020202020204" pitchFamily="18" charset="0"/>
              <a:ea typeface="+mj-ea"/>
              <a:cs typeface="+mj-cs"/>
            </a:endParaRPr>
          </a:p>
        </p:txBody>
      </p:sp>
      <p:sp>
        <p:nvSpPr>
          <p:cNvPr id="63" name="Rectangle 6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Marcador de contenido 2">
            <a:extLst>
              <a:ext uri="{FF2B5EF4-FFF2-40B4-BE49-F238E27FC236}">
                <a16:creationId xmlns:a16="http://schemas.microsoft.com/office/drawing/2014/main" id="{7CAD844E-6883-E079-0428-3F70ADA7EBE0}"/>
              </a:ext>
            </a:extLst>
          </p:cNvPr>
          <p:cNvGraphicFramePr>
            <a:graphicFrameLocks noGrp="1"/>
          </p:cNvGraphicFramePr>
          <p:nvPr>
            <p:ph idx="1"/>
            <p:extLst>
              <p:ext uri="{D42A27DB-BD31-4B8C-83A1-F6EECF244321}">
                <p14:modId xmlns:p14="http://schemas.microsoft.com/office/powerpoint/2010/main" val="289066727"/>
              </p:ext>
            </p:extLst>
          </p:nvPr>
        </p:nvGraphicFramePr>
        <p:xfrm>
          <a:off x="643467" y="1099930"/>
          <a:ext cx="10905066" cy="5519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202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C058A9-692E-8F8C-B4EE-F0F5C3521EDC}"/>
              </a:ext>
            </a:extLst>
          </p:cNvPr>
          <p:cNvSpPr>
            <a:spLocks noGrp="1"/>
          </p:cNvSpPr>
          <p:nvPr>
            <p:ph type="title"/>
          </p:nvPr>
        </p:nvSpPr>
        <p:spPr>
          <a:xfrm>
            <a:off x="717135" y="339558"/>
            <a:ext cx="10515600" cy="522771"/>
          </a:xfrm>
        </p:spPr>
        <p:txBody>
          <a:bodyPr>
            <a:normAutofit fontScale="90000"/>
          </a:bodyPr>
          <a:lstStyle/>
          <a:p>
            <a:pPr algn="ctr"/>
            <a:r>
              <a:rPr lang="es-ES" b="1" dirty="0">
                <a:latin typeface="Amasis MT Pro Black" panose="02040A04050005020304" pitchFamily="18" charset="0"/>
              </a:rPr>
              <a:t>Ejemplo</a:t>
            </a:r>
            <a:endParaRPr lang="es-AR" b="1" dirty="0">
              <a:latin typeface="Amasis MT Pro Black" panose="02040A04050005020304" pitchFamily="18" charset="0"/>
            </a:endParaRPr>
          </a:p>
        </p:txBody>
      </p:sp>
      <p:pic>
        <p:nvPicPr>
          <p:cNvPr id="4" name="Marcador de contenido 3">
            <a:extLst>
              <a:ext uri="{FF2B5EF4-FFF2-40B4-BE49-F238E27FC236}">
                <a16:creationId xmlns:a16="http://schemas.microsoft.com/office/drawing/2014/main" id="{FDF7F713-09FB-ED04-AC1B-2F13B191152E}"/>
              </a:ext>
            </a:extLst>
          </p:cNvPr>
          <p:cNvPicPr>
            <a:picLocks noGrp="1" noChangeAspect="1"/>
          </p:cNvPicPr>
          <p:nvPr>
            <p:ph idx="1"/>
          </p:nvPr>
        </p:nvPicPr>
        <p:blipFill>
          <a:blip r:embed="rId2"/>
          <a:stretch>
            <a:fillRect/>
          </a:stretch>
        </p:blipFill>
        <p:spPr>
          <a:xfrm>
            <a:off x="79261" y="1064079"/>
            <a:ext cx="5984425" cy="4378952"/>
          </a:xfrm>
          <a:prstGeom prst="rect">
            <a:avLst/>
          </a:prstGeom>
        </p:spPr>
      </p:pic>
      <p:pic>
        <p:nvPicPr>
          <p:cNvPr id="1026" name="Picture 2">
            <a:extLst>
              <a:ext uri="{FF2B5EF4-FFF2-40B4-BE49-F238E27FC236}">
                <a16:creationId xmlns:a16="http://schemas.microsoft.com/office/drawing/2014/main" id="{F205BA56-11AA-EAAF-64A3-AC7FEE7646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3694" y="1064079"/>
            <a:ext cx="6079045" cy="4382567"/>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DD758CA3-3F4F-724E-AB6D-E614530DC21F}"/>
              </a:ext>
            </a:extLst>
          </p:cNvPr>
          <p:cNvSpPr txBox="1"/>
          <p:nvPr/>
        </p:nvSpPr>
        <p:spPr>
          <a:xfrm>
            <a:off x="5022576" y="4585255"/>
            <a:ext cx="551754" cy="307777"/>
          </a:xfrm>
          <a:prstGeom prst="rect">
            <a:avLst/>
          </a:prstGeom>
          <a:noFill/>
        </p:spPr>
        <p:txBody>
          <a:bodyPr wrap="none" rtlCol="0">
            <a:spAutoFit/>
          </a:bodyPr>
          <a:lstStyle/>
          <a:p>
            <a:r>
              <a:rPr lang="es-ES" sz="1400" b="1" dirty="0"/>
              <a:t>RAM</a:t>
            </a:r>
            <a:endParaRPr lang="es-AR" b="1" dirty="0"/>
          </a:p>
        </p:txBody>
      </p:sp>
      <p:sp>
        <p:nvSpPr>
          <p:cNvPr id="8" name="CuadroTexto 7">
            <a:extLst>
              <a:ext uri="{FF2B5EF4-FFF2-40B4-BE49-F238E27FC236}">
                <a16:creationId xmlns:a16="http://schemas.microsoft.com/office/drawing/2014/main" id="{D34EFEB4-8337-5C84-44AC-31ED3543CD74}"/>
              </a:ext>
            </a:extLst>
          </p:cNvPr>
          <p:cNvSpPr txBox="1"/>
          <p:nvPr/>
        </p:nvSpPr>
        <p:spPr>
          <a:xfrm>
            <a:off x="9185282" y="4277478"/>
            <a:ext cx="551754" cy="307777"/>
          </a:xfrm>
          <a:prstGeom prst="rect">
            <a:avLst/>
          </a:prstGeom>
          <a:noFill/>
        </p:spPr>
        <p:txBody>
          <a:bodyPr wrap="none" rtlCol="0">
            <a:spAutoFit/>
          </a:bodyPr>
          <a:lstStyle/>
          <a:p>
            <a:r>
              <a:rPr lang="es-ES" sz="1400" b="1" dirty="0"/>
              <a:t>RAM</a:t>
            </a:r>
            <a:endParaRPr lang="es-AR" b="1" dirty="0"/>
          </a:p>
        </p:txBody>
      </p:sp>
      <p:sp>
        <p:nvSpPr>
          <p:cNvPr id="9" name="CuadroTexto 8">
            <a:extLst>
              <a:ext uri="{FF2B5EF4-FFF2-40B4-BE49-F238E27FC236}">
                <a16:creationId xmlns:a16="http://schemas.microsoft.com/office/drawing/2014/main" id="{3DF0D924-2329-066F-BBF6-150960898C4B}"/>
              </a:ext>
            </a:extLst>
          </p:cNvPr>
          <p:cNvSpPr txBox="1"/>
          <p:nvPr/>
        </p:nvSpPr>
        <p:spPr>
          <a:xfrm>
            <a:off x="3429491" y="4585254"/>
            <a:ext cx="551754" cy="307777"/>
          </a:xfrm>
          <a:prstGeom prst="rect">
            <a:avLst/>
          </a:prstGeom>
          <a:noFill/>
        </p:spPr>
        <p:txBody>
          <a:bodyPr wrap="square" rtlCol="0">
            <a:spAutoFit/>
          </a:bodyPr>
          <a:lstStyle/>
          <a:p>
            <a:r>
              <a:rPr lang="es-ES" sz="1400" b="1" dirty="0"/>
              <a:t>SSD</a:t>
            </a:r>
            <a:endParaRPr lang="es-AR" b="1" dirty="0"/>
          </a:p>
        </p:txBody>
      </p:sp>
      <p:sp>
        <p:nvSpPr>
          <p:cNvPr id="10" name="CuadroTexto 9">
            <a:extLst>
              <a:ext uri="{FF2B5EF4-FFF2-40B4-BE49-F238E27FC236}">
                <a16:creationId xmlns:a16="http://schemas.microsoft.com/office/drawing/2014/main" id="{EF5098C4-6831-DA46-2528-72B1DD01F280}"/>
              </a:ext>
            </a:extLst>
          </p:cNvPr>
          <p:cNvSpPr txBox="1"/>
          <p:nvPr/>
        </p:nvSpPr>
        <p:spPr>
          <a:xfrm>
            <a:off x="8613914" y="4281380"/>
            <a:ext cx="551754" cy="307777"/>
          </a:xfrm>
          <a:prstGeom prst="rect">
            <a:avLst/>
          </a:prstGeom>
          <a:noFill/>
        </p:spPr>
        <p:txBody>
          <a:bodyPr wrap="square" rtlCol="0">
            <a:spAutoFit/>
          </a:bodyPr>
          <a:lstStyle/>
          <a:p>
            <a:r>
              <a:rPr lang="es-ES" sz="1400" b="1" dirty="0"/>
              <a:t>SSD</a:t>
            </a:r>
            <a:endParaRPr lang="es-AR" b="1" dirty="0"/>
          </a:p>
        </p:txBody>
      </p:sp>
      <p:sp>
        <p:nvSpPr>
          <p:cNvPr id="11" name="CuadroTexto 10">
            <a:extLst>
              <a:ext uri="{FF2B5EF4-FFF2-40B4-BE49-F238E27FC236}">
                <a16:creationId xmlns:a16="http://schemas.microsoft.com/office/drawing/2014/main" id="{809D7E1F-6F18-0055-CE6B-D8D2CC562690}"/>
              </a:ext>
            </a:extLst>
          </p:cNvPr>
          <p:cNvSpPr txBox="1"/>
          <p:nvPr/>
        </p:nvSpPr>
        <p:spPr>
          <a:xfrm>
            <a:off x="1771161" y="4585255"/>
            <a:ext cx="551754" cy="307777"/>
          </a:xfrm>
          <a:prstGeom prst="rect">
            <a:avLst/>
          </a:prstGeom>
          <a:noFill/>
        </p:spPr>
        <p:txBody>
          <a:bodyPr wrap="square" rtlCol="0">
            <a:spAutoFit/>
          </a:bodyPr>
          <a:lstStyle/>
          <a:p>
            <a:r>
              <a:rPr lang="es-ES" sz="1400" b="1" dirty="0"/>
              <a:t>CPU</a:t>
            </a:r>
            <a:endParaRPr lang="es-AR" b="1" dirty="0"/>
          </a:p>
        </p:txBody>
      </p:sp>
      <p:sp>
        <p:nvSpPr>
          <p:cNvPr id="12" name="CuadroTexto 11">
            <a:extLst>
              <a:ext uri="{FF2B5EF4-FFF2-40B4-BE49-F238E27FC236}">
                <a16:creationId xmlns:a16="http://schemas.microsoft.com/office/drawing/2014/main" id="{820F0622-F9B6-0EBF-D1DE-7424C06DD323}"/>
              </a:ext>
            </a:extLst>
          </p:cNvPr>
          <p:cNvSpPr txBox="1"/>
          <p:nvPr/>
        </p:nvSpPr>
        <p:spPr>
          <a:xfrm>
            <a:off x="8077957" y="4293194"/>
            <a:ext cx="551754" cy="307777"/>
          </a:xfrm>
          <a:prstGeom prst="rect">
            <a:avLst/>
          </a:prstGeom>
          <a:noFill/>
        </p:spPr>
        <p:txBody>
          <a:bodyPr wrap="square" rtlCol="0">
            <a:spAutoFit/>
          </a:bodyPr>
          <a:lstStyle/>
          <a:p>
            <a:r>
              <a:rPr lang="es-ES" sz="1400" b="1" dirty="0"/>
              <a:t>CPU</a:t>
            </a:r>
            <a:endParaRPr lang="es-AR" b="1" dirty="0"/>
          </a:p>
        </p:txBody>
      </p:sp>
      <p:sp>
        <p:nvSpPr>
          <p:cNvPr id="13" name="CuadroTexto 12">
            <a:extLst>
              <a:ext uri="{FF2B5EF4-FFF2-40B4-BE49-F238E27FC236}">
                <a16:creationId xmlns:a16="http://schemas.microsoft.com/office/drawing/2014/main" id="{11097843-F221-C28F-9733-7A5F7EF5B87A}"/>
              </a:ext>
            </a:extLst>
          </p:cNvPr>
          <p:cNvSpPr txBox="1"/>
          <p:nvPr/>
        </p:nvSpPr>
        <p:spPr>
          <a:xfrm>
            <a:off x="856765" y="3253555"/>
            <a:ext cx="943114" cy="307777"/>
          </a:xfrm>
          <a:prstGeom prst="rect">
            <a:avLst/>
          </a:prstGeom>
          <a:noFill/>
        </p:spPr>
        <p:txBody>
          <a:bodyPr wrap="square" rtlCol="0">
            <a:spAutoFit/>
          </a:bodyPr>
          <a:lstStyle/>
          <a:p>
            <a:r>
              <a:rPr lang="es-ES" sz="1400" b="1" dirty="0"/>
              <a:t>GABINETE</a:t>
            </a:r>
            <a:endParaRPr lang="es-AR" b="1" dirty="0"/>
          </a:p>
        </p:txBody>
      </p:sp>
      <p:sp>
        <p:nvSpPr>
          <p:cNvPr id="14" name="CuadroTexto 13">
            <a:extLst>
              <a:ext uri="{FF2B5EF4-FFF2-40B4-BE49-F238E27FC236}">
                <a16:creationId xmlns:a16="http://schemas.microsoft.com/office/drawing/2014/main" id="{49E6CB00-2789-DC4D-ACC3-4FE91A68F182}"/>
              </a:ext>
            </a:extLst>
          </p:cNvPr>
          <p:cNvSpPr txBox="1"/>
          <p:nvPr/>
        </p:nvSpPr>
        <p:spPr>
          <a:xfrm>
            <a:off x="7169107" y="3280059"/>
            <a:ext cx="943114" cy="307777"/>
          </a:xfrm>
          <a:prstGeom prst="rect">
            <a:avLst/>
          </a:prstGeom>
          <a:noFill/>
        </p:spPr>
        <p:txBody>
          <a:bodyPr wrap="square" rtlCol="0">
            <a:spAutoFit/>
          </a:bodyPr>
          <a:lstStyle/>
          <a:p>
            <a:r>
              <a:rPr lang="es-ES" sz="1400" b="1" dirty="0"/>
              <a:t>GABINETE</a:t>
            </a:r>
            <a:endParaRPr lang="es-AR" b="1" dirty="0"/>
          </a:p>
        </p:txBody>
      </p:sp>
      <p:sp>
        <p:nvSpPr>
          <p:cNvPr id="15" name="CuadroTexto 14">
            <a:extLst>
              <a:ext uri="{FF2B5EF4-FFF2-40B4-BE49-F238E27FC236}">
                <a16:creationId xmlns:a16="http://schemas.microsoft.com/office/drawing/2014/main" id="{030CF51C-B7F3-A299-7C6A-F323B8AEE933}"/>
              </a:ext>
            </a:extLst>
          </p:cNvPr>
          <p:cNvSpPr txBox="1"/>
          <p:nvPr/>
        </p:nvSpPr>
        <p:spPr>
          <a:xfrm>
            <a:off x="673649" y="2071189"/>
            <a:ext cx="943114" cy="307777"/>
          </a:xfrm>
          <a:prstGeom prst="rect">
            <a:avLst/>
          </a:prstGeom>
          <a:noFill/>
        </p:spPr>
        <p:txBody>
          <a:bodyPr wrap="square" rtlCol="0">
            <a:spAutoFit/>
          </a:bodyPr>
          <a:lstStyle/>
          <a:p>
            <a:r>
              <a:rPr lang="es-ES" sz="1400" b="1" dirty="0"/>
              <a:t>MONITOR</a:t>
            </a:r>
            <a:endParaRPr lang="es-AR" b="1" dirty="0"/>
          </a:p>
        </p:txBody>
      </p:sp>
      <p:sp>
        <p:nvSpPr>
          <p:cNvPr id="17" name="CuadroTexto 16">
            <a:extLst>
              <a:ext uri="{FF2B5EF4-FFF2-40B4-BE49-F238E27FC236}">
                <a16:creationId xmlns:a16="http://schemas.microsoft.com/office/drawing/2014/main" id="{A11768C3-F89E-E183-C75B-C1EEFB36E50A}"/>
              </a:ext>
            </a:extLst>
          </p:cNvPr>
          <p:cNvSpPr txBox="1"/>
          <p:nvPr/>
        </p:nvSpPr>
        <p:spPr>
          <a:xfrm>
            <a:off x="6442068" y="2639531"/>
            <a:ext cx="943114" cy="307777"/>
          </a:xfrm>
          <a:prstGeom prst="rect">
            <a:avLst/>
          </a:prstGeom>
          <a:noFill/>
        </p:spPr>
        <p:txBody>
          <a:bodyPr wrap="square" rtlCol="0">
            <a:spAutoFit/>
          </a:bodyPr>
          <a:lstStyle/>
          <a:p>
            <a:r>
              <a:rPr lang="es-ES" sz="1400" b="1" dirty="0"/>
              <a:t>MONITOR</a:t>
            </a:r>
            <a:endParaRPr lang="es-AR" b="1" dirty="0"/>
          </a:p>
        </p:txBody>
      </p:sp>
      <p:sp>
        <p:nvSpPr>
          <p:cNvPr id="19" name="CuadroTexto 18">
            <a:extLst>
              <a:ext uri="{FF2B5EF4-FFF2-40B4-BE49-F238E27FC236}">
                <a16:creationId xmlns:a16="http://schemas.microsoft.com/office/drawing/2014/main" id="{0E8B2FC1-5186-B588-6F85-5480DC4911A1}"/>
              </a:ext>
            </a:extLst>
          </p:cNvPr>
          <p:cNvSpPr txBox="1"/>
          <p:nvPr/>
        </p:nvSpPr>
        <p:spPr>
          <a:xfrm>
            <a:off x="169614" y="5443031"/>
            <a:ext cx="5805321" cy="1169551"/>
          </a:xfrm>
          <a:prstGeom prst="rect">
            <a:avLst/>
          </a:prstGeom>
          <a:noFill/>
        </p:spPr>
        <p:txBody>
          <a:bodyPr wrap="square" rtlCol="0">
            <a:spAutoFit/>
          </a:bodyPr>
          <a:lstStyle/>
          <a:p>
            <a:pPr algn="ctr"/>
            <a:r>
              <a:rPr lang="es-ES" sz="1400" b="0" i="0" dirty="0">
                <a:solidFill>
                  <a:srgbClr val="333333"/>
                </a:solidFill>
                <a:effectLst/>
                <a:latin typeface="Open Sans" panose="020B0606030504020204" pitchFamily="34" charset="0"/>
              </a:rPr>
              <a:t>Imagen que muestra de forma gráfica como esta compuesto un paquete, Los paquete están creados a partir de un conjunto de productos simples y otros paquetes por lo que el precio de un paquete esta calculado por el precio de sus hijos de forma recursiva.</a:t>
            </a:r>
            <a:endParaRPr lang="es-AR" sz="1400" dirty="0"/>
          </a:p>
        </p:txBody>
      </p:sp>
      <p:sp>
        <p:nvSpPr>
          <p:cNvPr id="20" name="CuadroTexto 19">
            <a:extLst>
              <a:ext uri="{FF2B5EF4-FFF2-40B4-BE49-F238E27FC236}">
                <a16:creationId xmlns:a16="http://schemas.microsoft.com/office/drawing/2014/main" id="{9C01C92C-EBB6-E996-B920-4221624A7B37}"/>
              </a:ext>
            </a:extLst>
          </p:cNvPr>
          <p:cNvSpPr txBox="1"/>
          <p:nvPr/>
        </p:nvSpPr>
        <p:spPr>
          <a:xfrm>
            <a:off x="6217067" y="5443030"/>
            <a:ext cx="5588631" cy="1169551"/>
          </a:xfrm>
          <a:prstGeom prst="rect">
            <a:avLst/>
          </a:prstGeom>
          <a:noFill/>
        </p:spPr>
        <p:txBody>
          <a:bodyPr wrap="square" rtlCol="0">
            <a:spAutoFit/>
          </a:bodyPr>
          <a:lstStyle/>
          <a:p>
            <a:pPr algn="ctr"/>
            <a:r>
              <a:rPr lang="es-ES" sz="1400" b="0" i="0" dirty="0">
                <a:solidFill>
                  <a:srgbClr val="333333"/>
                </a:solidFill>
                <a:effectLst/>
                <a:latin typeface="Open Sans" panose="020B0606030504020204" pitchFamily="34" charset="0"/>
              </a:rPr>
              <a:t>Imagen </a:t>
            </a:r>
            <a:r>
              <a:rPr lang="es-ES" sz="1400" dirty="0">
                <a:solidFill>
                  <a:srgbClr val="333333"/>
                </a:solidFill>
                <a:latin typeface="Open Sans" panose="020B0606030504020204" pitchFamily="34" charset="0"/>
              </a:rPr>
              <a:t>que </a:t>
            </a:r>
            <a:r>
              <a:rPr lang="es-ES" sz="1400" b="0" i="0" dirty="0">
                <a:solidFill>
                  <a:srgbClr val="333333"/>
                </a:solidFill>
                <a:effectLst/>
                <a:latin typeface="Open Sans" panose="020B0606030504020204" pitchFamily="34" charset="0"/>
              </a:rPr>
              <a:t>muestra un solo paquete el cual esta formado de otros productos simple y compuestos, un compuesto seria otro paquete, el cual tiene dentro mas productos simples. El precio de un paquete es calculado por el precio de todos los hijos de forma recursiva.</a:t>
            </a:r>
            <a:endParaRPr lang="es-AR" sz="1400" dirty="0"/>
          </a:p>
        </p:txBody>
      </p:sp>
      <p:sp>
        <p:nvSpPr>
          <p:cNvPr id="22" name="CuadroTexto 21">
            <a:extLst>
              <a:ext uri="{FF2B5EF4-FFF2-40B4-BE49-F238E27FC236}">
                <a16:creationId xmlns:a16="http://schemas.microsoft.com/office/drawing/2014/main" id="{8BF291D8-4EBE-1E08-C5BA-3CB1C42A0972}"/>
              </a:ext>
            </a:extLst>
          </p:cNvPr>
          <p:cNvSpPr txBox="1"/>
          <p:nvPr/>
        </p:nvSpPr>
        <p:spPr>
          <a:xfrm>
            <a:off x="964815" y="814016"/>
            <a:ext cx="429926" cy="369332"/>
          </a:xfrm>
          <a:prstGeom prst="rect">
            <a:avLst/>
          </a:prstGeom>
          <a:noFill/>
        </p:spPr>
        <p:txBody>
          <a:bodyPr wrap="none" rtlCol="0">
            <a:spAutoFit/>
          </a:bodyPr>
          <a:lstStyle/>
          <a:p>
            <a:r>
              <a:rPr lang="es-ES" b="1" dirty="0"/>
              <a:t>PC</a:t>
            </a:r>
            <a:endParaRPr lang="es-AR" b="1" dirty="0"/>
          </a:p>
        </p:txBody>
      </p:sp>
      <p:sp>
        <p:nvSpPr>
          <p:cNvPr id="23" name="CuadroTexto 22">
            <a:extLst>
              <a:ext uri="{FF2B5EF4-FFF2-40B4-BE49-F238E27FC236}">
                <a16:creationId xmlns:a16="http://schemas.microsoft.com/office/drawing/2014/main" id="{1492020A-214E-4C14-BCB7-EE1602787EB2}"/>
              </a:ext>
            </a:extLst>
          </p:cNvPr>
          <p:cNvSpPr txBox="1"/>
          <p:nvPr/>
        </p:nvSpPr>
        <p:spPr>
          <a:xfrm>
            <a:off x="6989149" y="1307984"/>
            <a:ext cx="429926" cy="369332"/>
          </a:xfrm>
          <a:prstGeom prst="rect">
            <a:avLst/>
          </a:prstGeom>
          <a:noFill/>
        </p:spPr>
        <p:txBody>
          <a:bodyPr wrap="none" rtlCol="0">
            <a:spAutoFit/>
          </a:bodyPr>
          <a:lstStyle/>
          <a:p>
            <a:r>
              <a:rPr lang="es-ES" b="1" dirty="0"/>
              <a:t>PC</a:t>
            </a:r>
            <a:endParaRPr lang="es-AR" b="1" dirty="0"/>
          </a:p>
        </p:txBody>
      </p:sp>
    </p:spTree>
    <p:extLst>
      <p:ext uri="{BB962C8B-B14F-4D97-AF65-F5344CB8AC3E}">
        <p14:creationId xmlns:p14="http://schemas.microsoft.com/office/powerpoint/2010/main" val="72545126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778</Words>
  <Application>Microsoft Office PowerPoint</Application>
  <PresentationFormat>Panorámica</PresentationFormat>
  <Paragraphs>59</Paragraphs>
  <Slides>8</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8</vt:i4>
      </vt:variant>
    </vt:vector>
  </HeadingPairs>
  <TitlesOfParts>
    <vt:vector size="17" baseType="lpstr">
      <vt:lpstr>Aharoni</vt:lpstr>
      <vt:lpstr>Amasis MT Pro Black</vt:lpstr>
      <vt:lpstr>Arial</vt:lpstr>
      <vt:lpstr>Calibri</vt:lpstr>
      <vt:lpstr>Calibri Light</vt:lpstr>
      <vt:lpstr>Open Sans</vt:lpstr>
      <vt:lpstr>PT Sans</vt:lpstr>
      <vt:lpstr>Wingdings</vt:lpstr>
      <vt:lpstr>Tema de Office</vt:lpstr>
      <vt:lpstr>Patrón Composite</vt:lpstr>
      <vt:lpstr>Propósito:</vt:lpstr>
      <vt:lpstr>Estructura</vt:lpstr>
      <vt:lpstr>Presentación de PowerPoint</vt:lpstr>
      <vt:lpstr>Aplicabilidad</vt:lpstr>
      <vt:lpstr>Ventajas y Desventajas</vt:lpstr>
      <vt:lpstr>Presentación de PowerPoint</vt:lpstr>
      <vt:lpstr>Ejemplo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 Composite</dc:title>
  <dc:creator>Matías Morero</dc:creator>
  <cp:lastModifiedBy>Matías Morero</cp:lastModifiedBy>
  <cp:revision>3</cp:revision>
  <dcterms:created xsi:type="dcterms:W3CDTF">2022-08-24T14:29:38Z</dcterms:created>
  <dcterms:modified xsi:type="dcterms:W3CDTF">2022-08-31T21:10:25Z</dcterms:modified>
</cp:coreProperties>
</file>