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ias Myllymäki" userId="c772c143-5c1c-4751-b15a-067f0ae54deb" providerId="ADAL" clId="{5B5ADED6-6F82-4F66-9B13-AD0141A1F408}"/>
    <pc:docChg chg="custSel addSld modSld">
      <pc:chgData name="Matias Myllymäki" userId="c772c143-5c1c-4751-b15a-067f0ae54deb" providerId="ADAL" clId="{5B5ADED6-6F82-4F66-9B13-AD0141A1F408}" dt="2025-01-24T07:17:14.753" v="475" actId="20577"/>
      <pc:docMkLst>
        <pc:docMk/>
      </pc:docMkLst>
      <pc:sldChg chg="modSp mod">
        <pc:chgData name="Matias Myllymäki" userId="c772c143-5c1c-4751-b15a-067f0ae54deb" providerId="ADAL" clId="{5B5ADED6-6F82-4F66-9B13-AD0141A1F408}" dt="2025-01-24T07:11:12.932" v="64" actId="20577"/>
        <pc:sldMkLst>
          <pc:docMk/>
          <pc:sldMk cId="1677957949" sldId="256"/>
        </pc:sldMkLst>
        <pc:spChg chg="mod">
          <ac:chgData name="Matias Myllymäki" userId="c772c143-5c1c-4751-b15a-067f0ae54deb" providerId="ADAL" clId="{5B5ADED6-6F82-4F66-9B13-AD0141A1F408}" dt="2025-01-24T07:11:02.326" v="49" actId="2711"/>
          <ac:spMkLst>
            <pc:docMk/>
            <pc:sldMk cId="1677957949" sldId="256"/>
            <ac:spMk id="2" creationId="{DFBCBB94-E847-4EBC-9420-05E0C4EE422C}"/>
          </ac:spMkLst>
        </pc:spChg>
        <pc:spChg chg="mod">
          <ac:chgData name="Matias Myllymäki" userId="c772c143-5c1c-4751-b15a-067f0ae54deb" providerId="ADAL" clId="{5B5ADED6-6F82-4F66-9B13-AD0141A1F408}" dt="2025-01-24T07:11:12.932" v="64" actId="20577"/>
          <ac:spMkLst>
            <pc:docMk/>
            <pc:sldMk cId="1677957949" sldId="256"/>
            <ac:spMk id="3" creationId="{E4D02AC8-7FD2-454A-9B88-12648EB7AB84}"/>
          </ac:spMkLst>
        </pc:spChg>
      </pc:sldChg>
      <pc:sldChg chg="modSp new mod">
        <pc:chgData name="Matias Myllymäki" userId="c772c143-5c1c-4751-b15a-067f0ae54deb" providerId="ADAL" clId="{5B5ADED6-6F82-4F66-9B13-AD0141A1F408}" dt="2025-01-24T07:12:28.724" v="201" actId="20577"/>
        <pc:sldMkLst>
          <pc:docMk/>
          <pc:sldMk cId="4202550738" sldId="257"/>
        </pc:sldMkLst>
        <pc:spChg chg="mod">
          <ac:chgData name="Matias Myllymäki" userId="c772c143-5c1c-4751-b15a-067f0ae54deb" providerId="ADAL" clId="{5B5ADED6-6F82-4F66-9B13-AD0141A1F408}" dt="2025-01-24T07:11:37.100" v="79" actId="20577"/>
          <ac:spMkLst>
            <pc:docMk/>
            <pc:sldMk cId="4202550738" sldId="257"/>
            <ac:spMk id="2" creationId="{D25C0BBF-EC38-4AB0-B454-E8134F6419C8}"/>
          </ac:spMkLst>
        </pc:spChg>
        <pc:spChg chg="mod">
          <ac:chgData name="Matias Myllymäki" userId="c772c143-5c1c-4751-b15a-067f0ae54deb" providerId="ADAL" clId="{5B5ADED6-6F82-4F66-9B13-AD0141A1F408}" dt="2025-01-24T07:12:28.724" v="201" actId="20577"/>
          <ac:spMkLst>
            <pc:docMk/>
            <pc:sldMk cId="4202550738" sldId="257"/>
            <ac:spMk id="3" creationId="{258C3C2A-5E95-4BCA-9A09-0658205CFDE1}"/>
          </ac:spMkLst>
        </pc:spChg>
      </pc:sldChg>
      <pc:sldChg chg="modSp new mod">
        <pc:chgData name="Matias Myllymäki" userId="c772c143-5c1c-4751-b15a-067f0ae54deb" providerId="ADAL" clId="{5B5ADED6-6F82-4F66-9B13-AD0141A1F408}" dt="2025-01-24T07:14:17.749" v="365" actId="20577"/>
        <pc:sldMkLst>
          <pc:docMk/>
          <pc:sldMk cId="1936729943" sldId="258"/>
        </pc:sldMkLst>
        <pc:spChg chg="mod">
          <ac:chgData name="Matias Myllymäki" userId="c772c143-5c1c-4751-b15a-067f0ae54deb" providerId="ADAL" clId="{5B5ADED6-6F82-4F66-9B13-AD0141A1F408}" dt="2025-01-24T07:13:03.485" v="246" actId="313"/>
          <ac:spMkLst>
            <pc:docMk/>
            <pc:sldMk cId="1936729943" sldId="258"/>
            <ac:spMk id="2" creationId="{2388CD80-DF78-44CB-8342-9FDBC5E701FA}"/>
          </ac:spMkLst>
        </pc:spChg>
        <pc:spChg chg="mod">
          <ac:chgData name="Matias Myllymäki" userId="c772c143-5c1c-4751-b15a-067f0ae54deb" providerId="ADAL" clId="{5B5ADED6-6F82-4F66-9B13-AD0141A1F408}" dt="2025-01-24T07:14:17.749" v="365" actId="20577"/>
          <ac:spMkLst>
            <pc:docMk/>
            <pc:sldMk cId="1936729943" sldId="258"/>
            <ac:spMk id="3" creationId="{D13AF611-2626-4C96-91EC-0AD9952CD8C8}"/>
          </ac:spMkLst>
        </pc:spChg>
      </pc:sldChg>
      <pc:sldChg chg="modSp new mod">
        <pc:chgData name="Matias Myllymäki" userId="c772c143-5c1c-4751-b15a-067f0ae54deb" providerId="ADAL" clId="{5B5ADED6-6F82-4F66-9B13-AD0141A1F408}" dt="2025-01-24T07:17:14.753" v="475" actId="20577"/>
        <pc:sldMkLst>
          <pc:docMk/>
          <pc:sldMk cId="2421890869" sldId="259"/>
        </pc:sldMkLst>
        <pc:spChg chg="mod">
          <ac:chgData name="Matias Myllymäki" userId="c772c143-5c1c-4751-b15a-067f0ae54deb" providerId="ADAL" clId="{5B5ADED6-6F82-4F66-9B13-AD0141A1F408}" dt="2025-01-24T07:15:29.159" v="379" actId="790"/>
          <ac:spMkLst>
            <pc:docMk/>
            <pc:sldMk cId="2421890869" sldId="259"/>
            <ac:spMk id="2" creationId="{FF64EEDC-AFFA-4979-8D2B-E5F355317EA4}"/>
          </ac:spMkLst>
        </pc:spChg>
        <pc:spChg chg="mod">
          <ac:chgData name="Matias Myllymäki" userId="c772c143-5c1c-4751-b15a-067f0ae54deb" providerId="ADAL" clId="{5B5ADED6-6F82-4F66-9B13-AD0141A1F408}" dt="2025-01-24T07:17:14.753" v="475" actId="20577"/>
          <ac:spMkLst>
            <pc:docMk/>
            <pc:sldMk cId="2421890869" sldId="259"/>
            <ac:spMk id="3" creationId="{740512B9-4838-4A80-82A3-356DF0BAED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78451C3-3D00-4968-9CB3-3ADEAB462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6EE399AD-F6AE-4BD1-8BCD-F379546E3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A1FC95D-E5B2-49D1-94B0-83C66C5D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F0D7-1209-4BB3-86E7-E39F65687992}" type="datetimeFigureOut">
              <a:rPr lang="fi-FI" smtClean="0"/>
              <a:t>24.1.2025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D46013B-B75C-4785-BA45-DA5EE897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EA69CD78-F484-4508-AFC1-E7FD2EB7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2A4-B5E7-4076-AFC3-B289F274F8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009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06793AC-FDA5-47A6-B96B-B5E20233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D062298-F91A-4CA6-B85D-624CA6ABD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FB55C227-E3F9-44F4-99C9-3BF02080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F0D7-1209-4BB3-86E7-E39F65687992}" type="datetimeFigureOut">
              <a:rPr lang="fi-FI" smtClean="0"/>
              <a:t>24.1.2025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FDC9B02-6790-4DDA-AE09-665C5B9A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6B357D3D-460A-4117-895A-D40B226A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2A4-B5E7-4076-AFC3-B289F274F8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62438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42C8904D-230C-4ED4-BB96-E0934E0FE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B7D46137-5A5B-430E-B2D2-C7797C5BB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1C47E0E-DC78-4E33-8503-64CD720C9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F0D7-1209-4BB3-86E7-E39F65687992}" type="datetimeFigureOut">
              <a:rPr lang="fi-FI" smtClean="0"/>
              <a:t>24.1.2025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9A34F14-8A8B-4F68-90CB-4390923CA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41049F7-DE83-436E-8A5C-A8DE3220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2A4-B5E7-4076-AFC3-B289F274F8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95016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F84A0D-38D5-4D8A-869B-1DC0202B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D0FED75-1327-4024-AAB6-69EFD01A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D5C76505-E9F6-42A3-A9FB-72A0C27C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F0D7-1209-4BB3-86E7-E39F65687992}" type="datetimeFigureOut">
              <a:rPr lang="fi-FI" smtClean="0"/>
              <a:t>24.1.2025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B0ADDB8-99A9-47D9-A665-3186ED38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C88CA0-B8F3-49F4-B5FA-133F768B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2A4-B5E7-4076-AFC3-B289F274F8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0996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0F9FCA3-951F-425A-BE21-46604436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001A129-46FE-4839-98B4-1FB534656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17AC1D4-0ABD-4FA1-97F9-0C550E8E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F0D7-1209-4BB3-86E7-E39F65687992}" type="datetimeFigureOut">
              <a:rPr lang="fi-FI" smtClean="0"/>
              <a:t>24.1.2025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C1FB3C4-37ED-446E-88D1-85DA4AA3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39DD220-A236-4027-8B70-61306D91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2A4-B5E7-4076-AFC3-B289F274F8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17563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122AE6F-4FFF-4CC7-BA05-5AD5C1DB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A0450DF4-1E76-4479-BE00-38E805C2B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9172F199-7DC9-4C9F-A918-776FAC749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7A2AB74-502D-4F4C-82AD-3D97E503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F0D7-1209-4BB3-86E7-E39F65687992}" type="datetimeFigureOut">
              <a:rPr lang="fi-FI" smtClean="0"/>
              <a:t>24.1.2025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3B13086-E1CB-4B60-85E5-E4FD53BC1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EB48ED4-647D-489A-9F5E-458A25F6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2A4-B5E7-4076-AFC3-B289F274F8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55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D88B4D4-D35E-48E1-BD8A-F398F1C3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0F81546E-D707-46D2-A6E6-D93E51046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8A02B21C-924A-47D5-A9DC-416DA2804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615032DE-FDF6-40C7-AAD9-307338AEB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7FC5F07A-0793-442A-8359-6684A77E6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9448A0FE-A653-44C1-86C5-F5EC43E7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F0D7-1209-4BB3-86E7-E39F65687992}" type="datetimeFigureOut">
              <a:rPr lang="fi-FI" smtClean="0"/>
              <a:t>24.1.2025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EBE4E1D2-9FE4-4771-97B0-1522C09F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D68D215A-607B-4EF2-8A3D-0731E96A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2A4-B5E7-4076-AFC3-B289F274F8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685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34153D1-5337-47FA-8F59-C6014E1D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E5A3670-3E15-4091-AF75-F370A7E4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F0D7-1209-4BB3-86E7-E39F65687992}" type="datetimeFigureOut">
              <a:rPr lang="fi-FI" smtClean="0"/>
              <a:t>24.1.2025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A276670C-A373-4AB8-B5EF-C2BE48DA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5D2A3849-1878-4AD7-8F9C-B665834D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2A4-B5E7-4076-AFC3-B289F274F8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1690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7D5187C2-FFA5-44A3-BEB9-8578F9AA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F0D7-1209-4BB3-86E7-E39F65687992}" type="datetimeFigureOut">
              <a:rPr lang="fi-FI" smtClean="0"/>
              <a:t>24.1.2025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D527C54F-4854-4349-BCBA-D47EE2F4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E8F84B2B-36B3-49F6-B3D8-D393E8E3D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2A4-B5E7-4076-AFC3-B289F274F8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526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C2BAF40-C804-4393-B678-CB6FFE00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E7CB197-236E-4E71-B986-429F8FDD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FB86966-9EE5-4FCF-B50B-2D6B0F1B3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2D155F4-C5B4-418D-BDDA-9E6AC137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F0D7-1209-4BB3-86E7-E39F65687992}" type="datetimeFigureOut">
              <a:rPr lang="fi-FI" smtClean="0"/>
              <a:t>24.1.2025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86B4531-EC30-4285-90D6-87A93E64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67590332-38A1-4F3C-9D1B-95498357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2A4-B5E7-4076-AFC3-B289F274F8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51656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D07850B-3FC3-421A-A282-820A0C6F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614796BB-252B-4195-BE50-0E093EC0C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E95AC9B-5C97-4A84-9378-A2FEC6AB83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F0A0FA2-0B0E-4F6A-8AC0-4C7F8DA3A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8F0D7-1209-4BB3-86E7-E39F65687992}" type="datetimeFigureOut">
              <a:rPr lang="fi-FI" smtClean="0"/>
              <a:t>24.1.2025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9E78D05B-A0F8-4599-AEBA-CABB9363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40C6CF53-EB5D-477F-8B07-2080BCF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EA2A4-B5E7-4076-AFC3-B289F274F8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12772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CD0825BA-F49A-44A0-8D22-2AEAF08C3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A7AFD40-1869-4246-A883-33F6E4E28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FEDB3E6-63B1-49A0-A03A-95F2273EF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8F0D7-1209-4BB3-86E7-E39F65687992}" type="datetimeFigureOut">
              <a:rPr lang="fi-FI" smtClean="0"/>
              <a:t>24.1.2025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C63DBBF-1A95-4064-8C90-1CAC5CADC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3DD2836-5026-48E2-96AC-C3A7DB12D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EA2A4-B5E7-4076-AFC3-B289F274F8C6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8611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FBCBB94-E847-4EBC-9420-05E0C4EE42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Game name </a:t>
            </a:r>
            <a:r>
              <a:rPr lang="en-US" sz="1800" dirty="0">
                <a:latin typeface="Cooper Black" panose="0208090404030B020404" pitchFamily="18" charset="0"/>
              </a:rPr>
              <a:t>and tagline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4D02AC8-7FD2-454A-9B88-12648EB7AB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Creators names</a:t>
            </a:r>
          </a:p>
        </p:txBody>
      </p:sp>
    </p:spTree>
    <p:extLst>
      <p:ext uri="{BB962C8B-B14F-4D97-AF65-F5344CB8AC3E}">
        <p14:creationId xmlns:p14="http://schemas.microsoft.com/office/powerpoint/2010/main" val="167795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0BBF-EC38-4AB0-B454-E8134F64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Game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C3C2A-5E95-4BCA-9A09-0658205CF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1. basic game loop idea</a:t>
            </a:r>
          </a:p>
          <a:p>
            <a:r>
              <a:rPr lang="en-US" dirty="0">
                <a:latin typeface="Cooper Black" panose="0208090404030B020404" pitchFamily="18" charset="0"/>
              </a:rPr>
              <a:t>2. how does the player win</a:t>
            </a:r>
          </a:p>
          <a:p>
            <a:r>
              <a:rPr lang="en-US" dirty="0">
                <a:latin typeface="Cooper Black" panose="0208090404030B020404" pitchFamily="18" charset="0"/>
              </a:rPr>
              <a:t>3. 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4202550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CD80-DF78-44CB-8342-9FDBC5E7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Game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F611-2626-4C96-91EC-0AD9952CD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1. how does movement work, mouse, wasd, arrows</a:t>
            </a:r>
          </a:p>
          <a:p>
            <a:r>
              <a:rPr lang="en-US" dirty="0">
                <a:latin typeface="Cooper Black" panose="0208090404030B020404" pitchFamily="18" charset="0"/>
              </a:rPr>
              <a:t>2. other notable mechanics</a:t>
            </a:r>
          </a:p>
          <a:p>
            <a:r>
              <a:rPr lang="en-US" dirty="0">
                <a:latin typeface="Cooper Black" panose="0208090404030B020404" pitchFamily="18" charset="0"/>
              </a:rPr>
              <a:t>3. a screenshot showcasing mechanics and explanation for it</a:t>
            </a:r>
          </a:p>
        </p:txBody>
      </p:sp>
    </p:spTree>
    <p:extLst>
      <p:ext uri="{BB962C8B-B14F-4D97-AF65-F5344CB8AC3E}">
        <p14:creationId xmlns:p14="http://schemas.microsoft.com/office/powerpoint/2010/main" val="193672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EEDC-AFFA-4979-8D2B-E5F35531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Self-</a:t>
            </a:r>
            <a:r>
              <a:rPr lang="en-US" i="0" dirty="0">
                <a:effectLst/>
                <a:latin typeface="Cooper Black" panose="0208090404030B020404" pitchFamily="18" charset="0"/>
              </a:rPr>
              <a:t>evaluation</a:t>
            </a:r>
            <a:endParaRPr lang="en-US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12B9-4838-4A80-82A3-356DF0BA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oper Black" panose="0208090404030B020404" pitchFamily="18" charset="0"/>
              </a:rPr>
              <a:t>1. goals and did we achieve them</a:t>
            </a:r>
          </a:p>
          <a:p>
            <a:r>
              <a:rPr lang="en-US" dirty="0">
                <a:latin typeface="Cooper Black" panose="0208090404030B020404" pitchFamily="18" charset="0"/>
              </a:rPr>
              <a:t>2. was there enough time</a:t>
            </a:r>
          </a:p>
          <a:p>
            <a:r>
              <a:rPr lang="en-US" dirty="0">
                <a:latin typeface="Cooper Black" panose="0208090404030B020404" pitchFamily="18" charset="0"/>
              </a:rPr>
              <a:t>3. what </a:t>
            </a:r>
            <a:r>
              <a:rPr lang="en-US">
                <a:latin typeface="Cooper Black" panose="0208090404030B020404" pitchFamily="18" charset="0"/>
              </a:rPr>
              <a:t>we achieved</a:t>
            </a:r>
            <a:endParaRPr lang="en-US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890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Cooper Black</vt:lpstr>
      <vt:lpstr>Office-teema</vt:lpstr>
      <vt:lpstr>Game name and tagline</vt:lpstr>
      <vt:lpstr>Game idea</vt:lpstr>
      <vt:lpstr>Game mechanics</vt:lpstr>
      <vt:lpstr>Self-evaluation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Matias Myllymäki</dc:creator>
  <cp:lastModifiedBy>Matias Myllymäki</cp:lastModifiedBy>
  <cp:revision>1</cp:revision>
  <dcterms:created xsi:type="dcterms:W3CDTF">2025-01-24T07:08:41Z</dcterms:created>
  <dcterms:modified xsi:type="dcterms:W3CDTF">2025-01-24T07:17:17Z</dcterms:modified>
</cp:coreProperties>
</file>