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i-FI"/>
              <a:t>Muokkaa ots. perustyyl. napsautt.</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p>
            <a:fld id="{CEF8F0D7-1209-4BB3-86E7-E39F65687992}" type="datetimeFigureOut">
              <a:rPr lang="fi-FI" smtClean="0"/>
              <a:t>30.1.2025</a:t>
            </a:fld>
            <a:endParaRPr lang="fi-FI"/>
          </a:p>
        </p:txBody>
      </p:sp>
      <p:sp>
        <p:nvSpPr>
          <p:cNvPr id="5" name="Footer Placeholder 4"/>
          <p:cNvSpPr>
            <a:spLocks noGrp="1"/>
          </p:cNvSpPr>
          <p:nvPr>
            <p:ph type="ftr" sz="quarter" idx="11"/>
          </p:nvPr>
        </p:nvSpPr>
        <p:spPr>
          <a:xfrm>
            <a:off x="2416500" y="329307"/>
            <a:ext cx="4973915" cy="309201"/>
          </a:xfrm>
        </p:spPr>
        <p:txBody>
          <a:bodyPr/>
          <a:lstStyle/>
          <a:p>
            <a:endParaRPr lang="fi-FI"/>
          </a:p>
        </p:txBody>
      </p:sp>
      <p:sp>
        <p:nvSpPr>
          <p:cNvPr id="6" name="Slide Number Placeholder 5"/>
          <p:cNvSpPr>
            <a:spLocks noGrp="1"/>
          </p:cNvSpPr>
          <p:nvPr>
            <p:ph type="sldNum" sz="quarter" idx="12"/>
          </p:nvPr>
        </p:nvSpPr>
        <p:spPr>
          <a:xfrm>
            <a:off x="1437664" y="798973"/>
            <a:ext cx="811019" cy="503578"/>
          </a:xfrm>
        </p:spPr>
        <p:txBody>
          <a:bodyPr/>
          <a:lstStyle/>
          <a:p>
            <a:fld id="{DFFEA2A4-B5E7-4076-AFC3-B289F274F8C6}" type="slidenum">
              <a:rPr lang="fi-FI" smtClean="0"/>
              <a:t>‹#›</a:t>
            </a:fld>
            <a:endParaRPr lang="fi-FI"/>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4149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ots. perustyyl. napsautt.</a:t>
            </a:r>
            <a:endParaRPr lang="en-US" dirty="0"/>
          </a:p>
        </p:txBody>
      </p:sp>
      <p:sp>
        <p:nvSpPr>
          <p:cNvPr id="3" name="Vertical Text Placeholder 2"/>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fld id="{CEF8F0D7-1209-4BB3-86E7-E39F65687992}" type="datetimeFigureOut">
              <a:rPr lang="fi-FI" smtClean="0"/>
              <a:t>30.1.2025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DFFEA2A4-B5E7-4076-AFC3-B289F274F8C6}" type="slidenum">
              <a:rPr lang="fi-FI" smtClean="0"/>
              <a:t>‹#›</a:t>
            </a:fld>
            <a:endParaRPr lang="fi-FI"/>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13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i-FI"/>
              <a:t>Muokkaa ots. perustyyl. napsautt.</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fld id="{CEF8F0D7-1209-4BB3-86E7-E39F65687992}" type="datetimeFigureOut">
              <a:rPr lang="fi-FI" smtClean="0"/>
              <a:t>30.1.2025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DFFEA2A4-B5E7-4076-AFC3-B289F274F8C6}" type="slidenum">
              <a:rPr lang="fi-FI" smtClean="0"/>
              <a:t>‹#›</a:t>
            </a:fld>
            <a:endParaRPr lang="fi-FI"/>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610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ots. perustyyl. napsautt.</a:t>
            </a:r>
            <a:endParaRPr lang="en-US" dirty="0"/>
          </a:p>
        </p:txBody>
      </p:sp>
      <p:sp>
        <p:nvSpPr>
          <p:cNvPr id="3" name="Content Placeholder 2"/>
          <p:cNvSpPr>
            <a:spLocks noGrp="1"/>
          </p:cNvSpPr>
          <p:nvPr>
            <p:ph idx="1"/>
          </p:nvPr>
        </p:nvSpPr>
        <p:spPr/>
        <p:txBody>
          <a:bodyPr ancho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fld id="{CEF8F0D7-1209-4BB3-86E7-E39F65687992}" type="datetimeFigureOut">
              <a:rPr lang="fi-FI" smtClean="0"/>
              <a:t>30.1.2025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DFFEA2A4-B5E7-4076-AFC3-B289F274F8C6}" type="slidenum">
              <a:rPr lang="fi-FI" smtClean="0"/>
              <a:t>‹#›</a:t>
            </a:fld>
            <a:endParaRPr lang="fi-FI"/>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9477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i-FI"/>
              <a:t>Muokkaa ots. perustyyl. napsautt.</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p>
            <a:fld id="{CEF8F0D7-1209-4BB3-86E7-E39F65687992}" type="datetimeFigureOut">
              <a:rPr lang="fi-FI" smtClean="0"/>
              <a:t>30.1.2025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DFFEA2A4-B5E7-4076-AFC3-B289F274F8C6}" type="slidenum">
              <a:rPr lang="fi-FI" smtClean="0"/>
              <a:t>‹#›</a:t>
            </a:fld>
            <a:endParaRPr lang="fi-FI"/>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0602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i-FI"/>
              <a:t>Muokkaa ots. perustyyl. napsautt.</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fld id="{CEF8F0D7-1209-4BB3-86E7-E39F65687992}" type="datetimeFigureOut">
              <a:rPr lang="fi-FI" smtClean="0"/>
              <a:t>30.1.2025</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DFFEA2A4-B5E7-4076-AFC3-B289F274F8C6}" type="slidenum">
              <a:rPr lang="fi-FI" smtClean="0"/>
              <a:t>‹#›</a:t>
            </a:fld>
            <a:endParaRPr lang="fi-FI"/>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9505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i-FI"/>
              <a:t>Muokkaa ots. perustyyl. napsautt.</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Content Placeholder 3"/>
          <p:cNvSpPr>
            <a:spLocks noGrp="1"/>
          </p:cNvSpPr>
          <p:nvPr>
            <p:ph sz="half" idx="2"/>
          </p:nvPr>
        </p:nvSpPr>
        <p:spPr>
          <a:xfrm>
            <a:off x="1447191" y="2824269"/>
            <a:ext cx="4645152" cy="264445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Content Placeholder 5"/>
          <p:cNvSpPr>
            <a:spLocks noGrp="1"/>
          </p:cNvSpPr>
          <p:nvPr>
            <p:ph sz="quarter" idx="4"/>
          </p:nvPr>
        </p:nvSpPr>
        <p:spPr>
          <a:xfrm>
            <a:off x="6412362" y="2821491"/>
            <a:ext cx="4645152" cy="2637371"/>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7" name="Date Placeholder 6"/>
          <p:cNvSpPr>
            <a:spLocks noGrp="1"/>
          </p:cNvSpPr>
          <p:nvPr>
            <p:ph type="dt" sz="half" idx="10"/>
          </p:nvPr>
        </p:nvSpPr>
        <p:spPr/>
        <p:txBody>
          <a:bodyPr/>
          <a:lstStyle/>
          <a:p>
            <a:fld id="{CEF8F0D7-1209-4BB3-86E7-E39F65687992}" type="datetimeFigureOut">
              <a:rPr lang="fi-FI" smtClean="0"/>
              <a:t>30.1.2025</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DFFEA2A4-B5E7-4076-AFC3-B289F274F8C6}" type="slidenum">
              <a:rPr lang="fi-FI" smtClean="0"/>
              <a:t>‹#›</a:t>
            </a:fld>
            <a:endParaRPr lang="fi-FI"/>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4263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ots. perustyyl. napsautt.</a:t>
            </a:r>
            <a:endParaRPr lang="en-US" dirty="0"/>
          </a:p>
        </p:txBody>
      </p:sp>
      <p:sp>
        <p:nvSpPr>
          <p:cNvPr id="3" name="Date Placeholder 2"/>
          <p:cNvSpPr>
            <a:spLocks noGrp="1"/>
          </p:cNvSpPr>
          <p:nvPr>
            <p:ph type="dt" sz="half" idx="10"/>
          </p:nvPr>
        </p:nvSpPr>
        <p:spPr/>
        <p:txBody>
          <a:bodyPr/>
          <a:lstStyle/>
          <a:p>
            <a:fld id="{CEF8F0D7-1209-4BB3-86E7-E39F65687992}" type="datetimeFigureOut">
              <a:rPr lang="fi-FI" smtClean="0"/>
              <a:t>30.1.2025</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DFFEA2A4-B5E7-4076-AFC3-B289F274F8C6}" type="slidenum">
              <a:rPr lang="fi-FI" smtClean="0"/>
              <a:t>‹#›</a:t>
            </a:fld>
            <a:endParaRPr lang="fi-FI"/>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0096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F8F0D7-1209-4BB3-86E7-E39F65687992}" type="datetimeFigureOut">
              <a:rPr lang="fi-FI" smtClean="0"/>
              <a:t>30.1.2025</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DFFEA2A4-B5E7-4076-AFC3-B289F274F8C6}" type="slidenum">
              <a:rPr lang="fi-FI" smtClean="0"/>
              <a:t>‹#›</a:t>
            </a:fld>
            <a:endParaRPr lang="fi-FI"/>
          </a:p>
        </p:txBody>
      </p:sp>
    </p:spTree>
    <p:extLst>
      <p:ext uri="{BB962C8B-B14F-4D97-AF65-F5344CB8AC3E}">
        <p14:creationId xmlns:p14="http://schemas.microsoft.com/office/powerpoint/2010/main" val="401030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uvatekstillinen sisältö">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i-FI"/>
              <a:t>Muokkaa ots. perustyyl. napsautt.</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 napsauttamalla</a:t>
            </a:r>
          </a:p>
        </p:txBody>
      </p:sp>
      <p:sp>
        <p:nvSpPr>
          <p:cNvPr id="5" name="Date Placeholder 4"/>
          <p:cNvSpPr>
            <a:spLocks noGrp="1"/>
          </p:cNvSpPr>
          <p:nvPr>
            <p:ph type="dt" sz="half" idx="10"/>
          </p:nvPr>
        </p:nvSpPr>
        <p:spPr/>
        <p:txBody>
          <a:bodyPr/>
          <a:lstStyle/>
          <a:p>
            <a:fld id="{CEF8F0D7-1209-4BB3-86E7-E39F65687992}" type="datetimeFigureOut">
              <a:rPr lang="fi-FI" smtClean="0"/>
              <a:t>30.1.2025</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DFFEA2A4-B5E7-4076-AFC3-B289F274F8C6}" type="slidenum">
              <a:rPr lang="fi-FI" smtClean="0"/>
              <a:t>‹#›</a:t>
            </a:fld>
            <a:endParaRPr lang="fi-FI"/>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025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uvatekstillinen kuv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i-FI"/>
              <a:t>Muokkaa ots. perustyyl. napsautt.</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Lisää kuva napsauttamalla kuvaketta</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 napsauttamalla</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EF8F0D7-1209-4BB3-86E7-E39F65687992}" type="datetimeFigureOut">
              <a:rPr lang="fi-FI" smtClean="0"/>
              <a:t>30.1.2025</a:t>
            </a:fld>
            <a:endParaRPr lang="fi-FI"/>
          </a:p>
        </p:txBody>
      </p:sp>
      <p:sp>
        <p:nvSpPr>
          <p:cNvPr id="6" name="Footer Placeholder 5"/>
          <p:cNvSpPr>
            <a:spLocks noGrp="1"/>
          </p:cNvSpPr>
          <p:nvPr>
            <p:ph type="ftr" sz="quarter" idx="11"/>
          </p:nvPr>
        </p:nvSpPr>
        <p:spPr>
          <a:xfrm>
            <a:off x="1447382" y="318640"/>
            <a:ext cx="5541004" cy="320931"/>
          </a:xfrm>
        </p:spPr>
        <p:txBody>
          <a:bodyPr/>
          <a:lstStyle/>
          <a:p>
            <a:endParaRPr lang="fi-FI"/>
          </a:p>
        </p:txBody>
      </p:sp>
      <p:sp>
        <p:nvSpPr>
          <p:cNvPr id="7" name="Slide Number Placeholder 6"/>
          <p:cNvSpPr>
            <a:spLocks noGrp="1"/>
          </p:cNvSpPr>
          <p:nvPr>
            <p:ph type="sldNum" sz="quarter" idx="12"/>
          </p:nvPr>
        </p:nvSpPr>
        <p:spPr/>
        <p:txBody>
          <a:bodyPr/>
          <a:lstStyle/>
          <a:p>
            <a:fld id="{DFFEA2A4-B5E7-4076-AFC3-B289F274F8C6}" type="slidenum">
              <a:rPr lang="fi-FI" smtClean="0"/>
              <a:t>‹#›</a:t>
            </a:fld>
            <a:endParaRPr lang="fi-FI"/>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6820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i-FI"/>
              <a:t>Muokkaa ots. perustyyl. napsautt.</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EF8F0D7-1209-4BB3-86E7-E39F65687992}" type="datetimeFigureOut">
              <a:rPr lang="fi-FI" smtClean="0"/>
              <a:t>30.1.2025</a:t>
            </a:fld>
            <a:endParaRPr lang="fi-FI"/>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i-FI"/>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FFEA2A4-B5E7-4076-AFC3-B289F274F8C6}" type="slidenum">
              <a:rPr lang="fi-FI" smtClean="0"/>
              <a:t>‹#›</a:t>
            </a:fld>
            <a:endParaRPr lang="fi-FI"/>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523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FBCBB94-E847-4EBC-9420-05E0C4EE422C}"/>
              </a:ext>
            </a:extLst>
          </p:cNvPr>
          <p:cNvSpPr>
            <a:spLocks noGrp="1"/>
          </p:cNvSpPr>
          <p:nvPr>
            <p:ph type="ctrTitle"/>
          </p:nvPr>
        </p:nvSpPr>
        <p:spPr/>
        <p:txBody>
          <a:bodyPr/>
          <a:lstStyle/>
          <a:p>
            <a:r>
              <a:rPr lang="en-US" dirty="0">
                <a:latin typeface="Cooper Black" panose="0208090404030B020404" pitchFamily="18" charset="0"/>
              </a:rPr>
              <a:t>Gunfire Genesis </a:t>
            </a:r>
            <a:r>
              <a:rPr lang="en-US" sz="1800" dirty="0">
                <a:latin typeface="Cooper Black" panose="0208090404030B020404" pitchFamily="18" charset="0"/>
              </a:rPr>
              <a:t>and “Ironic shooting game experience”</a:t>
            </a:r>
            <a:endParaRPr lang="en-US" dirty="0">
              <a:latin typeface="Cooper Black" panose="0208090404030B020404" pitchFamily="18" charset="0"/>
            </a:endParaRPr>
          </a:p>
        </p:txBody>
      </p:sp>
      <p:sp>
        <p:nvSpPr>
          <p:cNvPr id="3" name="Alaotsikko 2">
            <a:extLst>
              <a:ext uri="{FF2B5EF4-FFF2-40B4-BE49-F238E27FC236}">
                <a16:creationId xmlns:a16="http://schemas.microsoft.com/office/drawing/2014/main" id="{E4D02AC8-7FD2-454A-9B88-12648EB7AB84}"/>
              </a:ext>
            </a:extLst>
          </p:cNvPr>
          <p:cNvSpPr>
            <a:spLocks noGrp="1"/>
          </p:cNvSpPr>
          <p:nvPr>
            <p:ph type="subTitle" idx="1"/>
          </p:nvPr>
        </p:nvSpPr>
        <p:spPr/>
        <p:txBody>
          <a:bodyPr/>
          <a:lstStyle/>
          <a:p>
            <a:r>
              <a:rPr lang="en-US" dirty="0">
                <a:latin typeface="Cooper Black" panose="0208090404030B020404" pitchFamily="18" charset="0"/>
              </a:rPr>
              <a:t>Matias </a:t>
            </a:r>
            <a:r>
              <a:rPr lang="en-US" dirty="0" err="1">
                <a:latin typeface="Cooper Black" panose="0208090404030B020404" pitchFamily="18" charset="0"/>
              </a:rPr>
              <a:t>Myllymäki</a:t>
            </a:r>
            <a:r>
              <a:rPr lang="en-US" dirty="0">
                <a:latin typeface="Cooper Black" panose="0208090404030B020404" pitchFamily="18" charset="0"/>
              </a:rPr>
              <a:t>, Jesse Mäkelä</a:t>
            </a:r>
          </a:p>
        </p:txBody>
      </p:sp>
    </p:spTree>
    <p:extLst>
      <p:ext uri="{BB962C8B-B14F-4D97-AF65-F5344CB8AC3E}">
        <p14:creationId xmlns:p14="http://schemas.microsoft.com/office/powerpoint/2010/main" val="1677957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0BBF-EC38-4AB0-B454-E8134F6419C8}"/>
              </a:ext>
            </a:extLst>
          </p:cNvPr>
          <p:cNvSpPr>
            <a:spLocks noGrp="1"/>
          </p:cNvSpPr>
          <p:nvPr>
            <p:ph type="title"/>
          </p:nvPr>
        </p:nvSpPr>
        <p:spPr/>
        <p:txBody>
          <a:bodyPr/>
          <a:lstStyle/>
          <a:p>
            <a:r>
              <a:rPr lang="en-US" dirty="0">
                <a:latin typeface="Cooper Black" panose="0208090404030B020404" pitchFamily="18" charset="0"/>
              </a:rPr>
              <a:t>Game idea</a:t>
            </a:r>
          </a:p>
        </p:txBody>
      </p:sp>
      <p:sp>
        <p:nvSpPr>
          <p:cNvPr id="3" name="Content Placeholder 2">
            <a:extLst>
              <a:ext uri="{FF2B5EF4-FFF2-40B4-BE49-F238E27FC236}">
                <a16:creationId xmlns:a16="http://schemas.microsoft.com/office/drawing/2014/main" id="{258C3C2A-5E95-4BCA-9A09-0658205CFDE1}"/>
              </a:ext>
            </a:extLst>
          </p:cNvPr>
          <p:cNvSpPr>
            <a:spLocks noGrp="1"/>
          </p:cNvSpPr>
          <p:nvPr>
            <p:ph idx="1"/>
          </p:nvPr>
        </p:nvSpPr>
        <p:spPr/>
        <p:txBody>
          <a:bodyPr/>
          <a:lstStyle/>
          <a:p>
            <a:pPr marL="0" indent="0">
              <a:buNone/>
            </a:pPr>
            <a:r>
              <a:rPr lang="en-US" dirty="0">
                <a:latin typeface="Cooper Black" panose="0208090404030B020404" pitchFamily="18" charset="0"/>
              </a:rPr>
              <a:t>- The player must survive in a chaotic environment, constantly needing to watch their back.</a:t>
            </a:r>
          </a:p>
          <a:p>
            <a:pPr marL="0" indent="0">
              <a:buNone/>
            </a:pPr>
            <a:r>
              <a:rPr lang="en-US" dirty="0">
                <a:latin typeface="Cooper Black" panose="0208090404030B020404" pitchFamily="18" charset="0"/>
              </a:rPr>
              <a:t>- The player wins by eliminating all toxic enemies and staying alive.</a:t>
            </a:r>
          </a:p>
        </p:txBody>
      </p:sp>
    </p:spTree>
    <p:extLst>
      <p:ext uri="{BB962C8B-B14F-4D97-AF65-F5344CB8AC3E}">
        <p14:creationId xmlns:p14="http://schemas.microsoft.com/office/powerpoint/2010/main" val="420255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F74C5ED-8F0E-49DE-8EDD-2650B997CB6A}"/>
              </a:ext>
            </a:extLst>
          </p:cNvPr>
          <p:cNvSpPr>
            <a:spLocks noGrp="1"/>
          </p:cNvSpPr>
          <p:nvPr>
            <p:ph type="title"/>
          </p:nvPr>
        </p:nvSpPr>
        <p:spPr/>
        <p:txBody>
          <a:bodyPr/>
          <a:lstStyle/>
          <a:p>
            <a:r>
              <a:rPr lang="fi-FI" dirty="0" err="1"/>
              <a:t>Enemies</a:t>
            </a:r>
            <a:endParaRPr lang="fi-FI" dirty="0"/>
          </a:p>
        </p:txBody>
      </p:sp>
      <p:sp>
        <p:nvSpPr>
          <p:cNvPr id="3" name="Sisällön paikkamerkki 2">
            <a:extLst>
              <a:ext uri="{FF2B5EF4-FFF2-40B4-BE49-F238E27FC236}">
                <a16:creationId xmlns:a16="http://schemas.microsoft.com/office/drawing/2014/main" id="{70B4DB09-EC68-4294-A6C4-FDD480F1F54F}"/>
              </a:ext>
            </a:extLst>
          </p:cNvPr>
          <p:cNvSpPr>
            <a:spLocks noGrp="1"/>
          </p:cNvSpPr>
          <p:nvPr>
            <p:ph idx="1"/>
          </p:nvPr>
        </p:nvSpPr>
        <p:spPr/>
        <p:txBody>
          <a:bodyPr/>
          <a:lstStyle/>
          <a:p>
            <a:r>
              <a:rPr lang="en-US" dirty="0">
                <a:latin typeface="Cooper Black" panose="0208090404030B020404" pitchFamily="18" charset="0"/>
              </a:rPr>
              <a:t>Enemies are challenging and require a strategy to defeat, which the player must figure out.</a:t>
            </a:r>
          </a:p>
          <a:p>
            <a:endParaRPr lang="fi-FI" dirty="0">
              <a:latin typeface="Cooper Black" panose="0208090404030B020404" pitchFamily="18" charset="0"/>
            </a:endParaRPr>
          </a:p>
          <a:p>
            <a:endParaRPr lang="fi-FI" dirty="0"/>
          </a:p>
        </p:txBody>
      </p:sp>
      <p:pic>
        <p:nvPicPr>
          <p:cNvPr id="5" name="Kuva 4">
            <a:extLst>
              <a:ext uri="{FF2B5EF4-FFF2-40B4-BE49-F238E27FC236}">
                <a16:creationId xmlns:a16="http://schemas.microsoft.com/office/drawing/2014/main" id="{9A77C064-BFEE-4EB1-B4F0-738DC0637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2867" y="2789767"/>
            <a:ext cx="5825067" cy="2737781"/>
          </a:xfrm>
          <a:prstGeom prst="rect">
            <a:avLst/>
          </a:prstGeom>
        </p:spPr>
      </p:pic>
    </p:spTree>
    <p:extLst>
      <p:ext uri="{BB962C8B-B14F-4D97-AF65-F5344CB8AC3E}">
        <p14:creationId xmlns:p14="http://schemas.microsoft.com/office/powerpoint/2010/main" val="1583532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8CD80-DF78-44CB-8342-9FDBC5E701FA}"/>
              </a:ext>
            </a:extLst>
          </p:cNvPr>
          <p:cNvSpPr>
            <a:spLocks noGrp="1"/>
          </p:cNvSpPr>
          <p:nvPr>
            <p:ph type="title"/>
          </p:nvPr>
        </p:nvSpPr>
        <p:spPr/>
        <p:txBody>
          <a:bodyPr/>
          <a:lstStyle/>
          <a:p>
            <a:r>
              <a:rPr lang="en-US" dirty="0">
                <a:latin typeface="Cooper Black" panose="0208090404030B020404" pitchFamily="18" charset="0"/>
              </a:rPr>
              <a:t>Game mechanics</a:t>
            </a:r>
          </a:p>
        </p:txBody>
      </p:sp>
      <p:sp>
        <p:nvSpPr>
          <p:cNvPr id="3" name="Content Placeholder 2">
            <a:extLst>
              <a:ext uri="{FF2B5EF4-FFF2-40B4-BE49-F238E27FC236}">
                <a16:creationId xmlns:a16="http://schemas.microsoft.com/office/drawing/2014/main" id="{D13AF611-2626-4C96-91EC-0AD9952CD8C8}"/>
              </a:ext>
            </a:extLst>
          </p:cNvPr>
          <p:cNvSpPr>
            <a:spLocks noGrp="1"/>
          </p:cNvSpPr>
          <p:nvPr>
            <p:ph idx="1"/>
          </p:nvPr>
        </p:nvSpPr>
        <p:spPr/>
        <p:txBody>
          <a:bodyPr/>
          <a:lstStyle/>
          <a:p>
            <a:r>
              <a:rPr lang="en-US" dirty="0">
                <a:latin typeface="+mj-lt"/>
              </a:rPr>
              <a:t>1. The player can move around the map using the “WASD” keys and shoot by pressing the left mouse button.</a:t>
            </a:r>
          </a:p>
          <a:p>
            <a:r>
              <a:rPr lang="en-US" dirty="0">
                <a:latin typeface="+mj-lt"/>
              </a:rPr>
              <a:t> 2. When an enemy dies, a power-up style sound plays, encouraging the player to keep fighting. The player can take up to 10 hits before dying.</a:t>
            </a:r>
          </a:p>
          <a:p>
            <a:pPr marL="0" indent="0">
              <a:buNone/>
            </a:pPr>
            <a:endParaRPr lang="en-US" dirty="0">
              <a:latin typeface="Cooper Black" panose="0208090404030B020404" pitchFamily="18" charset="0"/>
            </a:endParaRPr>
          </a:p>
        </p:txBody>
      </p:sp>
    </p:spTree>
    <p:extLst>
      <p:ext uri="{BB962C8B-B14F-4D97-AF65-F5344CB8AC3E}">
        <p14:creationId xmlns:p14="http://schemas.microsoft.com/office/powerpoint/2010/main" val="193672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4EEDC-AFFA-4979-8D2B-E5F355317EA4}"/>
              </a:ext>
            </a:extLst>
          </p:cNvPr>
          <p:cNvSpPr>
            <a:spLocks noGrp="1"/>
          </p:cNvSpPr>
          <p:nvPr>
            <p:ph type="title"/>
          </p:nvPr>
        </p:nvSpPr>
        <p:spPr/>
        <p:txBody>
          <a:bodyPr/>
          <a:lstStyle/>
          <a:p>
            <a:r>
              <a:rPr lang="en-US" dirty="0">
                <a:latin typeface="Cooper Black" panose="0208090404030B020404" pitchFamily="18" charset="0"/>
              </a:rPr>
              <a:t>Self-</a:t>
            </a:r>
            <a:r>
              <a:rPr lang="en-US" i="0" dirty="0">
                <a:effectLst/>
                <a:latin typeface="Cooper Black" panose="0208090404030B020404" pitchFamily="18" charset="0"/>
              </a:rPr>
              <a:t>evaluation</a:t>
            </a:r>
            <a:endParaRPr lang="en-US" dirty="0">
              <a:latin typeface="Cooper Black" panose="0208090404030B020404" pitchFamily="18" charset="0"/>
            </a:endParaRPr>
          </a:p>
        </p:txBody>
      </p:sp>
      <p:sp>
        <p:nvSpPr>
          <p:cNvPr id="3" name="Content Placeholder 2">
            <a:extLst>
              <a:ext uri="{FF2B5EF4-FFF2-40B4-BE49-F238E27FC236}">
                <a16:creationId xmlns:a16="http://schemas.microsoft.com/office/drawing/2014/main" id="{740512B9-4838-4A80-82A3-356DF0BAEDFB}"/>
              </a:ext>
            </a:extLst>
          </p:cNvPr>
          <p:cNvSpPr>
            <a:spLocks noGrp="1"/>
          </p:cNvSpPr>
          <p:nvPr>
            <p:ph idx="1"/>
          </p:nvPr>
        </p:nvSpPr>
        <p:spPr/>
        <p:style>
          <a:lnRef idx="2">
            <a:schemeClr val="accent6"/>
          </a:lnRef>
          <a:fillRef idx="1">
            <a:schemeClr val="lt1"/>
          </a:fillRef>
          <a:effectRef idx="0">
            <a:schemeClr val="accent6"/>
          </a:effectRef>
          <a:fontRef idx="minor">
            <a:schemeClr val="dk1"/>
          </a:fontRef>
        </p:style>
        <p:txBody>
          <a:bodyPr>
            <a:normAutofit fontScale="92500"/>
          </a:bodyPr>
          <a:lstStyle/>
          <a:p>
            <a:r>
              <a:rPr lang="en-US" dirty="0">
                <a:latin typeface="+mj-lt"/>
              </a:rPr>
              <a:t>Goals: The primary goal was to develop a playable action shooter where the player can move around using “WASD,” shoot enemies with the left mouse button, and manage health with a hit system. Additionally, we wanted to implement rewarding mechanics, such as a power-up sound upon enemy death, and create a challenging environment where the player must strategically overcome enemies.</a:t>
            </a:r>
          </a:p>
          <a:p>
            <a:r>
              <a:rPr lang="en-US" dirty="0">
                <a:latin typeface="+mj-lt"/>
              </a:rPr>
              <a:t>Did We Achieve them?: Yes, we achieved these goals. The player can move freely around the map with the “WASD” keys, shoot using the left mouse button, and the power-up sound successfully plays upon an enemy’s death. The hit system works with the player being able to take 10 hits before dying, providing a challenging but manageable experience.</a:t>
            </a:r>
          </a:p>
        </p:txBody>
      </p:sp>
    </p:spTree>
    <p:extLst>
      <p:ext uri="{BB962C8B-B14F-4D97-AF65-F5344CB8AC3E}">
        <p14:creationId xmlns:p14="http://schemas.microsoft.com/office/powerpoint/2010/main" val="2421890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DCF090D-0C8E-452B-AFC7-300701C7C4EA}"/>
              </a:ext>
            </a:extLst>
          </p:cNvPr>
          <p:cNvSpPr>
            <a:spLocks noGrp="1"/>
          </p:cNvSpPr>
          <p:nvPr>
            <p:ph type="title"/>
          </p:nvPr>
        </p:nvSpPr>
        <p:spPr/>
        <p:txBody>
          <a:bodyPr/>
          <a:lstStyle/>
          <a:p>
            <a:endParaRPr lang="fi-FI" dirty="0"/>
          </a:p>
        </p:txBody>
      </p:sp>
      <p:sp>
        <p:nvSpPr>
          <p:cNvPr id="3" name="Sisällön paikkamerkki 2">
            <a:extLst>
              <a:ext uri="{FF2B5EF4-FFF2-40B4-BE49-F238E27FC236}">
                <a16:creationId xmlns:a16="http://schemas.microsoft.com/office/drawing/2014/main" id="{9617D455-20E4-45B8-B2AB-B63A067F76C8}"/>
              </a:ext>
            </a:extLst>
          </p:cNvPr>
          <p:cNvSpPr>
            <a:spLocks noGrp="1"/>
          </p:cNvSpPr>
          <p:nvPr>
            <p:ph idx="1"/>
          </p:nvPr>
        </p:nvSpPr>
        <p:spPr/>
        <p:txBody>
          <a:bodyPr/>
          <a:lstStyle/>
          <a:p>
            <a:r>
              <a:rPr lang="fi-FI" dirty="0" err="1"/>
              <a:t>Was</a:t>
            </a:r>
            <a:r>
              <a:rPr lang="fi-FI" dirty="0"/>
              <a:t> </a:t>
            </a:r>
            <a:r>
              <a:rPr lang="fi-FI" dirty="0" err="1"/>
              <a:t>there</a:t>
            </a:r>
            <a:r>
              <a:rPr lang="fi-FI" dirty="0"/>
              <a:t> </a:t>
            </a:r>
            <a:r>
              <a:rPr lang="fi-FI" dirty="0" err="1"/>
              <a:t>enough</a:t>
            </a:r>
            <a:r>
              <a:rPr lang="fi-FI" dirty="0"/>
              <a:t> </a:t>
            </a:r>
            <a:r>
              <a:rPr lang="fi-FI" dirty="0" err="1"/>
              <a:t>time</a:t>
            </a:r>
            <a:r>
              <a:rPr lang="fi-FI" dirty="0"/>
              <a:t>?: </a:t>
            </a:r>
            <a:r>
              <a:rPr lang="en-US" dirty="0"/>
              <a:t>The timeline depends on the scope of the game. Given that we focused on basic mechanics like movement, shooting, and enemy interaction, we were able to implement those within the available time. However, if more complex systems (e.g., advanced AI, levels, more power-ups, or multiplayer features) were to be added, additional time would have been needed for proper balancing and testing.</a:t>
            </a:r>
            <a:endParaRPr lang="fi-FI" dirty="0"/>
          </a:p>
        </p:txBody>
      </p:sp>
    </p:spTree>
    <p:extLst>
      <p:ext uri="{BB962C8B-B14F-4D97-AF65-F5344CB8AC3E}">
        <p14:creationId xmlns:p14="http://schemas.microsoft.com/office/powerpoint/2010/main" val="1206697024"/>
      </p:ext>
    </p:extLst>
  </p:cSld>
  <p:clrMapOvr>
    <a:masterClrMapping/>
  </p:clrMapOvr>
</p:sld>
</file>

<file path=ppt/theme/theme1.xml><?xml version="1.0" encoding="utf-8"?>
<a:theme xmlns:a="http://schemas.openxmlformats.org/drawingml/2006/main" name="Galleria">
  <a:themeElements>
    <a:clrScheme name="Galleri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i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51</TotalTime>
  <Words>342</Words>
  <Application>Microsoft Office PowerPoint</Application>
  <PresentationFormat>Laajakuva</PresentationFormat>
  <Paragraphs>14</Paragraphs>
  <Slides>6</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6</vt:i4>
      </vt:variant>
    </vt:vector>
  </HeadingPairs>
  <TitlesOfParts>
    <vt:vector size="10" baseType="lpstr">
      <vt:lpstr>Arial</vt:lpstr>
      <vt:lpstr>Cooper Black</vt:lpstr>
      <vt:lpstr>Gill Sans MT</vt:lpstr>
      <vt:lpstr>Galleria</vt:lpstr>
      <vt:lpstr>Gunfire Genesis and “Ironic shooting game experience”</vt:lpstr>
      <vt:lpstr>Game idea</vt:lpstr>
      <vt:lpstr>Enemies</vt:lpstr>
      <vt:lpstr>Game mechanics</vt:lpstr>
      <vt:lpstr>Self-evaluation</vt:lpstr>
      <vt:lpstr>PowerPoint-esitys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Matias Myllymäki</dc:creator>
  <cp:lastModifiedBy>Jesse</cp:lastModifiedBy>
  <cp:revision>8</cp:revision>
  <dcterms:created xsi:type="dcterms:W3CDTF">2025-01-24T07:08:41Z</dcterms:created>
  <dcterms:modified xsi:type="dcterms:W3CDTF">2025-01-30T14:00:56Z</dcterms:modified>
</cp:coreProperties>
</file>