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7" r:id="rId14"/>
    <p:sldId id="304" r:id="rId15"/>
    <p:sldId id="306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9C1C-310A-40D4-A9CC-B04C6698A926}" v="3" dt="2022-11-23T11:17:04.198"/>
    <p1510:client id="{7EF5A1FE-AEB6-47EF-9996-09AD37F9F487}" v="1" dt="2022-06-26T21:31:52.963"/>
    <p1510:client id="{A738F553-18BB-461E-A714-879261EB5242}" v="15" dt="2022-09-14T13:38:45.570"/>
    <p1510:client id="{CCBFE82D-ECBD-47FF-8558-3296B9DF8D06}" v="1" dt="2023-01-10T17:09:41.566"/>
    <p1510:client id="{F11EADC3-6F7E-4035-9328-1B3212A42083}" v="2" dt="2023-02-27T11:22:2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AERINI" userId="S::a.vaerini@studenti.unibg.it::a33e83b7-8bbf-4ff4-9d7f-f85bdf28cd9d" providerId="AD" clId="Web-{1FD69C1C-310A-40D4-A9CC-B04C6698A926}"/>
    <pc:docChg chg="modSld">
      <pc:chgData name="ANDREA VAERINI" userId="S::a.vaerini@studenti.unibg.it::a33e83b7-8bbf-4ff4-9d7f-f85bdf28cd9d" providerId="AD" clId="Web-{1FD69C1C-310A-40D4-A9CC-B04C6698A926}" dt="2022-11-23T11:17:04.120" v="1" actId="20577"/>
      <pc:docMkLst>
        <pc:docMk/>
      </pc:docMkLst>
      <pc:sldChg chg="modSp">
        <pc:chgData name="ANDREA VAERINI" userId="S::a.vaerini@studenti.unibg.it::a33e83b7-8bbf-4ff4-9d7f-f85bdf28cd9d" providerId="AD" clId="Web-{1FD69C1C-310A-40D4-A9CC-B04C6698A926}" dt="2022-11-23T11:17:04.120" v="1" actId="20577"/>
        <pc:sldMkLst>
          <pc:docMk/>
          <pc:sldMk cId="3250768115" sldId="296"/>
        </pc:sldMkLst>
        <pc:spChg chg="mod">
          <ac:chgData name="ANDREA VAERINI" userId="S::a.vaerini@studenti.unibg.it::a33e83b7-8bbf-4ff4-9d7f-f85bdf28cd9d" providerId="AD" clId="Web-{1FD69C1C-310A-40D4-A9CC-B04C6698A926}" dt="2022-11-23T11:17:04.120" v="1" actId="20577"/>
          <ac:spMkLst>
            <pc:docMk/>
            <pc:sldMk cId="3250768115" sldId="296"/>
            <ac:spMk id="4" creationId="{6EADD32B-2BED-B9CD-8880-5933A888D00B}"/>
          </ac:spMkLst>
        </pc:spChg>
      </pc:sldChg>
    </pc:docChg>
  </pc:docChgLst>
  <pc:docChgLst>
    <pc:chgData name="GIANLUIGI SERRA" userId="S::g.serra3@studenti.unibg.it::fa514b08-96d5-4605-ba76-30aee2c09f1b" providerId="AD" clId="Web-{CCBFE82D-ECBD-47FF-8558-3296B9DF8D06}"/>
    <pc:docChg chg="modSld">
      <pc:chgData name="GIANLUIGI SERRA" userId="S::g.serra3@studenti.unibg.it::fa514b08-96d5-4605-ba76-30aee2c09f1b" providerId="AD" clId="Web-{CCBFE82D-ECBD-47FF-8558-3296B9DF8D06}" dt="2023-01-10T17:09:41.566" v="0" actId="1076"/>
      <pc:docMkLst>
        <pc:docMk/>
      </pc:docMkLst>
      <pc:sldChg chg="modSp">
        <pc:chgData name="GIANLUIGI SERRA" userId="S::g.serra3@studenti.unibg.it::fa514b08-96d5-4605-ba76-30aee2c09f1b" providerId="AD" clId="Web-{CCBFE82D-ECBD-47FF-8558-3296B9DF8D06}" dt="2023-01-10T17:09:41.566" v="0" actId="1076"/>
        <pc:sldMkLst>
          <pc:docMk/>
          <pc:sldMk cId="930824607" sldId="300"/>
        </pc:sldMkLst>
        <pc:spChg chg="mod">
          <ac:chgData name="GIANLUIGI SERRA" userId="S::g.serra3@studenti.unibg.it::fa514b08-96d5-4605-ba76-30aee2c09f1b" providerId="AD" clId="Web-{CCBFE82D-ECBD-47FF-8558-3296B9DF8D06}" dt="2023-01-10T17:09:41.566" v="0" actId="1076"/>
          <ac:spMkLst>
            <pc:docMk/>
            <pc:sldMk cId="930824607" sldId="300"/>
            <ac:spMk id="5" creationId="{BE1F23F2-64C7-BE07-E80F-A34081568AA8}"/>
          </ac:spMkLst>
        </pc:spChg>
      </pc:sldChg>
    </pc:docChg>
  </pc:docChgLst>
  <pc:docChgLst>
    <pc:chgData name="LUCA CARMINATI" userId="S::l.carminati13@studenti.unibg.it::021744a8-32f0-4340-af58-8468f864435b" providerId="AD" clId="Web-{A738F553-18BB-461E-A714-879261EB5242}"/>
    <pc:docChg chg="modSld">
      <pc:chgData name="LUCA CARMINATI" userId="S::l.carminati13@studenti.unibg.it::021744a8-32f0-4340-af58-8468f864435b" providerId="AD" clId="Web-{A738F553-18BB-461E-A714-879261EB5242}" dt="2022-09-14T13:38:45.570" v="14" actId="20577"/>
      <pc:docMkLst>
        <pc:docMk/>
      </pc:docMkLst>
      <pc:sldChg chg="modSp">
        <pc:chgData name="LUCA CARMINATI" userId="S::l.carminati13@studenti.unibg.it::021744a8-32f0-4340-af58-8468f864435b" providerId="AD" clId="Web-{A738F553-18BB-461E-A714-879261EB5242}" dt="2022-09-14T13:38:45.570" v="14" actId="20577"/>
        <pc:sldMkLst>
          <pc:docMk/>
          <pc:sldMk cId="1581940243" sldId="309"/>
        </pc:sldMkLst>
        <pc:spChg chg="mod">
          <ac:chgData name="LUCA CARMINATI" userId="S::l.carminati13@studenti.unibg.it::021744a8-32f0-4340-af58-8468f864435b" providerId="AD" clId="Web-{A738F553-18BB-461E-A714-879261EB5242}" dt="2022-09-14T13:38:45.570" v="14" actId="20577"/>
          <ac:spMkLst>
            <pc:docMk/>
            <pc:sldMk cId="1581940243" sldId="309"/>
            <ac:spMk id="5" creationId="{BE1F23F2-64C7-BE07-E80F-A34081568AA8}"/>
          </ac:spMkLst>
        </pc:spChg>
      </pc:sldChg>
    </pc:docChg>
  </pc:docChgLst>
  <pc:docChgLst>
    <pc:chgData name="ALEXANDER RUBINO" userId="S::a.rubino2@studenti.unibg.it::67937bff-8639-4128-9040-f893e4e2e8f4" providerId="AD" clId="Web-{F11EADC3-6F7E-4035-9328-1B3212A42083}"/>
    <pc:docChg chg="addSld delSld">
      <pc:chgData name="ALEXANDER RUBINO" userId="S::a.rubino2@studenti.unibg.it::67937bff-8639-4128-9040-f893e4e2e8f4" providerId="AD" clId="Web-{F11EADC3-6F7E-4035-9328-1B3212A42083}" dt="2023-02-27T11:22:25.520" v="1"/>
      <pc:docMkLst>
        <pc:docMk/>
      </pc:docMkLst>
      <pc:sldChg chg="add del">
        <pc:chgData name="ALEXANDER RUBINO" userId="S::a.rubino2@studenti.unibg.it::67937bff-8639-4128-9040-f893e4e2e8f4" providerId="AD" clId="Web-{F11EADC3-6F7E-4035-9328-1B3212A42083}" dt="2023-02-27T11:22:25.520" v="1"/>
        <pc:sldMkLst>
          <pc:docMk/>
          <pc:sldMk cId="1249612630" sldId="297"/>
        </pc:sldMkLst>
      </pc:sldChg>
    </pc:docChg>
  </pc:docChgLst>
  <pc:docChgLst>
    <pc:chgData name="MIRKO CARRARA" userId="S::m.carrara65@studenti.unibg.it::3aec4e3d-0c36-4d65-ad61-e18517cd5991" providerId="AD" clId="Web-{7EF5A1FE-AEB6-47EF-9996-09AD37F9F487}"/>
    <pc:docChg chg="sldOrd">
      <pc:chgData name="MIRKO CARRARA" userId="S::m.carrara65@studenti.unibg.it::3aec4e3d-0c36-4d65-ad61-e18517cd5991" providerId="AD" clId="Web-{7EF5A1FE-AEB6-47EF-9996-09AD37F9F487}" dt="2022-06-26T21:31:52.963" v="0"/>
      <pc:docMkLst>
        <pc:docMk/>
      </pc:docMkLst>
      <pc:sldChg chg="ord">
        <pc:chgData name="MIRKO CARRARA" userId="S::m.carrara65@studenti.unibg.it::3aec4e3d-0c36-4d65-ad61-e18517cd5991" providerId="AD" clId="Web-{7EF5A1FE-AEB6-47EF-9996-09AD37F9F487}" dt="2022-06-26T21:31:52.963" v="0"/>
        <pc:sldMkLst>
          <pc:docMk/>
          <pc:sldMk cId="3568766427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06/03/2023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06/03/2023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Progetto ingegneria del software</a:t>
            </a:r>
            <a:br>
              <a:rPr lang="it-IT" dirty="0"/>
            </a:br>
            <a:r>
              <a:rPr lang="it-IT" sz="2800" i="1" dirty="0"/>
              <a:t>Nome progetto</a:t>
            </a: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Componenti progetto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diagrammi UML avete realizzato?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60F-D1E1-C885-25BD-E37FE9A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87B-30BB-D7A9-541E-E171339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avete usato per implementare</a:t>
            </a:r>
          </a:p>
          <a:p>
            <a:pPr lvl="1"/>
            <a:r>
              <a:rPr lang="it-IT" dirty="0"/>
              <a:t>Quali parti avete implementato e quali no (ad esempio)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11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Fare piccola demo dell’applicazione sviluppata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EDDF-102F-B18E-CB96-5A4E693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4D0-88FC-634D-417C-360F758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avete usato per fare testing</a:t>
            </a:r>
          </a:p>
          <a:p>
            <a:pPr lvl="1"/>
            <a:r>
              <a:rPr lang="it-IT" dirty="0"/>
              <a:t>Manuale o automatico?</a:t>
            </a:r>
          </a:p>
          <a:p>
            <a:r>
              <a:rPr lang="it-IT" dirty="0"/>
              <a:t>Quali risultati avete ottenuto con l’attività di testing</a:t>
            </a:r>
          </a:p>
          <a:p>
            <a:pPr lvl="1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it-IT" dirty="0"/>
              <a:t>Aiutare la user-base di </a:t>
            </a:r>
            <a:r>
              <a:rPr lang="it-IT" dirty="0" err="1"/>
              <a:t>Steam</a:t>
            </a:r>
            <a:r>
              <a:rPr lang="it-IT" dirty="0"/>
              <a:t> a comprare i prodotti desiderati al giusto prezzo.</a:t>
            </a:r>
          </a:p>
          <a:p>
            <a:pPr marL="0" indent="0" algn="just">
              <a:buNone/>
            </a:pPr>
            <a:r>
              <a:rPr lang="it-IT" dirty="0"/>
              <a:t>La soluzione da noi elaborata salva le preferenze dell’utente come coppia </a:t>
            </a:r>
            <a:r>
              <a:rPr lang="it-IT" i="1" dirty="0"/>
              <a:t>prodotto, prezzo desiderato</a:t>
            </a:r>
            <a:r>
              <a:rPr lang="it-IT" dirty="0"/>
              <a:t>; quando il prezzo del prodotto scende al di sotto della soglia imposta dall’utente, viene inviata una notifica dall’</a:t>
            </a:r>
            <a:r>
              <a:rPr lang="it-IT" i="1" dirty="0"/>
              <a:t>OS.</a:t>
            </a:r>
            <a:endParaRPr lang="en-US" dirty="0"/>
          </a:p>
          <a:p>
            <a:pPr marL="0" indent="0" algn="just">
              <a:buNone/>
            </a:pPr>
            <a:r>
              <a:rPr lang="it-IT" dirty="0"/>
              <a:t>Piattaforme di destinazione: </a:t>
            </a:r>
            <a:r>
              <a:rPr lang="it-IT" i="1" dirty="0"/>
              <a:t>Windows</a:t>
            </a:r>
            <a:r>
              <a:rPr lang="it-IT" dirty="0"/>
              <a:t>, </a:t>
            </a:r>
            <a:r>
              <a:rPr lang="it-IT" i="1" dirty="0"/>
              <a:t>Linux </a:t>
            </a:r>
            <a:r>
              <a:rPr lang="it-IT" dirty="0"/>
              <a:t>e </a:t>
            </a:r>
            <a:r>
              <a:rPr lang="it-IT" i="1" dirty="0"/>
              <a:t>MacOS.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</a:t>
            </a:r>
          </a:p>
          <a:p>
            <a:pPr marL="0" indent="0">
              <a:buNone/>
            </a:pPr>
            <a:r>
              <a:rPr lang="en-US" dirty="0" err="1"/>
              <a:t>Mancanza</a:t>
            </a:r>
            <a:r>
              <a:rPr lang="en-US" dirty="0"/>
              <a:t> </a:t>
            </a:r>
            <a:r>
              <a:rPr lang="en-US" dirty="0" err="1"/>
              <a:t>corretta</a:t>
            </a:r>
            <a:r>
              <a:rPr lang="en-US" dirty="0"/>
              <a:t> </a:t>
            </a:r>
            <a:r>
              <a:rPr lang="en-US" dirty="0" err="1"/>
              <a:t>manutenzione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dirty="0" err="1"/>
              <a:t>Mancanza</a:t>
            </a:r>
            <a:r>
              <a:rPr lang="en-US" dirty="0"/>
              <a:t> budget per support API </a:t>
            </a:r>
            <a:r>
              <a:rPr lang="en-US" dirty="0" err="1"/>
              <a:t>completo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Spiegare i paradigmi di programmazione  (programmazione oggetti,…??) e modellazione (UML???)</a:t>
            </a:r>
          </a:p>
          <a:p>
            <a:r>
              <a:rPr lang="it-IT" dirty="0"/>
              <a:t>Linguaggio di programmazione usato</a:t>
            </a:r>
          </a:p>
          <a:p>
            <a:r>
              <a:rPr lang="it-IT" dirty="0"/>
              <a:t>Elencare i tool utilizzati durante il progetto</a:t>
            </a:r>
          </a:p>
          <a:p>
            <a:pPr marL="0" indent="0">
              <a:buNone/>
            </a:pPr>
            <a:r>
              <a:rPr lang="it-IT" dirty="0"/>
              <a:t>Programmazione a oggetti, DB sqlLite3, </a:t>
            </a:r>
            <a:r>
              <a:rPr lang="it-IT" dirty="0" err="1"/>
              <a:t>steamAPI</a:t>
            </a:r>
            <a:r>
              <a:rPr lang="it-IT" dirty="0"/>
              <a:t>, modellazione UML</a:t>
            </a:r>
          </a:p>
          <a:p>
            <a:pPr marL="0" indent="0">
              <a:buNone/>
            </a:pPr>
            <a:r>
              <a:rPr lang="it-IT" dirty="0"/>
              <a:t>Dart (Flutter </a:t>
            </a:r>
            <a:r>
              <a:rPr lang="it-IT" dirty="0" err="1"/>
              <a:t>application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Tool di automazione per generare documentazione: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dartdoc</a:t>
            </a:r>
            <a:r>
              <a:rPr lang="it-IT" dirty="0"/>
              <a:t> package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Quale tool avete usato per software </a:t>
            </a:r>
            <a:r>
              <a:rPr lang="it-IT" dirty="0" err="1"/>
              <a:t>configuration</a:t>
            </a:r>
            <a:r>
              <a:rPr lang="it-IT" dirty="0"/>
              <a:t> management (GitHub,….????)</a:t>
            </a:r>
          </a:p>
          <a:p>
            <a:r>
              <a:rPr lang="it-IT" dirty="0"/>
              <a:t>Come lo avete usato?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167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incremental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Spiegare come avete estratto i requisiti e dove li avete specificati</a:t>
            </a:r>
            <a:endParaRPr lang="en-US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Spiegare lo stile architetturale utilizzato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D</a:t>
            </a:r>
            <a:r>
              <a:rPr lang="it-IT" sz="4400" b="1" dirty="0"/>
              <a:t>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design pattern avete utilizzato nel progetto</a:t>
            </a:r>
          </a:p>
          <a:p>
            <a:r>
              <a:rPr lang="it-IT" dirty="0"/>
              <a:t>Metriche di qualità del progetto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6213B20D2F945B0D1473923EE410F" ma:contentTypeVersion="4" ma:contentTypeDescription="Create a new document." ma:contentTypeScope="" ma:versionID="999b7d32b491616a44cb9ca790914d38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8d3c59af8e3bc96f0b58ffc46ca90b3f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E7862C-C3AD-4816-84F7-041B9F9F1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273</Words>
  <Application>Microsoft Office PowerPoint</Application>
  <PresentationFormat>Widescreen</PresentationFormat>
  <Paragraphs>68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Progetto ingegneria del software Nome progetto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DEMO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Daniele Greco</cp:lastModifiedBy>
  <cp:revision>26</cp:revision>
  <dcterms:created xsi:type="dcterms:W3CDTF">2022-02-12T14:59:00Z</dcterms:created>
  <dcterms:modified xsi:type="dcterms:W3CDTF">2023-03-06T17:36:20Z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