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06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  <p1510:client id="{CCBFE82D-ECBD-47FF-8558-3296B9DF8D06}" v="1" dt="2023-01-10T17:09:41.566"/>
    <p1510:client id="{F11EADC3-6F7E-4035-9328-1B3212A42083}" v="2" dt="2023-02-27T11:22:2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2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AERINI" userId="S::a.vaerini@studenti.unibg.it::a33e83b7-8bbf-4ff4-9d7f-f85bdf28cd9d" providerId="AD" clId="Web-{1FD69C1C-310A-40D4-A9CC-B04C6698A926}"/>
    <pc:docChg chg="modSld">
      <pc:chgData name="ANDREA VAERINI" userId="S::a.vaerini@studenti.unibg.it::a33e83b7-8bbf-4ff4-9d7f-f85bdf28cd9d" providerId="AD" clId="Web-{1FD69C1C-310A-40D4-A9CC-B04C6698A926}" dt="2022-11-23T11:17:04.120" v="1" actId="20577"/>
      <pc:docMkLst>
        <pc:docMk/>
      </pc:docMkLst>
      <pc:sldChg chg="modSp">
        <pc:chgData name="ANDREA VAERINI" userId="S::a.vaerini@studenti.unibg.it::a33e83b7-8bbf-4ff4-9d7f-f85bdf28cd9d" providerId="AD" clId="Web-{1FD69C1C-310A-40D4-A9CC-B04C6698A926}" dt="2022-11-23T11:17:04.120" v="1" actId="20577"/>
        <pc:sldMkLst>
          <pc:docMk/>
          <pc:sldMk cId="3250768115" sldId="296"/>
        </pc:sldMkLst>
        <pc:spChg chg="mod">
          <ac:chgData name="ANDREA VAERINI" userId="S::a.vaerini@studenti.unibg.it::a33e83b7-8bbf-4ff4-9d7f-f85bdf28cd9d" providerId="AD" clId="Web-{1FD69C1C-310A-40D4-A9CC-B04C6698A926}" dt="2022-11-23T11:17:04.120" v="1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  <pc:docChgLst>
    <pc:chgData name="GIANLUIGI SERRA" userId="S::g.serra3@studenti.unibg.it::fa514b08-96d5-4605-ba76-30aee2c09f1b" providerId="AD" clId="Web-{CCBFE82D-ECBD-47FF-8558-3296B9DF8D06}"/>
    <pc:docChg chg="modSld">
      <pc:chgData name="GIANLUIGI SERRA" userId="S::g.serra3@studenti.unibg.it::fa514b08-96d5-4605-ba76-30aee2c09f1b" providerId="AD" clId="Web-{CCBFE82D-ECBD-47FF-8558-3296B9DF8D06}" dt="2023-01-10T17:09:41.566" v="0" actId="1076"/>
      <pc:docMkLst>
        <pc:docMk/>
      </pc:docMkLst>
      <pc:sldChg chg="modSp">
        <pc:chgData name="GIANLUIGI SERRA" userId="S::g.serra3@studenti.unibg.it::fa514b08-96d5-4605-ba76-30aee2c09f1b" providerId="AD" clId="Web-{CCBFE82D-ECBD-47FF-8558-3296B9DF8D06}" dt="2023-01-10T17:09:41.566" v="0" actId="1076"/>
        <pc:sldMkLst>
          <pc:docMk/>
          <pc:sldMk cId="930824607" sldId="300"/>
        </pc:sldMkLst>
        <pc:spChg chg="mod">
          <ac:chgData name="GIANLUIGI SERRA" userId="S::g.serra3@studenti.unibg.it::fa514b08-96d5-4605-ba76-30aee2c09f1b" providerId="AD" clId="Web-{CCBFE82D-ECBD-47FF-8558-3296B9DF8D06}" dt="2023-01-10T17:09:41.566" v="0" actId="1076"/>
          <ac:spMkLst>
            <pc:docMk/>
            <pc:sldMk cId="930824607" sldId="300"/>
            <ac:spMk id="5" creationId="{BE1F23F2-64C7-BE07-E80F-A34081568AA8}"/>
          </ac:spMkLst>
        </pc:spChg>
      </pc:sldChg>
    </pc:docChg>
  </pc:docChgLst>
  <pc:docChgLst>
    <pc:chgData name="LUCA CARMINATI" userId="S::l.carminati13@studenti.unibg.it::021744a8-32f0-4340-af58-8468f864435b" providerId="AD" clId="Web-{A738F553-18BB-461E-A714-879261EB5242}"/>
    <pc:docChg chg="modSld">
      <pc:chgData name="LUCA CARMINATI" userId="S::l.carminati13@studenti.unibg.it::021744a8-32f0-4340-af58-8468f864435b" providerId="AD" clId="Web-{A738F553-18BB-461E-A714-879261EB5242}" dt="2022-09-14T13:38:45.570" v="14" actId="20577"/>
      <pc:docMkLst>
        <pc:docMk/>
      </pc:docMkLst>
      <pc:sldChg chg="modSp">
        <pc:chgData name="LUCA CARMINATI" userId="S::l.carminati13@studenti.unibg.it::021744a8-32f0-4340-af58-8468f864435b" providerId="AD" clId="Web-{A738F553-18BB-461E-A714-879261EB5242}" dt="2022-09-14T13:38:45.570" v="14" actId="20577"/>
        <pc:sldMkLst>
          <pc:docMk/>
          <pc:sldMk cId="1581940243" sldId="309"/>
        </pc:sldMkLst>
        <pc:spChg chg="mod">
          <ac:chgData name="LUCA CARMINATI" userId="S::l.carminati13@studenti.unibg.it::021744a8-32f0-4340-af58-8468f864435b" providerId="AD" clId="Web-{A738F553-18BB-461E-A714-879261EB5242}" dt="2022-09-14T13:38:45.570" v="14" actId="20577"/>
          <ac:spMkLst>
            <pc:docMk/>
            <pc:sldMk cId="1581940243" sldId="309"/>
            <ac:spMk id="5" creationId="{BE1F23F2-64C7-BE07-E80F-A34081568AA8}"/>
          </ac:spMkLst>
        </pc:spChg>
      </pc:sldChg>
    </pc:docChg>
  </pc:docChgLst>
  <pc:docChgLst>
    <pc:chgData name="ALEXANDER RUBINO" userId="S::a.rubino2@studenti.unibg.it::67937bff-8639-4128-9040-f893e4e2e8f4" providerId="AD" clId="Web-{F11EADC3-6F7E-4035-9328-1B3212A42083}"/>
    <pc:docChg chg="addSld delSld">
      <pc:chgData name="ALEXANDER RUBINO" userId="S::a.rubino2@studenti.unibg.it::67937bff-8639-4128-9040-f893e4e2e8f4" providerId="AD" clId="Web-{F11EADC3-6F7E-4035-9328-1B3212A42083}" dt="2023-02-27T11:22:25.520" v="1"/>
      <pc:docMkLst>
        <pc:docMk/>
      </pc:docMkLst>
      <pc:sldChg chg="add del">
        <pc:chgData name="ALEXANDER RUBINO" userId="S::a.rubino2@studenti.unibg.it::67937bff-8639-4128-9040-f893e4e2e8f4" providerId="AD" clId="Web-{F11EADC3-6F7E-4035-9328-1B3212A42083}" dt="2023-02-27T11:22:25.520" v="1"/>
        <pc:sldMkLst>
          <pc:docMk/>
          <pc:sldMk cId="1249612630" sldId="297"/>
        </pc:sldMkLst>
      </pc:sldChg>
    </pc:docChg>
  </pc:docChgLst>
  <pc:docChgLst>
    <pc:chgData name="MIRKO CARRARA" userId="S::m.carrara65@studenti.unibg.it::3aec4e3d-0c36-4d65-ad61-e18517cd5991" providerId="AD" clId="Web-{7EF5A1FE-AEB6-47EF-9996-09AD37F9F487}"/>
    <pc:docChg chg="sldOrd">
      <pc:chgData name="MIRKO CARRARA" userId="S::m.carrara65@studenti.unibg.it::3aec4e3d-0c36-4d65-ad61-e18517cd5991" providerId="AD" clId="Web-{7EF5A1FE-AEB6-47EF-9996-09AD37F9F487}" dt="2022-06-26T21:31:52.963" v="0"/>
      <pc:docMkLst>
        <pc:docMk/>
      </pc:docMkLst>
      <pc:sldChg chg="ord">
        <pc:chgData name="MIRKO CARRARA" userId="S::m.carrara65@studenti.unibg.it::3aec4e3d-0c36-4d65-ad61-e18517cd5991" providerId="AD" clId="Web-{7EF5A1FE-AEB6-47EF-9996-09AD37F9F487}" dt="2022-06-26T21:31:52.963" v="0"/>
        <pc:sldMkLst>
          <pc:docMk/>
          <pc:sldMk cId="3568766427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07/03/2023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07/03/2023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dirty="0"/>
            </a:br>
            <a:r>
              <a:rPr lang="it-IT" sz="2800" i="1" dirty="0" err="1"/>
              <a:t>SteamDiscountAdviser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Matias Negro</a:t>
            </a:r>
          </a:p>
          <a:p>
            <a:pPr rtl="0"/>
            <a:r>
              <a:rPr lang="it-IT" dirty="0"/>
              <a:t>Daniele Greco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diagrammi UML avete realizzato?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State Machine Diagram</a:t>
            </a:r>
          </a:p>
          <a:p>
            <a:pPr lvl="1"/>
            <a:r>
              <a:rPr lang="en-US" dirty="0"/>
              <a:t>Sequence Diagram</a:t>
            </a:r>
          </a:p>
          <a:p>
            <a:pPr lvl="1"/>
            <a:r>
              <a:rPr lang="en-US" dirty="0"/>
              <a:t>Use – Case Diagram</a:t>
            </a:r>
          </a:p>
          <a:p>
            <a:pPr lvl="1"/>
            <a:r>
              <a:rPr lang="en-US" dirty="0"/>
              <a:t>Activity Diagram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8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L’implementazione è completa, il sistema è completamente funzionante ed è eseguibile da terminale.</a:t>
            </a:r>
          </a:p>
          <a:p>
            <a:pPr marL="0" indent="0">
              <a:buNone/>
            </a:pPr>
            <a:r>
              <a:rPr lang="it-IT" dirty="0"/>
              <a:t>La scrittura del codice è stata fatta su </a:t>
            </a:r>
            <a:r>
              <a:rPr lang="it-IT" dirty="0" err="1"/>
              <a:t>VisualStudioCode</a:t>
            </a:r>
            <a:r>
              <a:rPr lang="it-IT" dirty="0"/>
              <a:t>, il quale provvede </a:t>
            </a:r>
            <a:r>
              <a:rPr lang="it-IT" dirty="0" err="1"/>
              <a:t>add-on</a:t>
            </a:r>
            <a:r>
              <a:rPr lang="it-IT" dirty="0"/>
              <a:t> appositi per lo sviluppo attraverso dart/flutter. 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Fare piccola demo dell’applicazione sviluppata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E3C439-F96E-B4D9-6A79-7A543C9F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17821"/>
            <a:ext cx="5943600" cy="46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fare testing</a:t>
            </a:r>
          </a:p>
          <a:p>
            <a:pPr lvl="1"/>
            <a:r>
              <a:rPr lang="it-IT" dirty="0"/>
              <a:t>Manuale o automatico?</a:t>
            </a:r>
          </a:p>
          <a:p>
            <a:pPr lvl="1"/>
            <a:r>
              <a:rPr lang="it-IT" dirty="0"/>
              <a:t>Testing automatico attraverso il package </a:t>
            </a:r>
            <a:r>
              <a:rPr lang="it-IT" dirty="0" err="1"/>
              <a:t>darttest</a:t>
            </a:r>
            <a:endParaRPr lang="it-IT" dirty="0"/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r>
              <a:rPr lang="it-IT" dirty="0"/>
              <a:t>Controllo del corretto funzionamento delle </a:t>
            </a:r>
            <a:r>
              <a:rPr lang="it-IT" dirty="0" err="1"/>
              <a:t>struttire</a:t>
            </a:r>
            <a:r>
              <a:rPr lang="it-IT" dirty="0"/>
              <a:t> interagenti con la </a:t>
            </a:r>
            <a:r>
              <a:rPr lang="it-IT" dirty="0" err="1"/>
              <a:t>steamAPI</a:t>
            </a:r>
            <a:endParaRPr lang="it-IT" dirty="0"/>
          </a:p>
          <a:p>
            <a:pPr lvl="1"/>
            <a:r>
              <a:rPr lang="it-IT" dirty="0"/>
              <a:t>Problema:</a:t>
            </a:r>
          </a:p>
          <a:p>
            <a:pPr lvl="2"/>
            <a:r>
              <a:rPr lang="it-IT" dirty="0"/>
              <a:t>In quanto il sistema non ha una chiusura il testing dei widget è stato effettuato manualmente, in quanto il package sopra citato non consente il testing di widget che non hanno una chiusura definita.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/>
              <a:t>Aiutare la user-base di </a:t>
            </a:r>
            <a:r>
              <a:rPr lang="it-IT" dirty="0" err="1"/>
              <a:t>Steam</a:t>
            </a:r>
            <a:r>
              <a:rPr lang="it-IT" dirty="0"/>
              <a:t> a comprare i prodotti desiderati al giusto prezzo.</a:t>
            </a:r>
          </a:p>
          <a:p>
            <a:pPr marL="0" indent="0" algn="just">
              <a:buNone/>
            </a:pPr>
            <a:r>
              <a:rPr lang="it-IT" dirty="0"/>
              <a:t>La soluzione da noi elaborata salva le preferenze dell’utente come coppia (</a:t>
            </a:r>
            <a:r>
              <a:rPr lang="it-IT" i="1" dirty="0"/>
              <a:t>prodotto, prezzo desiderato)</a:t>
            </a:r>
            <a:r>
              <a:rPr lang="it-IT" dirty="0"/>
              <a:t>; quando il prezzo del prodotto scende al di sotto della soglia imposta dall’utente, viene inviata una notifica dall’</a:t>
            </a:r>
            <a:r>
              <a:rPr lang="it-IT" i="1" dirty="0"/>
              <a:t>OS. Tale verifica viene effettuata periodicamente in background dall’applicativo. Al fine di rendere l’applicativo accattivante per l’utenza ci siamo concentrati anche sulla correttezza dei dettagli relativi all’utilizzo e grafici.</a:t>
            </a:r>
            <a:endParaRPr lang="en-US" dirty="0"/>
          </a:p>
          <a:p>
            <a:pPr marL="0" indent="0" algn="just">
              <a:buNone/>
            </a:pPr>
            <a:r>
              <a:rPr lang="it-IT" dirty="0"/>
              <a:t>Piattaforme di destinazione: </a:t>
            </a:r>
            <a:r>
              <a:rPr lang="it-IT" i="1" dirty="0"/>
              <a:t>Windows</a:t>
            </a:r>
            <a:r>
              <a:rPr lang="it-IT" dirty="0"/>
              <a:t>, </a:t>
            </a:r>
            <a:r>
              <a:rPr lang="it-IT" i="1" dirty="0"/>
              <a:t>Linux </a:t>
            </a:r>
            <a:r>
              <a:rPr lang="it-IT" dirty="0"/>
              <a:t>e </a:t>
            </a:r>
            <a:r>
              <a:rPr lang="it-IT" i="1" dirty="0"/>
              <a:t>MacOS.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</a:t>
            </a:r>
          </a:p>
          <a:p>
            <a:pPr marL="0" indent="0">
              <a:buNone/>
            </a:pPr>
            <a:r>
              <a:rPr lang="en-US" dirty="0" err="1"/>
              <a:t>Mancanza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manutenzione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 err="1"/>
              <a:t>Mancanza</a:t>
            </a:r>
            <a:r>
              <a:rPr lang="en-US" dirty="0"/>
              <a:t> budget per </a:t>
            </a:r>
            <a:r>
              <a:rPr lang="en-US" dirty="0" err="1"/>
              <a:t>supporto</a:t>
            </a:r>
            <a:r>
              <a:rPr lang="en-US" dirty="0"/>
              <a:t> API complete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Spiegare i paradigmi di programmazione  (programmazione oggetti,…??) e modellazione (UML???)</a:t>
            </a:r>
          </a:p>
          <a:p>
            <a:r>
              <a:rPr lang="it-IT" dirty="0"/>
              <a:t>Linguaggio di programmazione usato</a:t>
            </a:r>
            <a:br>
              <a:rPr lang="it-IT" dirty="0"/>
            </a:br>
            <a:r>
              <a:rPr lang="it-IT" dirty="0"/>
              <a:t>dart/flutter</a:t>
            </a:r>
          </a:p>
          <a:p>
            <a:r>
              <a:rPr lang="it-IT" dirty="0"/>
              <a:t>Elencare i tool utilizzati durante il progetto</a:t>
            </a:r>
          </a:p>
          <a:p>
            <a:pPr marL="0" indent="0">
              <a:buNone/>
            </a:pPr>
            <a:r>
              <a:rPr lang="it-IT" dirty="0"/>
              <a:t>Programmazione a oggetti, DB sqlLite3, </a:t>
            </a:r>
            <a:r>
              <a:rPr lang="it-IT" dirty="0" err="1"/>
              <a:t>steamAPI</a:t>
            </a:r>
            <a:r>
              <a:rPr lang="it-IT" dirty="0"/>
              <a:t>, modellazione </a:t>
            </a:r>
            <a:r>
              <a:rPr lang="it-IT" dirty="0" err="1"/>
              <a:t>UML,Tool</a:t>
            </a:r>
            <a:r>
              <a:rPr lang="it-IT" dirty="0"/>
              <a:t> di automazione per generare documentazione: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dartdoc</a:t>
            </a:r>
            <a:r>
              <a:rPr lang="it-IT" dirty="0"/>
              <a:t> package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Github</a:t>
            </a:r>
            <a:r>
              <a:rPr lang="it-IT" dirty="0"/>
              <a:t> come gestore di versioni e </a:t>
            </a:r>
            <a:r>
              <a:rPr lang="it-IT" dirty="0" err="1"/>
              <a:t>branch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Capo sviluppatore</a:t>
            </a:r>
          </a:p>
          <a:p>
            <a:pPr marL="0" indent="0">
              <a:buNone/>
            </a:pPr>
            <a:r>
              <a:rPr lang="it-IT" dirty="0"/>
              <a:t>	Ha lavorato direttamente nel </a:t>
            </a:r>
            <a:r>
              <a:rPr lang="it-IT" dirty="0" err="1"/>
              <a:t>branch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Assistente sviluppatore</a:t>
            </a:r>
          </a:p>
          <a:p>
            <a:pPr marL="0" indent="0">
              <a:buNone/>
            </a:pPr>
            <a:r>
              <a:rPr lang="it-IT" dirty="0"/>
              <a:t>	Ha lavorato in una </a:t>
            </a:r>
            <a:r>
              <a:rPr lang="it-IT" dirty="0" err="1"/>
              <a:t>Branch</a:t>
            </a:r>
            <a:r>
              <a:rPr lang="it-IT" dirty="0"/>
              <a:t> separata e ad ogni modifica si è creata 	una pull-</a:t>
            </a:r>
            <a:r>
              <a:rPr lang="it-IT" dirty="0" err="1"/>
              <a:t>request</a:t>
            </a:r>
            <a:r>
              <a:rPr lang="it-IT" dirty="0"/>
              <a:t> per il merge con la </a:t>
            </a:r>
            <a:r>
              <a:rPr lang="it-IT" dirty="0" err="1"/>
              <a:t>branch</a:t>
            </a:r>
            <a:r>
              <a:rPr lang="it-IT" dirty="0"/>
              <a:t> principale a seguito 	di controllo e revisione.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incremental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CA6BF6-2846-767B-A6EB-EA7A9D66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575" y="477413"/>
            <a:ext cx="3818225" cy="55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>
                <a:cs typeface="Calibri"/>
              </a:rPr>
              <a:t>I requisiti sono stati stesi secondo la tecnica </a:t>
            </a:r>
            <a:r>
              <a:rPr lang="it-IT" dirty="0" err="1">
                <a:cs typeface="Calibri"/>
              </a:rPr>
              <a:t>MoSCoW</a:t>
            </a:r>
            <a:r>
              <a:rPr lang="it-IT" dirty="0">
                <a:cs typeface="Calibri"/>
              </a:rPr>
              <a:t> e inseriti nel project plan.</a:t>
            </a:r>
          </a:p>
          <a:p>
            <a:pPr marL="0" indent="0" algn="just">
              <a:buNone/>
            </a:pPr>
            <a:r>
              <a:rPr lang="it-IT" dirty="0">
                <a:cs typeface="Calibri"/>
              </a:rPr>
              <a:t>Per individuarli abbiamo ipotizzato di essere noi i potenziali clienti di questa applicazione.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lo stile architetturale utilizzato</a:t>
            </a:r>
          </a:p>
          <a:p>
            <a:endParaRPr lang="it-IT" dirty="0"/>
          </a:p>
          <a:p>
            <a:pPr lvl="1"/>
            <a:r>
              <a:rPr lang="it-IT" dirty="0"/>
              <a:t>Model – </a:t>
            </a:r>
            <a:r>
              <a:rPr lang="it-IT" dirty="0" err="1"/>
              <a:t>View</a:t>
            </a:r>
            <a:r>
              <a:rPr lang="it-IT" dirty="0"/>
              <a:t> – Controller (MVC)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A4BCD6-7C30-0A2D-04FF-EFD8DECD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741" y="845344"/>
            <a:ext cx="404905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design pattern avete utilizzato nel progetto</a:t>
            </a:r>
          </a:p>
          <a:p>
            <a:pPr lvl="1"/>
            <a:r>
              <a:rPr lang="it-IT" dirty="0" err="1"/>
              <a:t>Factory</a:t>
            </a:r>
            <a:r>
              <a:rPr lang="it-IT" dirty="0"/>
              <a:t> Pattern</a:t>
            </a:r>
            <a:br>
              <a:rPr lang="it-IT" dirty="0"/>
            </a:br>
            <a:endParaRPr lang="it-IT" dirty="0"/>
          </a:p>
          <a:p>
            <a:r>
              <a:rPr lang="it-IT" dirty="0"/>
              <a:t>Metriche di qualità del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4" ma:contentTypeDescription="Create a new document." ma:contentTypeScope="" ma:versionID="999b7d32b491616a44cb9ca790914d38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8d3c59af8e3bc96f0b58ffc46ca90b3f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2.xml><?xml version="1.0" encoding="utf-8"?>
<ds:datastoreItem xmlns:ds="http://schemas.openxmlformats.org/officeDocument/2006/customXml" ds:itemID="{3FE7862C-C3AD-4816-84F7-041B9F9F1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458</Words>
  <Application>Microsoft Office PowerPoint</Application>
  <PresentationFormat>Widescreen</PresentationFormat>
  <Paragraphs>83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Progetto ingegneria del software SteamDiscountAdviser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DEMO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Gentias99 _</cp:lastModifiedBy>
  <cp:revision>31</cp:revision>
  <dcterms:created xsi:type="dcterms:W3CDTF">2022-02-12T14:59:00Z</dcterms:created>
  <dcterms:modified xsi:type="dcterms:W3CDTF">2023-03-07T08:57:02Z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