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96" r:id="rId6"/>
    <p:sldId id="297" r:id="rId7"/>
    <p:sldId id="305" r:id="rId8"/>
    <p:sldId id="298" r:id="rId9"/>
    <p:sldId id="300" r:id="rId10"/>
    <p:sldId id="309" r:id="rId11"/>
    <p:sldId id="302" r:id="rId12"/>
    <p:sldId id="303" r:id="rId13"/>
    <p:sldId id="307" r:id="rId14"/>
    <p:sldId id="304" r:id="rId15"/>
    <p:sldId id="306" r:id="rId16"/>
    <p:sldId id="31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D69C1C-310A-40D4-A9CC-B04C6698A926}" v="3" dt="2022-11-23T11:17:04.198"/>
    <p1510:client id="{7EF5A1FE-AEB6-47EF-9996-09AD37F9F487}" v="1" dt="2022-06-26T21:31:52.963"/>
    <p1510:client id="{A738F553-18BB-461E-A714-879261EB5242}" v="15" dt="2022-09-14T13:38:45.570"/>
    <p1510:client id="{CCBFE82D-ECBD-47FF-8558-3296B9DF8D06}" v="1" dt="2023-01-10T17:09:41.566"/>
    <p1510:client id="{F11EADC3-6F7E-4035-9328-1B3212A42083}" v="2" dt="2023-02-27T11:22:25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2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VAERINI" userId="S::a.vaerini@studenti.unibg.it::a33e83b7-8bbf-4ff4-9d7f-f85bdf28cd9d" providerId="AD" clId="Web-{1FD69C1C-310A-40D4-A9CC-B04C6698A926}"/>
    <pc:docChg chg="modSld">
      <pc:chgData name="ANDREA VAERINI" userId="S::a.vaerini@studenti.unibg.it::a33e83b7-8bbf-4ff4-9d7f-f85bdf28cd9d" providerId="AD" clId="Web-{1FD69C1C-310A-40D4-A9CC-B04C6698A926}" dt="2022-11-23T11:17:04.120" v="1" actId="20577"/>
      <pc:docMkLst>
        <pc:docMk/>
      </pc:docMkLst>
      <pc:sldChg chg="modSp">
        <pc:chgData name="ANDREA VAERINI" userId="S::a.vaerini@studenti.unibg.it::a33e83b7-8bbf-4ff4-9d7f-f85bdf28cd9d" providerId="AD" clId="Web-{1FD69C1C-310A-40D4-A9CC-B04C6698A926}" dt="2022-11-23T11:17:04.120" v="1" actId="20577"/>
        <pc:sldMkLst>
          <pc:docMk/>
          <pc:sldMk cId="3250768115" sldId="296"/>
        </pc:sldMkLst>
        <pc:spChg chg="mod">
          <ac:chgData name="ANDREA VAERINI" userId="S::a.vaerini@studenti.unibg.it::a33e83b7-8bbf-4ff4-9d7f-f85bdf28cd9d" providerId="AD" clId="Web-{1FD69C1C-310A-40D4-A9CC-B04C6698A926}" dt="2022-11-23T11:17:04.120" v="1" actId="20577"/>
          <ac:spMkLst>
            <pc:docMk/>
            <pc:sldMk cId="3250768115" sldId="296"/>
            <ac:spMk id="4" creationId="{6EADD32B-2BED-B9CD-8880-5933A888D00B}"/>
          </ac:spMkLst>
        </pc:spChg>
      </pc:sldChg>
    </pc:docChg>
  </pc:docChgLst>
  <pc:docChgLst>
    <pc:chgData name="GIANLUIGI SERRA" userId="S::g.serra3@studenti.unibg.it::fa514b08-96d5-4605-ba76-30aee2c09f1b" providerId="AD" clId="Web-{CCBFE82D-ECBD-47FF-8558-3296B9DF8D06}"/>
    <pc:docChg chg="modSld">
      <pc:chgData name="GIANLUIGI SERRA" userId="S::g.serra3@studenti.unibg.it::fa514b08-96d5-4605-ba76-30aee2c09f1b" providerId="AD" clId="Web-{CCBFE82D-ECBD-47FF-8558-3296B9DF8D06}" dt="2023-01-10T17:09:41.566" v="0" actId="1076"/>
      <pc:docMkLst>
        <pc:docMk/>
      </pc:docMkLst>
      <pc:sldChg chg="modSp">
        <pc:chgData name="GIANLUIGI SERRA" userId="S::g.serra3@studenti.unibg.it::fa514b08-96d5-4605-ba76-30aee2c09f1b" providerId="AD" clId="Web-{CCBFE82D-ECBD-47FF-8558-3296B9DF8D06}" dt="2023-01-10T17:09:41.566" v="0" actId="1076"/>
        <pc:sldMkLst>
          <pc:docMk/>
          <pc:sldMk cId="930824607" sldId="300"/>
        </pc:sldMkLst>
        <pc:spChg chg="mod">
          <ac:chgData name="GIANLUIGI SERRA" userId="S::g.serra3@studenti.unibg.it::fa514b08-96d5-4605-ba76-30aee2c09f1b" providerId="AD" clId="Web-{CCBFE82D-ECBD-47FF-8558-3296B9DF8D06}" dt="2023-01-10T17:09:41.566" v="0" actId="1076"/>
          <ac:spMkLst>
            <pc:docMk/>
            <pc:sldMk cId="930824607" sldId="300"/>
            <ac:spMk id="5" creationId="{BE1F23F2-64C7-BE07-E80F-A34081568AA8}"/>
          </ac:spMkLst>
        </pc:spChg>
      </pc:sldChg>
    </pc:docChg>
  </pc:docChgLst>
  <pc:docChgLst>
    <pc:chgData name="LUCA CARMINATI" userId="S::l.carminati13@studenti.unibg.it::021744a8-32f0-4340-af58-8468f864435b" providerId="AD" clId="Web-{A738F553-18BB-461E-A714-879261EB5242}"/>
    <pc:docChg chg="modSld">
      <pc:chgData name="LUCA CARMINATI" userId="S::l.carminati13@studenti.unibg.it::021744a8-32f0-4340-af58-8468f864435b" providerId="AD" clId="Web-{A738F553-18BB-461E-A714-879261EB5242}" dt="2022-09-14T13:38:45.570" v="14" actId="20577"/>
      <pc:docMkLst>
        <pc:docMk/>
      </pc:docMkLst>
      <pc:sldChg chg="modSp">
        <pc:chgData name="LUCA CARMINATI" userId="S::l.carminati13@studenti.unibg.it::021744a8-32f0-4340-af58-8468f864435b" providerId="AD" clId="Web-{A738F553-18BB-461E-A714-879261EB5242}" dt="2022-09-14T13:38:45.570" v="14" actId="20577"/>
        <pc:sldMkLst>
          <pc:docMk/>
          <pc:sldMk cId="1581940243" sldId="309"/>
        </pc:sldMkLst>
        <pc:spChg chg="mod">
          <ac:chgData name="LUCA CARMINATI" userId="S::l.carminati13@studenti.unibg.it::021744a8-32f0-4340-af58-8468f864435b" providerId="AD" clId="Web-{A738F553-18BB-461E-A714-879261EB5242}" dt="2022-09-14T13:38:45.570" v="14" actId="20577"/>
          <ac:spMkLst>
            <pc:docMk/>
            <pc:sldMk cId="1581940243" sldId="309"/>
            <ac:spMk id="5" creationId="{BE1F23F2-64C7-BE07-E80F-A34081568AA8}"/>
          </ac:spMkLst>
        </pc:spChg>
      </pc:sldChg>
    </pc:docChg>
  </pc:docChgLst>
  <pc:docChgLst>
    <pc:chgData name="ALEXANDER RUBINO" userId="S::a.rubino2@studenti.unibg.it::67937bff-8639-4128-9040-f893e4e2e8f4" providerId="AD" clId="Web-{F11EADC3-6F7E-4035-9328-1B3212A42083}"/>
    <pc:docChg chg="addSld delSld">
      <pc:chgData name="ALEXANDER RUBINO" userId="S::a.rubino2@studenti.unibg.it::67937bff-8639-4128-9040-f893e4e2e8f4" providerId="AD" clId="Web-{F11EADC3-6F7E-4035-9328-1B3212A42083}" dt="2023-02-27T11:22:25.520" v="1"/>
      <pc:docMkLst>
        <pc:docMk/>
      </pc:docMkLst>
      <pc:sldChg chg="add del">
        <pc:chgData name="ALEXANDER RUBINO" userId="S::a.rubino2@studenti.unibg.it::67937bff-8639-4128-9040-f893e4e2e8f4" providerId="AD" clId="Web-{F11EADC3-6F7E-4035-9328-1B3212A42083}" dt="2023-02-27T11:22:25.520" v="1"/>
        <pc:sldMkLst>
          <pc:docMk/>
          <pc:sldMk cId="1249612630" sldId="297"/>
        </pc:sldMkLst>
      </pc:sldChg>
    </pc:docChg>
  </pc:docChgLst>
  <pc:docChgLst>
    <pc:chgData name="MIRKO CARRARA" userId="S::m.carrara65@studenti.unibg.it::3aec4e3d-0c36-4d65-ad61-e18517cd5991" providerId="AD" clId="Web-{7EF5A1FE-AEB6-47EF-9996-09AD37F9F487}"/>
    <pc:docChg chg="sldOrd">
      <pc:chgData name="MIRKO CARRARA" userId="S::m.carrara65@studenti.unibg.it::3aec4e3d-0c36-4d65-ad61-e18517cd5991" providerId="AD" clId="Web-{7EF5A1FE-AEB6-47EF-9996-09AD37F9F487}" dt="2022-06-26T21:31:52.963" v="0"/>
      <pc:docMkLst>
        <pc:docMk/>
      </pc:docMkLst>
      <pc:sldChg chg="ord">
        <pc:chgData name="MIRKO CARRARA" userId="S::m.carrara65@studenti.unibg.it::3aec4e3d-0c36-4d65-ad61-e18517cd5991" providerId="AD" clId="Web-{7EF5A1FE-AEB6-47EF-9996-09AD37F9F487}" dt="2022-06-26T21:31:52.963" v="0"/>
        <pc:sldMkLst>
          <pc:docMk/>
          <pc:sldMk cId="3568766427" sldId="30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06/03/2023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06/03/2023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258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FA3-9367-3997-13D6-161D5C0D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F95A-0DB1-909F-4877-211D02DD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812-D02C-E804-858F-C6033BAB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552-74FB-68A8-F1DB-50BFC33B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763B-8900-900C-E1CD-6F640B1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723794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5F4-B438-F71F-C292-989EB748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FBB3-256A-CCF9-C107-E5D97A41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FDDB-3F8E-095D-2AAC-05AA801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061-5124-D9EF-ADE0-784E23E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DFE8-C89A-879C-7E2F-9F169CEE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831492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AECE-2302-C365-16A9-B2511F19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28BA-17EE-A346-DB19-6C061BE4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EF6B-18F0-9409-2834-07BCB9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097C-788B-952B-11EF-0323517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881-771D-F7AC-3C43-D6AF2DE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255275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2939-6CDF-3701-A515-896464B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803-7CA2-77A2-66FF-DB7E2F9A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97FD-4F10-69B9-446A-4918A16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CD67-6479-55EE-DE67-89684ED6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70DC-AD4F-EA61-7692-41407D02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027034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25B5-A762-EB53-F897-59DF5322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A8A6-5963-F9FE-1B65-79541D00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5A9D-0374-D5FB-92B4-C2D7FFBD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922F-C742-92AD-5A16-12AA087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FE65-20BB-FBE0-B54E-C8764A4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153599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7B9-27D3-6ED4-5264-EA693566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7F1-2F9A-B292-0D5E-E27E5406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EA06-74ED-5C31-2A5F-372B3C4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9A62-3EF1-2625-F0C3-7E93279D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6FD4-540E-306A-6F2B-5286DEC8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6DBA-117C-F6B0-A1B6-E1E207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351382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029-E548-D864-4B47-C6A9D6D4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C418-FB2B-FC44-5319-3BA2E686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A10A-E476-E502-C698-8BE7CB6C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0D04-DA3D-6846-3FF4-F0ECA70B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CD54-CF41-4987-7461-DF0870D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B7794-ED5A-AAE9-BB48-6A984A2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FAA1-6EEA-3F84-86B8-CF6E2CAD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2037-7CFF-7C40-2E83-E42A4C1F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395822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04CF-5265-CE08-F505-A4BE399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A7FF-3997-5FC5-C974-128708F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CE444-963A-801A-195F-45F1A4F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DE96-E056-EC6E-10D1-4404529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947424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225F-3213-B64D-155A-491CC11C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E588-DF15-E493-EB21-C955D03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BE23-C8FD-68FC-BEC7-9123D255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321427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B36-F54B-5DF6-815E-D14DCEC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57-A7D8-73A2-040B-268A16DD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08CC-65E1-8FF3-A56F-EF40780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0958-1DF8-C979-BAFB-2FBF6E7B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5E42-4F01-B107-28DB-E4D5325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7894-4EC5-EAC0-6FD8-A82D2937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940680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DB3-4D2B-DCCA-A5F1-A222D23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FBF5-E748-64A1-27E3-17D11FD4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4C07-7B9B-2583-BB7B-D8AD7252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A75-74A6-12F3-E7D2-C265D79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D1E5-F676-9B1E-F125-D1FB1642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9DD1-C8FD-DD9A-7C93-C92D8A1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651654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C9FD-8234-F667-A606-5F2D313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DD76-9C5A-909F-2AC1-B30FFF62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A17-5861-460C-6921-7BAB6089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8177-32E5-CFFA-4954-BCC5D137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C519-401C-FB1B-027D-24E496E23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8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b="1" dirty="0"/>
              <a:t>Progetto ingegneria del software</a:t>
            </a:r>
            <a:br>
              <a:rPr lang="it-IT" dirty="0"/>
            </a:br>
            <a:r>
              <a:rPr lang="it-IT" sz="2800" i="1" dirty="0"/>
              <a:t>Nome progetto</a:t>
            </a:r>
            <a:endParaRPr lang="it-IT" i="1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dirty="0"/>
              <a:t>Componenti progetto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Modellazione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Quali diagrammi UML avete realizzato?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3A60F-D1E1-C885-25BD-E37FE9AEA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A487B-30BB-D7A9-541E-E171339D4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10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Implementazione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89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L’implementazione è completa, il sistema è completamente funzionante ed è eseguibile da </a:t>
            </a:r>
            <a:r>
              <a:rPr lang="it-IT" dirty="0" err="1"/>
              <a:t>VScode</a:t>
            </a:r>
            <a:r>
              <a:rPr lang="it-IT" dirty="0"/>
              <a:t>. È possibile eseguire una build per ottenere un file eseguibile.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11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BC0-3DAA-3F78-1CC6-7D92405ED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Fare piccola demo dell’applicazione sviluppata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BEDDF-102F-B18E-CB96-5A4E69301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4B4D0-88FC-634D-417C-360F75832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12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Cosa avete usato per fare testing</a:t>
            </a:r>
          </a:p>
          <a:p>
            <a:pPr lvl="1"/>
            <a:r>
              <a:rPr lang="it-IT" dirty="0"/>
              <a:t>Manuale o automatico?</a:t>
            </a:r>
          </a:p>
          <a:p>
            <a:r>
              <a:rPr lang="it-IT" dirty="0"/>
              <a:t>Quali risultati avete ottenuto con l’attività di testing</a:t>
            </a:r>
          </a:p>
          <a:p>
            <a:pPr lvl="1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13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Obiettivo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it-IT" dirty="0"/>
              <a:t>Aiutare la user-base di </a:t>
            </a:r>
            <a:r>
              <a:rPr lang="it-IT" dirty="0" err="1"/>
              <a:t>Steam</a:t>
            </a:r>
            <a:r>
              <a:rPr lang="it-IT" dirty="0"/>
              <a:t> a comprare i prodotti desiderati al giusto prezzo.</a:t>
            </a:r>
          </a:p>
          <a:p>
            <a:pPr marL="0" indent="0" algn="just">
              <a:buNone/>
            </a:pPr>
            <a:r>
              <a:rPr lang="it-IT" dirty="0"/>
              <a:t>La soluzione da noi elaborata salva le preferenze dell’utente come coppia </a:t>
            </a:r>
            <a:r>
              <a:rPr lang="it-IT" i="1" dirty="0"/>
              <a:t>prodotto, prezzo desiderato</a:t>
            </a:r>
            <a:r>
              <a:rPr lang="it-IT" dirty="0"/>
              <a:t>; quando il prezzo del prodotto scende al di sotto della soglia imposta dall’utente, viene inviata una notifica dall’</a:t>
            </a:r>
            <a:r>
              <a:rPr lang="it-IT" i="1" dirty="0"/>
              <a:t>OS.</a:t>
            </a:r>
            <a:endParaRPr lang="en-US" dirty="0"/>
          </a:p>
          <a:p>
            <a:pPr marL="0" indent="0" algn="just">
              <a:buNone/>
            </a:pPr>
            <a:r>
              <a:rPr lang="it-IT" dirty="0"/>
              <a:t>Piattaforme di destinazione: </a:t>
            </a:r>
            <a:r>
              <a:rPr lang="it-IT" i="1" dirty="0"/>
              <a:t>Windows</a:t>
            </a:r>
            <a:r>
              <a:rPr lang="it-IT" dirty="0"/>
              <a:t>, </a:t>
            </a:r>
            <a:r>
              <a:rPr lang="it-IT" i="1" dirty="0"/>
              <a:t>Linux </a:t>
            </a:r>
            <a:r>
              <a:rPr lang="it-IT" dirty="0"/>
              <a:t>e </a:t>
            </a:r>
            <a:r>
              <a:rPr lang="it-IT" i="1" dirty="0"/>
              <a:t>MacOS.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2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Difficoltà incontrate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WINDOWS</a:t>
            </a:r>
          </a:p>
          <a:p>
            <a:pPr marL="0" indent="0">
              <a:buNone/>
            </a:pPr>
            <a:r>
              <a:rPr lang="en-US" dirty="0" err="1"/>
              <a:t>Mancanza</a:t>
            </a:r>
            <a:r>
              <a:rPr lang="en-US" dirty="0"/>
              <a:t> </a:t>
            </a:r>
            <a:r>
              <a:rPr lang="en-US" dirty="0" err="1"/>
              <a:t>corretta</a:t>
            </a:r>
            <a:r>
              <a:rPr lang="en-US" dirty="0"/>
              <a:t> </a:t>
            </a:r>
            <a:r>
              <a:rPr lang="en-US" dirty="0" err="1"/>
              <a:t>manutenzione</a:t>
            </a:r>
            <a:r>
              <a:rPr lang="en-US" dirty="0"/>
              <a:t> API</a:t>
            </a:r>
          </a:p>
          <a:p>
            <a:pPr marL="0" indent="0">
              <a:buNone/>
            </a:pPr>
            <a:r>
              <a:rPr lang="en-US" dirty="0" err="1"/>
              <a:t>Mancanza</a:t>
            </a:r>
            <a:r>
              <a:rPr lang="en-US" dirty="0"/>
              <a:t> budget per support API </a:t>
            </a:r>
            <a:r>
              <a:rPr lang="en-US" dirty="0" err="1"/>
              <a:t>completo</a:t>
            </a:r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3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Paradigma di programmazione/modellazione utilizzato e tools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ED8C2-BF86-0679-9809-36A68E5A2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Spiegare i paradigmi di programmazione  (programmazione oggetti,…??) e modellazione (UML???)</a:t>
            </a:r>
          </a:p>
          <a:p>
            <a:r>
              <a:rPr lang="it-IT" dirty="0"/>
              <a:t>Linguaggio di programmazione usato</a:t>
            </a:r>
          </a:p>
          <a:p>
            <a:r>
              <a:rPr lang="it-IT" dirty="0"/>
              <a:t>Elencare i tool utilizzati durante il progetto</a:t>
            </a:r>
          </a:p>
          <a:p>
            <a:pPr marL="0" indent="0">
              <a:buNone/>
            </a:pPr>
            <a:r>
              <a:rPr lang="it-IT" dirty="0"/>
              <a:t>Programmazione a oggetti, DB sqlLite3, </a:t>
            </a:r>
            <a:r>
              <a:rPr lang="it-IT" dirty="0" err="1"/>
              <a:t>steamAPI</a:t>
            </a:r>
            <a:r>
              <a:rPr lang="it-IT" dirty="0"/>
              <a:t>, modellazione UML</a:t>
            </a:r>
          </a:p>
          <a:p>
            <a:pPr marL="0" indent="0">
              <a:buNone/>
            </a:pPr>
            <a:r>
              <a:rPr lang="it-IT" dirty="0"/>
              <a:t>Dart/Flutter</a:t>
            </a:r>
          </a:p>
          <a:p>
            <a:pPr marL="0" indent="0">
              <a:buNone/>
            </a:pPr>
            <a:r>
              <a:rPr lang="it-IT" dirty="0"/>
              <a:t>Tool di automazione per generare documentazione: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/>
              <a:t>dartdoc</a:t>
            </a:r>
            <a:r>
              <a:rPr lang="it-IT" dirty="0"/>
              <a:t> package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4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130600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Software configuration management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Github</a:t>
            </a:r>
            <a:r>
              <a:rPr lang="it-IT" dirty="0"/>
              <a:t> come gestore di versioni e </a:t>
            </a:r>
            <a:r>
              <a:rPr lang="it-IT" dirty="0" err="1"/>
              <a:t>branch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Capo sviluppatore</a:t>
            </a:r>
          </a:p>
          <a:p>
            <a:pPr marL="0" indent="0">
              <a:buNone/>
            </a:pPr>
            <a:r>
              <a:rPr lang="it-IT" dirty="0"/>
              <a:t>	Ha lavorato direttamente nel </a:t>
            </a:r>
            <a:r>
              <a:rPr lang="it-IT" dirty="0" err="1"/>
              <a:t>branch</a:t>
            </a:r>
            <a:r>
              <a:rPr lang="it-IT" dirty="0"/>
              <a:t> </a:t>
            </a:r>
            <a:r>
              <a:rPr lang="it-IT" dirty="0" err="1"/>
              <a:t>main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Assistente sviluppatore</a:t>
            </a:r>
          </a:p>
          <a:p>
            <a:pPr marL="0" indent="0">
              <a:buNone/>
            </a:pPr>
            <a:r>
              <a:rPr lang="it-IT" dirty="0"/>
              <a:t>	Ha lavorato in una </a:t>
            </a:r>
            <a:r>
              <a:rPr lang="it-IT" dirty="0" err="1"/>
              <a:t>Branch</a:t>
            </a:r>
            <a:r>
              <a:rPr lang="it-IT" dirty="0"/>
              <a:t> separata e ad ogni modifica si è creata 	una pull-</a:t>
            </a:r>
            <a:r>
              <a:rPr lang="it-IT" dirty="0" err="1"/>
              <a:t>request</a:t>
            </a:r>
            <a:r>
              <a:rPr lang="it-IT" dirty="0"/>
              <a:t> per il merge con la </a:t>
            </a:r>
            <a:r>
              <a:rPr lang="it-IT" dirty="0" err="1"/>
              <a:t>branch</a:t>
            </a:r>
            <a:r>
              <a:rPr lang="it-IT" dirty="0"/>
              <a:t> principale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5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Software life </a:t>
            </a:r>
            <a:r>
              <a:rPr lang="it-IT" sz="4400" b="1" dirty="0" err="1"/>
              <a:t>cycle</a:t>
            </a:r>
            <a:endParaRPr lang="it-IT" sz="44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9" y="171676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incremental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6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Requisiti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it-IT" dirty="0">
                <a:cs typeface="Calibri"/>
              </a:rPr>
              <a:t>I requisiti sono stati stesi secondo la tecnica </a:t>
            </a:r>
            <a:r>
              <a:rPr lang="it-IT" dirty="0" err="1">
                <a:cs typeface="Calibri"/>
              </a:rPr>
              <a:t>MoSCoW</a:t>
            </a:r>
            <a:r>
              <a:rPr lang="it-IT" dirty="0">
                <a:cs typeface="Calibri"/>
              </a:rPr>
              <a:t> e inseriti nel project plan.</a:t>
            </a:r>
          </a:p>
          <a:p>
            <a:pPr marL="0" indent="0" algn="just">
              <a:buNone/>
            </a:pPr>
            <a:r>
              <a:rPr lang="it-IT" dirty="0">
                <a:cs typeface="Calibri"/>
              </a:rPr>
              <a:t>Per individuarli abbiamo ipotizzato di essere noi i potenziali clienti di questa applicazione.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7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Architettura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5AF19-2813-23F3-53D8-44D5983D2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Spiegare lo stile architetturale utilizzato</a:t>
            </a:r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8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b="1" dirty="0"/>
              <a:t>D</a:t>
            </a:r>
            <a:r>
              <a:rPr lang="it-IT" sz="4400" b="1" dirty="0"/>
              <a:t>esign pattern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Quali design pattern avete utilizzato nel progetto</a:t>
            </a:r>
          </a:p>
          <a:p>
            <a:r>
              <a:rPr lang="it-IT" dirty="0"/>
              <a:t>Metriche di qualità del progetto</a:t>
            </a:r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9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E6213B20D2F945B0D1473923EE410F" ma:contentTypeVersion="4" ma:contentTypeDescription="Create a new document." ma:contentTypeScope="" ma:versionID="999b7d32b491616a44cb9ca790914d38">
  <xsd:schema xmlns:xsd="http://www.w3.org/2001/XMLSchema" xmlns:xs="http://www.w3.org/2001/XMLSchema" xmlns:p="http://schemas.microsoft.com/office/2006/metadata/properties" xmlns:ns2="243f3390-b919-40e8-8195-3613e8527352" targetNamespace="http://schemas.microsoft.com/office/2006/metadata/properties" ma:root="true" ma:fieldsID="8d3c59af8e3bc96f0b58ffc46ca90b3f" ns2:_="">
    <xsd:import namespace="243f3390-b919-40e8-8195-3613e85273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f3390-b919-40e8-8195-3613e8527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E7862C-C3AD-4816-84F7-041B9F9F15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f3390-b919-40e8-8195-3613e8527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Words>325</Words>
  <Application>Microsoft Office PowerPoint</Application>
  <PresentationFormat>Widescreen</PresentationFormat>
  <Paragraphs>71</Paragraphs>
  <Slides>13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Progetto ingegneria del software Nome progetto</vt:lpstr>
      <vt:lpstr>Obiettivo</vt:lpstr>
      <vt:lpstr>Difficoltà incontrate</vt:lpstr>
      <vt:lpstr>Paradigma di programmazione/modellazione utilizzato e tools</vt:lpstr>
      <vt:lpstr>Software configuration management</vt:lpstr>
      <vt:lpstr>Software life cycle</vt:lpstr>
      <vt:lpstr>Requisiti</vt:lpstr>
      <vt:lpstr>Architettura</vt:lpstr>
      <vt:lpstr>Design pattern</vt:lpstr>
      <vt:lpstr>Modellazione</vt:lpstr>
      <vt:lpstr>Implementazione</vt:lpstr>
      <vt:lpstr>DEMO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Daniele Greco</cp:lastModifiedBy>
  <cp:revision>29</cp:revision>
  <dcterms:created xsi:type="dcterms:W3CDTF">2022-02-12T14:59:00Z</dcterms:created>
  <dcterms:modified xsi:type="dcterms:W3CDTF">2023-03-06T18:44:28Z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0x0101007CE6213B20D2F945B0D1473923EE410F</vt:lpwstr>
  </property>
</Properties>
</file>