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40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e3cec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e3cec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e3cec7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e3cec7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6e3cec7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6e3cec7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e3cec7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e3cec7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6e3cec75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6e3cec75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6e3cec7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6e3cec7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6e3cec75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6e3cec75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Detección de Fraudes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Matias Nicolas Siles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12990-64DD-591E-7445-EDA293D4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798750"/>
            <a:ext cx="8122531" cy="354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0F642-F55F-FDF1-807F-004450576D13}"/>
              </a:ext>
            </a:extLst>
          </p:cNvPr>
          <p:cNvSpPr txBox="1"/>
          <p:nvPr/>
        </p:nvSpPr>
        <p:spPr>
          <a:xfrm>
            <a:off x="3589020" y="31242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Mejor </a:t>
            </a:r>
            <a:r>
              <a:rPr lang="en-US" dirty="0" err="1"/>
              <a:t>modelo</a:t>
            </a:r>
            <a:r>
              <a:rPr lang="en-US" dirty="0"/>
              <a:t>: </a:t>
            </a:r>
            <a:r>
              <a:rPr lang="en-US" dirty="0" err="1"/>
              <a:t>xgboost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5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Contenidos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/>
              <a:t>Audiencia/Motivación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/>
              <a:t>Resumen de </a:t>
            </a:r>
            <a:r>
              <a:rPr lang="es-419" dirty="0" err="1"/>
              <a:t>Metadata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/>
              <a:t>Hipótesis/Preguntas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/>
              <a:t>Visualizaciones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 err="1"/>
              <a:t>Insights</a:t>
            </a:r>
            <a:endParaRPr lang="es-419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/>
              <a:t>Resultados de la </a:t>
            </a:r>
            <a:r>
              <a:rPr lang="es-419" dirty="0" err="1"/>
              <a:t>Implementacion</a:t>
            </a:r>
            <a:r>
              <a:rPr lang="es-419" dirty="0"/>
              <a:t> de Modelos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/>
              <a:t>Conclusiones Finales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Audiencia/Motivación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>
                <a:solidFill>
                  <a:schemeClr val="dk1"/>
                </a:solidFill>
              </a:rPr>
              <a:t>Este proyecto busca abordar uno de los problemas más críticos en el ecosistema blockchain: las estafas en las transacciones de criptomonedas. A través del análisis de datos en la cadena de bloques, se pretende identificar patrones sospechosos que podrían comprometer la seguridad y la estabilidad a largo plazo del mercado cripto. Este enfoque no solo beneficia a los inversionistas de criptomonedas, sino también a los profesionales de la seguridad que trabajan para proteger estos activos digitales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Metadata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Porcentajes de Valores Faltantes: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max_supply: 51.0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roi: 87.0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Valores Duplicados: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max_supply: 67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50" y="230725"/>
            <a:ext cx="4584000" cy="45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Hipotesis/Preguntas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Cuales son los patrones más comunes en transacciones fraudulentas en blockchain?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Qué características de las transacciones indican un posible fraude?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Qué porcentaje de transacciones fraudulentas se detecta en tiempo real?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Que monedas digitales presentaron fraudes?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Cómo afectan los fraudes a la volatilidad de las criptomonedas?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b="1">
                <a:solidFill>
                  <a:schemeClr val="dk1"/>
                </a:solidFill>
              </a:rPr>
              <a:t>Hipotesis</a:t>
            </a:r>
            <a:r>
              <a:rPr lang="es-419" sz="1600">
                <a:solidFill>
                  <a:schemeClr val="dk1"/>
                </a:solidFill>
              </a:rPr>
              <a:t>: Los casos de fraude en criptomonedas aumentan durante eventos significativos, como el lanzamiento de nuevas criptomonedas, y en periodos de alta volatilidad del mercado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50" y="2049788"/>
            <a:ext cx="2768800" cy="26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4242636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900" y="2663824"/>
            <a:ext cx="2934969" cy="22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62575" y="303775"/>
            <a:ext cx="31527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Visualizaciones Destacadas para la Detección de Fraudes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36000" y="476375"/>
            <a:ext cx="2002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425" y="152400"/>
            <a:ext cx="482097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43925" y="476375"/>
            <a:ext cx="356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Posibles Anomalías en los Datos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Insights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5777">
                <a:solidFill>
                  <a:schemeClr val="dk1"/>
                </a:solidFill>
              </a:rPr>
              <a:t>Insights</a:t>
            </a:r>
            <a:endParaRPr sz="5777">
              <a:solidFill>
                <a:schemeClr val="dk1"/>
              </a:solidFill>
            </a:endParaRPr>
          </a:p>
          <a:p>
            <a:pPr marL="457200" lvl="0" indent="-311591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Las criptomonedas fraudulentas son wsteth, wbt, okb, ip. Y constituyen un 4% de transacciones fraudulentas</a:t>
            </a:r>
            <a:endParaRPr sz="5227">
              <a:solidFill>
                <a:schemeClr val="dk1"/>
              </a:solidFill>
            </a:endParaRPr>
          </a:p>
          <a:p>
            <a:pPr marL="457200" lvl="0" indent="-3115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Porque razones se estafó con esas Criptomonedas?: Generalmente cuando un año nuevo arranca, hay más novatos metiéndose en el mundo del blockchain, también por eventos significativos como "La moneda del presidente Milei que resultó una estafa"</a:t>
            </a:r>
            <a:endParaRPr sz="5227">
              <a:solidFill>
                <a:schemeClr val="dk1"/>
              </a:solidFill>
            </a:endParaRPr>
          </a:p>
          <a:p>
            <a:pPr marL="457200" lvl="0" indent="-3115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2 transacciones fraudulentas son ventas, otra es transacción y la última es compra. Generalmente el tipo de transacción en estos casos, son ventas, ya que se busca estafar con precios altos</a:t>
            </a:r>
            <a:endParaRPr sz="5227">
              <a:solidFill>
                <a:schemeClr val="dk1"/>
              </a:solidFill>
            </a:endParaRPr>
          </a:p>
          <a:p>
            <a:pPr marL="457200" lvl="0" indent="-3115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Los fraudes en este caso, tienen precios muy elevados y anormales, tambien podrian haber sido precios muy bajos.</a:t>
            </a:r>
            <a:endParaRPr sz="5227">
              <a:solidFill>
                <a:schemeClr val="dk1"/>
              </a:solidFill>
            </a:endParaRPr>
          </a:p>
          <a:p>
            <a:pPr marL="457200" lvl="0" indent="-3115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Existen pocos casos de criptomonedas con tokens especulativos(alta volatilidad y riesgo) que su valor depende solamente de la demanda en tiempo real</a:t>
            </a:r>
            <a:endParaRPr sz="522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5777">
                <a:solidFill>
                  <a:schemeClr val="dk1"/>
                </a:solidFill>
              </a:rPr>
              <a:t>Con respecto a la hipotesis:</a:t>
            </a:r>
            <a:endParaRPr sz="577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5227">
                <a:solidFill>
                  <a:schemeClr val="dk1"/>
                </a:solidFill>
              </a:rPr>
              <a:t>Los eventos significativos a principios del 2025 como "$Libra de Milei" influyeron en los fraudes de las criptomonedas, porque lo que, la hipotesis cumplio ciertamente con su proposito. También influyen otras y muchas variables pero una de las principales es esa.</a:t>
            </a:r>
            <a:endParaRPr sz="522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76200" marR="762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endParaRPr sz="1750">
              <a:solidFill>
                <a:srgbClr val="E3E3E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3597-80A9-992B-CD6D-9C3CDD24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Resultados</a:t>
            </a:r>
            <a:r>
              <a:rPr lang="en-US" dirty="0"/>
              <a:t> de la </a:t>
            </a:r>
            <a:r>
              <a:rPr lang="en-US" dirty="0" err="1"/>
              <a:t>Implementacion</a:t>
            </a:r>
            <a:r>
              <a:rPr lang="en-US" dirty="0"/>
              <a:t> de </a:t>
            </a:r>
            <a:r>
              <a:rPr lang="en-US" dirty="0" err="1"/>
              <a:t>Modelos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D8F9-74B4-F834-4EB8-B7EB5B40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88105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alimentado</a:t>
            </a:r>
            <a:r>
              <a:rPr lang="en-US" dirty="0"/>
              <a:t> con mas variables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. Se </a:t>
            </a:r>
            <a:r>
              <a:rPr lang="en-US" dirty="0" err="1"/>
              <a:t>encontro</a:t>
            </a:r>
            <a:r>
              <a:rPr lang="en-US" dirty="0"/>
              <a:t> un quinto </a:t>
            </a:r>
            <a:r>
              <a:rPr lang="en-US" dirty="0" err="1"/>
              <a:t>fraude</a:t>
            </a:r>
            <a:r>
              <a:rPr lang="en-US" dirty="0"/>
              <a:t> que </a:t>
            </a:r>
            <a:r>
              <a:rPr lang="en-US" dirty="0" err="1"/>
              <a:t>posiblemente</a:t>
            </a:r>
            <a:r>
              <a:rPr lang="en-US" dirty="0"/>
              <a:t> sea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elevado</a:t>
            </a:r>
            <a:r>
              <a:rPr lang="en-US" dirty="0"/>
              <a:t> actual.</a:t>
            </a:r>
          </a:p>
          <a:p>
            <a:r>
              <a:rPr lang="en-US" dirty="0"/>
              <a:t> Esto da a </a:t>
            </a:r>
            <a:r>
              <a:rPr lang="en-US" dirty="0" err="1"/>
              <a:t>entender</a:t>
            </a:r>
            <a:r>
              <a:rPr lang="en-US" dirty="0"/>
              <a:t> que 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verdadero</a:t>
            </a:r>
            <a:r>
              <a:rPr lang="en-US" dirty="0"/>
              <a:t> o </a:t>
            </a:r>
            <a:r>
              <a:rPr lang="en-US" dirty="0" err="1"/>
              <a:t>falso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es </a:t>
            </a:r>
            <a:r>
              <a:rPr lang="en-US" dirty="0" err="1"/>
              <a:t>verdadero</a:t>
            </a:r>
            <a:r>
              <a:rPr lang="en-US" dirty="0"/>
              <a:t> se </a:t>
            </a:r>
            <a:r>
              <a:rPr lang="en-US" dirty="0" err="1"/>
              <a:t>deberia</a:t>
            </a:r>
            <a:r>
              <a:rPr lang="en-US" dirty="0"/>
              <a:t> de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bastantes</a:t>
            </a:r>
            <a:r>
              <a:rPr lang="en-US" dirty="0"/>
              <a:t> variables que </a:t>
            </a:r>
            <a:r>
              <a:rPr lang="en-US" dirty="0" err="1"/>
              <a:t>influyen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transacciones</a:t>
            </a:r>
            <a:r>
              <a:rPr lang="en-US" dirty="0"/>
              <a:t>, de lo </a:t>
            </a:r>
            <a:r>
              <a:rPr lang="en-US" dirty="0" err="1"/>
              <a:t>contrario</a:t>
            </a:r>
            <a:r>
              <a:rPr lang="en-US" dirty="0"/>
              <a:t> se </a:t>
            </a:r>
            <a:r>
              <a:rPr lang="en-US" dirty="0" err="1"/>
              <a:t>deberia</a:t>
            </a:r>
            <a:r>
              <a:rPr lang="en-US" dirty="0"/>
              <a:t> de </a:t>
            </a:r>
            <a:r>
              <a:rPr lang="en-US" dirty="0" err="1"/>
              <a:t>chequear</a:t>
            </a:r>
            <a:r>
              <a:rPr lang="en-US" dirty="0"/>
              <a:t> la </a:t>
            </a:r>
            <a:r>
              <a:rPr lang="en-US" dirty="0" err="1"/>
              <a:t>arquitectura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fallando</a:t>
            </a:r>
            <a:endParaRPr lang="en-US" dirty="0"/>
          </a:p>
          <a:p>
            <a:r>
              <a:rPr lang="en-US" dirty="0"/>
              <a:t>Por ultimo,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no son 100% </a:t>
            </a:r>
            <a:r>
              <a:rPr lang="en-US" dirty="0" err="1"/>
              <a:t>confiables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mas variables que </a:t>
            </a:r>
            <a:r>
              <a:rPr lang="en-US" dirty="0" err="1"/>
              <a:t>influyen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transacciones</a:t>
            </a:r>
            <a:r>
              <a:rPr lang="en-US" dirty="0"/>
              <a:t> blockchain y </a:t>
            </a:r>
            <a:r>
              <a:rPr lang="en-US" dirty="0" err="1"/>
              <a:t>tambien</a:t>
            </a:r>
            <a:r>
              <a:rPr lang="en-US" dirty="0"/>
              <a:t> que son </a:t>
            </a:r>
            <a:r>
              <a:rPr lang="en-US" dirty="0" err="1"/>
              <a:t>pocos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0234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On-screen Show (16:9)</PresentationFormat>
  <Paragraphs>43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Simple Light</vt:lpstr>
      <vt:lpstr>Detección de Fraudes</vt:lpstr>
      <vt:lpstr>Contenidos</vt:lpstr>
      <vt:lpstr>Audiencia/Motivación</vt:lpstr>
      <vt:lpstr>Resumen de Metadata</vt:lpstr>
      <vt:lpstr>Hipotesis/Preguntas</vt:lpstr>
      <vt:lpstr>PowerPoint Presentation</vt:lpstr>
      <vt:lpstr>PowerPoint Presentation</vt:lpstr>
      <vt:lpstr>Insights</vt:lpstr>
      <vt:lpstr>Resultados de la Implementacion de Modelos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matias siles</cp:lastModifiedBy>
  <cp:revision>1</cp:revision>
  <dcterms:modified xsi:type="dcterms:W3CDTF">2025-06-17T22:34:25Z</dcterms:modified>
</cp:coreProperties>
</file>