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9" r:id="rId3"/>
    <p:sldId id="257" r:id="rId4"/>
    <p:sldId id="264" r:id="rId5"/>
    <p:sldId id="261" r:id="rId6"/>
    <p:sldId id="265" r:id="rId7"/>
    <p:sldId id="258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370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9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9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31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56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849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512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62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70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86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2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62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7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66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6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12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AC14C-2DF4-4F7F-83C6-F50FBC90587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60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7C559-5EDC-407A-869E-8BA28ABB2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DateN’Rate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A98205-424C-44D6-8413-200E5F576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739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BA3BD-814D-4C74-9B2F-73E5978B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Message system - Matias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A1D26-960C-459C-A26B-7C5F3E5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30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A03A1-90E1-44F9-94A6-9FB7559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Prototype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C23FC2-5739-4C87-AED0-06C8A1D4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597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A1631-51A5-45FD-A74B-52EDCA3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af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01763B-B5BC-4D4C-9F4E-97B52867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Login side/opret bruger</a:t>
            </a:r>
          </a:p>
          <a:p>
            <a:r>
              <a:rPr lang="da-DK" dirty="0"/>
              <a:t>Brugerprofil</a:t>
            </a:r>
          </a:p>
          <a:p>
            <a:r>
              <a:rPr lang="da-DK" dirty="0"/>
              <a:t>Søgefunktion</a:t>
            </a:r>
          </a:p>
          <a:p>
            <a:r>
              <a:rPr lang="da-DK" dirty="0"/>
              <a:t>Favorit</a:t>
            </a:r>
          </a:p>
          <a:p>
            <a:r>
              <a:rPr lang="da-DK" dirty="0"/>
              <a:t>Message system</a:t>
            </a:r>
          </a:p>
          <a:p>
            <a:r>
              <a:rPr lang="da-DK" dirty="0"/>
              <a:t>Top5 side</a:t>
            </a:r>
          </a:p>
          <a:p>
            <a:r>
              <a:rPr lang="da-DK" dirty="0" err="1"/>
              <a:t>Admin</a:t>
            </a:r>
            <a:r>
              <a:rPr lang="da-DK" dirty="0"/>
              <a:t> page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93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2374F-E5C3-413C-A020-368BD74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Usability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921C5-FAF1-4BB2-BF39-CA36CA77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i="1" dirty="0"/>
              <a:t>Antal deltagere i testen n=3</a:t>
            </a:r>
            <a:br>
              <a:rPr lang="da-DK" i="1" dirty="0"/>
            </a:br>
            <a:endParaRPr lang="da-DK" i="1" dirty="0"/>
          </a:p>
          <a:p>
            <a:r>
              <a:rPr lang="da-DK" i="1" dirty="0"/>
              <a:t>Opgave: Opret bruger</a:t>
            </a:r>
          </a:p>
          <a:p>
            <a:endParaRPr lang="da-DK" dirty="0"/>
          </a:p>
          <a:p>
            <a:r>
              <a:rPr lang="da-DK" i="1" dirty="0"/>
              <a:t>Opgave: Edit din profil – tags og om mig</a:t>
            </a:r>
          </a:p>
          <a:p>
            <a:pPr marL="0" indent="0">
              <a:buNone/>
            </a:pPr>
            <a:r>
              <a:rPr lang="da-DK" dirty="0"/>
              <a:t>- Om mig </a:t>
            </a:r>
            <a:r>
              <a:rPr lang="da-DK" dirty="0" err="1"/>
              <a:t>edit</a:t>
            </a:r>
            <a:r>
              <a:rPr lang="da-DK" dirty="0"/>
              <a:t> er for skjult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i="1" dirty="0"/>
              <a:t>Opgave: Send en besked til en anden bruger</a:t>
            </a:r>
          </a:p>
          <a:p>
            <a:pPr marL="0" indent="0">
              <a:buNone/>
            </a:pPr>
            <a:r>
              <a:rPr lang="da-DK" dirty="0"/>
              <a:t>- Kom til at sende besked til sig selv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852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299A9-D818-4846-9F75-7B34522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Golden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pressman</a:t>
            </a:r>
            <a:r>
              <a:rPr lang="da-DK" dirty="0"/>
              <a:t> og Gestalt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B9FF51-F49E-4A58-9FD3-7E8B92E4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Make interface </a:t>
            </a:r>
            <a:r>
              <a:rPr lang="da-DK" dirty="0" err="1"/>
              <a:t>consistent</a:t>
            </a:r>
            <a:endParaRPr lang="da-DK" dirty="0"/>
          </a:p>
          <a:p>
            <a:r>
              <a:rPr lang="da-DK" dirty="0"/>
              <a:t>Place user in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/>
              <a:t>-</a:t>
            </a:r>
          </a:p>
          <a:p>
            <a:r>
              <a:rPr lang="da-DK" dirty="0"/>
              <a:t>Gestalt: </a:t>
            </a:r>
          </a:p>
          <a:p>
            <a:r>
              <a:rPr lang="da-DK" dirty="0"/>
              <a:t>Law of </a:t>
            </a:r>
            <a:r>
              <a:rPr lang="da-DK" dirty="0" err="1"/>
              <a:t>proximity</a:t>
            </a:r>
            <a:r>
              <a:rPr lang="da-DK" dirty="0"/>
              <a:t>: Tags er tæt sammen, så brugeren ved de har noget med hinanden at gøre.</a:t>
            </a:r>
          </a:p>
          <a:p>
            <a:r>
              <a:rPr lang="da-DK" dirty="0"/>
              <a:t>Law of </a:t>
            </a:r>
            <a:r>
              <a:rPr lang="da-DK" dirty="0" err="1"/>
              <a:t>closure</a:t>
            </a:r>
            <a:r>
              <a:rPr lang="da-DK" dirty="0"/>
              <a:t>: Søgning, </a:t>
            </a:r>
            <a:r>
              <a:rPr lang="da-DK" dirty="0" err="1"/>
              <a:t>favorites</a:t>
            </a:r>
            <a:r>
              <a:rPr lang="da-DK" dirty="0"/>
              <a:t>, top5 er </a:t>
            </a:r>
            <a:r>
              <a:rPr lang="da-DK" dirty="0" err="1"/>
              <a:t>grouped</a:t>
            </a:r>
            <a:r>
              <a:rPr lang="da-DK" dirty="0"/>
              <a:t> i aflukkede kasser</a:t>
            </a:r>
          </a:p>
        </p:txBody>
      </p:sp>
    </p:spTree>
    <p:extLst>
      <p:ext uri="{BB962C8B-B14F-4D97-AF65-F5344CB8AC3E}">
        <p14:creationId xmlns:p14="http://schemas.microsoft.com/office/powerpoint/2010/main" val="272137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1924-03BB-49EE-9B81-3EA6259F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 diagram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A2A4C0-BDC2-4035-9BC2-9DA7196F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053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49487-FB57-4D72-908B-0FBBC18A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 diagram og ER diagram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2E07D7-B520-4DB1-B94C-9C354E2D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171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E6C7-5579-4274-9693-6EDEF0EA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Søge system - Jørgen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3FF5E0-944C-409C-8FDC-9B243889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191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CA2F4-7485-416F-B198-962A4856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Tag system - Phillip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0A5B70-F2AC-435C-B638-465563D4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162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139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DateN’Rate</vt:lpstr>
      <vt:lpstr>Prototype</vt:lpstr>
      <vt:lpstr>Demo af web app</vt:lpstr>
      <vt:lpstr>Usability test</vt:lpstr>
      <vt:lpstr>Golden rules pressman og Gestalt principles</vt:lpstr>
      <vt:lpstr>Use case diagram</vt:lpstr>
      <vt:lpstr>Klasse diagram og ER diagram</vt:lpstr>
      <vt:lpstr>Søge system - Jørgen</vt:lpstr>
      <vt:lpstr>Tag system - Phillip</vt:lpstr>
      <vt:lpstr>Message system - Matias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DateN’Rate</dc:title>
  <dc:creator>Jørgen Køldal</dc:creator>
  <cp:lastModifiedBy>Jørgen Køldal</cp:lastModifiedBy>
  <cp:revision>5</cp:revision>
  <dcterms:created xsi:type="dcterms:W3CDTF">2020-11-12T12:14:06Z</dcterms:created>
  <dcterms:modified xsi:type="dcterms:W3CDTF">2020-11-12T12:43:43Z</dcterms:modified>
</cp:coreProperties>
</file>