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73" r:id="rId3"/>
    <p:sldId id="259" r:id="rId4"/>
    <p:sldId id="257" r:id="rId5"/>
    <p:sldId id="264" r:id="rId6"/>
    <p:sldId id="261" r:id="rId7"/>
    <p:sldId id="258" r:id="rId8"/>
    <p:sldId id="265" r:id="rId9"/>
    <p:sldId id="272" r:id="rId10"/>
    <p:sldId id="271" r:id="rId11"/>
    <p:sldId id="260" r:id="rId12"/>
    <p:sldId id="262" r:id="rId13"/>
    <p:sldId id="266" r:id="rId14"/>
    <p:sldId id="267" r:id="rId15"/>
    <p:sldId id="268" r:id="rId16"/>
    <p:sldId id="269" r:id="rId17"/>
    <p:sldId id="270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1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370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39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19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319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1563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8491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512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162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708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864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25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620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978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66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966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73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412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AAC14C-2DF4-4F7F-83C6-F50FBC905877}" type="datetimeFigureOut">
              <a:rPr lang="da-DK" smtClean="0"/>
              <a:t>15-11-2020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27834-7005-4422-8772-2F466C5C8B1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0760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jpg"/><Relationship Id="rId4" Type="http://schemas.openxmlformats.org/officeDocument/2006/relationships/image" Target="../media/image3.png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7C559-5EDC-407A-869E-8BA28ABB2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DateN’Rate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A98205-424C-44D6-8413-200E5F576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739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99574-FBAC-45BD-9B6F-A2D33E6D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Democontroller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1A4075-B437-4A06-A173-34E71EF7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Hvis man er logget ind på siden, bliver der lavet et </a:t>
            </a:r>
            <a:r>
              <a:rPr lang="da-DK" dirty="0" err="1"/>
              <a:t>thymeleaf</a:t>
            </a:r>
            <a:r>
              <a:rPr lang="da-DK" dirty="0"/>
              <a:t> objekt der hedder </a:t>
            </a:r>
            <a:r>
              <a:rPr lang="da-DK" dirty="0" err="1"/>
              <a:t>searchList</a:t>
            </a:r>
            <a:r>
              <a:rPr lang="da-DK" dirty="0"/>
              <a:t>, der indeholder </a:t>
            </a:r>
            <a:r>
              <a:rPr lang="da-DK" dirty="0" err="1"/>
              <a:t>userService.searchUser</a:t>
            </a:r>
            <a:r>
              <a:rPr lang="da-DK" dirty="0"/>
              <a:t>. Der igen indeholder vores </a:t>
            </a:r>
            <a:r>
              <a:rPr lang="da-DK" dirty="0" err="1"/>
              <a:t>query</a:t>
            </a:r>
            <a:r>
              <a:rPr lang="da-DK" dirty="0"/>
              <a:t> fra </a:t>
            </a:r>
            <a:r>
              <a:rPr lang="da-DK" dirty="0" err="1"/>
              <a:t>DAO’en</a:t>
            </a:r>
            <a:r>
              <a:rPr lang="da-DK" dirty="0"/>
              <a:t>.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FBA419E-68AF-4F20-A222-BE363A2A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02" y="1452951"/>
            <a:ext cx="8132069" cy="30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0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0E6C7-5579-4274-9693-6EDEF0EA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Søge system - HTML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3FF5E0-944C-409C-8FDC-9B243889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69824"/>
          </a:xfrm>
        </p:spPr>
        <p:txBody>
          <a:bodyPr>
            <a:normAutofit fontScale="70000" lnSpcReduction="20000"/>
          </a:bodyPr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sz="1600" dirty="0"/>
          </a:p>
          <a:p>
            <a:endParaRPr lang="da-DK" sz="1600" dirty="0"/>
          </a:p>
          <a:p>
            <a:endParaRPr lang="da-DK" sz="1600" dirty="0"/>
          </a:p>
          <a:p>
            <a:endParaRPr lang="da-DK" sz="1600" dirty="0"/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r>
              <a:rPr lang="da-DK" sz="1900" dirty="0"/>
              <a:t>Den </a:t>
            </a:r>
            <a:r>
              <a:rPr lang="da-DK" sz="1900" dirty="0" err="1"/>
              <a:t>searchList</a:t>
            </a:r>
            <a:r>
              <a:rPr lang="da-DK" sz="1900" dirty="0"/>
              <a:t>(indeholder listen af Users) fra controlleren bliver loopet igennem til et user objekt, og alle metoderne kan kaldes gennem </a:t>
            </a:r>
            <a:r>
              <a:rPr lang="da-DK" sz="1900" dirty="0" err="1"/>
              <a:t>thymeleaf</a:t>
            </a:r>
            <a:r>
              <a:rPr lang="da-DK" sz="1900" dirty="0"/>
              <a:t>.</a:t>
            </a:r>
            <a:br>
              <a:rPr lang="da-DK" sz="1900" dirty="0"/>
            </a:br>
            <a:r>
              <a:rPr lang="da-DK" sz="1900" dirty="0"/>
              <a:t>Det er dog kun navn, efternavn og brugernavn specifikt på den </a:t>
            </a:r>
            <a:r>
              <a:rPr lang="da-DK" sz="1900" dirty="0" err="1"/>
              <a:t>quary</a:t>
            </a:r>
            <a:r>
              <a:rPr lang="da-DK" sz="1900" dirty="0"/>
              <a:t> søgning vi har lavet der bliver vist. Vi får dog i princippet hele user objektet tilbage, vi viser dog kun det på HTML siden vi spørger efter.</a:t>
            </a:r>
          </a:p>
          <a:p>
            <a:pPr marL="0" indent="0">
              <a:buNone/>
            </a:pPr>
            <a:br>
              <a:rPr lang="da-DK" sz="1900" dirty="0"/>
            </a:br>
            <a:endParaRPr lang="da-DK" sz="1900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F3B8A28-CE0A-471D-B9C6-221A10227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7" y="1217568"/>
            <a:ext cx="9947292" cy="38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1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CA2F4-7485-416F-B198-962A4856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Tag system – Phillip</a:t>
            </a:r>
            <a:br>
              <a:rPr lang="da-DK" dirty="0"/>
            </a:br>
            <a:r>
              <a:rPr lang="da-DK" dirty="0"/>
              <a:t>userProfile.html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9399E17-5A65-45E0-83AD-22196DA5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29" y="2452737"/>
            <a:ext cx="11283754" cy="34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2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9E423-A5E2-4EDD-8127-38E25F51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DemoController</a:t>
            </a:r>
            <a:r>
              <a:rPr lang="da-DK" dirty="0"/>
              <a:t> - </a:t>
            </a:r>
            <a:r>
              <a:rPr lang="da-DK" dirty="0" err="1"/>
              <a:t>PostMapping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1C6B6043-86B6-48D1-A2B3-8BFA280B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09" y="1962150"/>
            <a:ext cx="7553325" cy="146685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99896E23-8935-47AD-9A21-97E3EDED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776" y="3856990"/>
            <a:ext cx="53149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8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FF6D1-F2C3-4287-A404-8EDE1A74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D6A112EC-D356-47E3-A305-6B5724C6D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88" y="2131219"/>
            <a:ext cx="8686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6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0C656-6233-4409-9415-1290DD3D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7E29E03-12B1-4E59-95BF-D928410F2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38" y="2400519"/>
            <a:ext cx="10947316" cy="73810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DEB0021D-FB2A-4AF7-899A-5D1709F6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38" y="2845725"/>
            <a:ext cx="10947316" cy="5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8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CE79F-C195-49E7-A5BD-0DB3E518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280E345-0168-4716-BFB3-B26F4293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226" y="1243834"/>
            <a:ext cx="7877522" cy="525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1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A573D-E1B1-4B33-AF24-AE9BC845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A7875FE6-BFF7-4A36-B7AE-B9FF0C5DB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94169"/>
            <a:ext cx="8947150" cy="37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7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BA3BD-814D-4C74-9B2F-73E5978B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Message system - Matias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FA1D26-960C-459C-A26B-7C5F3E5E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930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B6CEEE2-F04A-4495-BAA5-41ADC79BD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4DD426-4D43-43D2-BEFD-ED65D6CA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D419DCE-20CD-483A-A34D-DDA94B2B0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BBAA3E-B261-431F-9672-A48853A51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A27BFFC-8090-4322-BE46-86AED6BCF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0E43693-1F05-4B93-A429-6944E0099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4DDD20-8D33-426C-89AB-041C517C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 dirty="0"/>
              <a:t>Prototype</a:t>
            </a:r>
          </a:p>
        </p:txBody>
      </p:sp>
      <p:pic>
        <p:nvPicPr>
          <p:cNvPr id="9" name="Billede 8" descr="Et billede, der indeholder tekst, whiteboard&#10;&#10;Automatisk genereret beskrivelse">
            <a:extLst>
              <a:ext uri="{FF2B5EF4-FFF2-40B4-BE49-F238E27FC236}">
                <a16:creationId xmlns:a16="http://schemas.microsoft.com/office/drawing/2014/main" id="{47814AE2-5915-4621-99EE-192E1966E44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" r="6275" b="2"/>
          <a:stretch/>
        </p:blipFill>
        <p:spPr>
          <a:xfrm>
            <a:off x="3339948" y="67545"/>
            <a:ext cx="2869769" cy="47507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Billede 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CD7AF9C4-B84D-4DC9-BDF3-063E13A7BA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7" b="2"/>
          <a:stretch/>
        </p:blipFill>
        <p:spPr>
          <a:xfrm>
            <a:off x="6287847" y="510139"/>
            <a:ext cx="2445605" cy="40486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37D54FA7-25A2-44A5-A9DA-D93AF1C6E4C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3" r="4241" b="2"/>
          <a:stretch/>
        </p:blipFill>
        <p:spPr>
          <a:xfrm>
            <a:off x="338959" y="67545"/>
            <a:ext cx="2869769" cy="47507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36D4A359-401B-4318-9204-906F9918A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56" b="2"/>
          <a:stretch/>
        </p:blipFill>
        <p:spPr>
          <a:xfrm>
            <a:off x="8801105" y="570703"/>
            <a:ext cx="3319259" cy="54949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28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B6CEEE2-F04A-4495-BAA5-41ADC79BD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34DD426-4D43-43D2-BEFD-ED65D6CA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DD419DCE-20CD-483A-A34D-DDA94B2B0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5BBAA3E-B261-431F-9672-A48853A51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A27BFFC-8090-4322-BE46-86AED6BCF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0E43693-1F05-4B93-A429-6944E0099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6A03A1-90E1-44F9-94A6-9FB75598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Prototype</a:t>
            </a:r>
          </a:p>
        </p:txBody>
      </p:sp>
      <p:pic>
        <p:nvPicPr>
          <p:cNvPr id="5" name="Pladsholder til indhold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8FAF0FCA-6A46-44DC-A797-105BA60E3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8" b="2"/>
          <a:stretch/>
        </p:blipFill>
        <p:spPr>
          <a:xfrm>
            <a:off x="408125" y="547837"/>
            <a:ext cx="2587624" cy="4283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Billede 6" descr="Et billede, der indeholder tekst, whiteboard&#10;&#10;Automatisk genereret beskrivelse">
            <a:extLst>
              <a:ext uri="{FF2B5EF4-FFF2-40B4-BE49-F238E27FC236}">
                <a16:creationId xmlns:a16="http://schemas.microsoft.com/office/drawing/2014/main" id="{55B72F10-601E-4BD3-B83D-229494CB609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56" b="2"/>
          <a:stretch/>
        </p:blipFill>
        <p:spPr>
          <a:xfrm>
            <a:off x="3163078" y="566498"/>
            <a:ext cx="2644837" cy="43784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9" name="Billede 8" descr="Et billede, der indeholder tekst&#10;&#10;Automatisk genereret beskrivelse">
            <a:extLst>
              <a:ext uri="{FF2B5EF4-FFF2-40B4-BE49-F238E27FC236}">
                <a16:creationId xmlns:a16="http://schemas.microsoft.com/office/drawing/2014/main" id="{4B9FD3B1-BC84-4BB2-83AE-5918A72EE85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r="16915" b="2"/>
          <a:stretch/>
        </p:blipFill>
        <p:spPr>
          <a:xfrm>
            <a:off x="5981705" y="527191"/>
            <a:ext cx="2819400" cy="46674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1" name="Billede 10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F7DC162-CF63-4313-BA0E-8072BCBEC0F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" r="10138" b="2"/>
          <a:stretch/>
        </p:blipFill>
        <p:spPr>
          <a:xfrm>
            <a:off x="8964475" y="527191"/>
            <a:ext cx="2819400" cy="46674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597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A1631-51A5-45FD-A74B-52EDCA3D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 af web app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01763B-B5BC-4D4C-9F4E-97B52867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Login side/opret bruger</a:t>
            </a:r>
          </a:p>
          <a:p>
            <a:r>
              <a:rPr lang="da-DK" dirty="0"/>
              <a:t>Brugerprofil</a:t>
            </a:r>
          </a:p>
          <a:p>
            <a:r>
              <a:rPr lang="da-DK" dirty="0"/>
              <a:t>Søgefunktion</a:t>
            </a:r>
          </a:p>
          <a:p>
            <a:r>
              <a:rPr lang="da-DK" dirty="0"/>
              <a:t>Favorit</a:t>
            </a:r>
          </a:p>
          <a:p>
            <a:r>
              <a:rPr lang="da-DK" dirty="0"/>
              <a:t>Message system</a:t>
            </a:r>
          </a:p>
          <a:p>
            <a:r>
              <a:rPr lang="da-DK" dirty="0"/>
              <a:t>Top5 side</a:t>
            </a:r>
          </a:p>
          <a:p>
            <a:r>
              <a:rPr lang="da-DK" dirty="0" err="1"/>
              <a:t>Admin</a:t>
            </a:r>
            <a:r>
              <a:rPr lang="da-DK" dirty="0"/>
              <a:t> page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393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2374F-E5C3-413C-A020-368BD74F0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Usability</a:t>
            </a:r>
            <a:r>
              <a:rPr lang="da-DK" dirty="0"/>
              <a:t> test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EB921C5-FAF1-4BB2-BF39-CA36CA77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i="1" dirty="0"/>
              <a:t>Antal deltagere i testen n=3</a:t>
            </a:r>
            <a:br>
              <a:rPr lang="da-DK" i="1" dirty="0"/>
            </a:br>
            <a:endParaRPr lang="da-DK" i="1" dirty="0"/>
          </a:p>
          <a:p>
            <a:r>
              <a:rPr lang="da-DK" i="1" dirty="0"/>
              <a:t>Opgave: Opret bruger</a:t>
            </a:r>
          </a:p>
          <a:p>
            <a:pPr marL="0" indent="0">
              <a:buNone/>
            </a:pPr>
            <a:r>
              <a:rPr lang="da-DK" i="1" dirty="0"/>
              <a:t>	 Ingen problemer</a:t>
            </a:r>
          </a:p>
          <a:p>
            <a:endParaRPr lang="da-DK" dirty="0"/>
          </a:p>
          <a:p>
            <a:r>
              <a:rPr lang="da-DK" i="1" dirty="0"/>
              <a:t>Opgave: Edit din profil – tags og om mig</a:t>
            </a:r>
          </a:p>
          <a:p>
            <a:pPr marL="0" indent="0">
              <a:buNone/>
            </a:pPr>
            <a:r>
              <a:rPr lang="da-DK" dirty="0"/>
              <a:t>	Om mig </a:t>
            </a:r>
            <a:r>
              <a:rPr lang="da-DK" dirty="0" err="1"/>
              <a:t>edit</a:t>
            </a:r>
            <a:r>
              <a:rPr lang="da-DK" dirty="0"/>
              <a:t> er for skjult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i="1" dirty="0"/>
              <a:t>Opgave: Send en besked til en anden bruger</a:t>
            </a:r>
          </a:p>
          <a:p>
            <a:pPr marL="0" indent="0">
              <a:buNone/>
            </a:pPr>
            <a:r>
              <a:rPr lang="da-DK" dirty="0"/>
              <a:t>	Kom til at sende besked til sig selv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852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299A9-D818-4846-9F75-7B345224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Golden </a:t>
            </a:r>
            <a:r>
              <a:rPr lang="da-DK" dirty="0" err="1"/>
              <a:t>rules</a:t>
            </a:r>
            <a:r>
              <a:rPr lang="da-DK" dirty="0"/>
              <a:t> </a:t>
            </a:r>
            <a:r>
              <a:rPr lang="da-DK" dirty="0" err="1"/>
              <a:t>pressman</a:t>
            </a:r>
            <a:r>
              <a:rPr lang="da-DK" dirty="0"/>
              <a:t> og Gestalt </a:t>
            </a:r>
            <a:r>
              <a:rPr lang="da-DK" dirty="0" err="1"/>
              <a:t>principles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B9FF51-F49E-4A58-9FD3-7E8B92E4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Make interface </a:t>
            </a:r>
            <a:r>
              <a:rPr lang="da-DK" dirty="0" err="1"/>
              <a:t>consistent</a:t>
            </a:r>
            <a:r>
              <a:rPr lang="da-DK" dirty="0"/>
              <a:t> – Samme nav bar, farvevalg.</a:t>
            </a:r>
          </a:p>
          <a:p>
            <a:r>
              <a:rPr lang="da-DK" dirty="0"/>
              <a:t>Place user in </a:t>
            </a:r>
            <a:r>
              <a:rPr lang="da-DK" dirty="0" err="1"/>
              <a:t>control</a:t>
            </a:r>
            <a:r>
              <a:rPr lang="da-DK" dirty="0"/>
              <a:t> – Altid mulighed for at komme videre eller tilbage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Gestalt: </a:t>
            </a:r>
          </a:p>
          <a:p>
            <a:r>
              <a:rPr lang="da-DK" dirty="0"/>
              <a:t>Law of </a:t>
            </a:r>
            <a:r>
              <a:rPr lang="da-DK" dirty="0" err="1"/>
              <a:t>proximity</a:t>
            </a:r>
            <a:r>
              <a:rPr lang="da-DK" dirty="0"/>
              <a:t>: Tags er tæt sammen, så brugeren ved de har noget med hinanden at gøre.</a:t>
            </a:r>
          </a:p>
          <a:p>
            <a:r>
              <a:rPr lang="da-DK" dirty="0"/>
              <a:t>Law of </a:t>
            </a:r>
            <a:r>
              <a:rPr lang="da-DK" dirty="0" err="1"/>
              <a:t>closure</a:t>
            </a:r>
            <a:r>
              <a:rPr lang="da-DK" dirty="0"/>
              <a:t>: Søgning, </a:t>
            </a:r>
            <a:r>
              <a:rPr lang="da-DK" dirty="0" err="1"/>
              <a:t>favorites</a:t>
            </a:r>
            <a:r>
              <a:rPr lang="da-DK" dirty="0"/>
              <a:t>, top5 er </a:t>
            </a:r>
            <a:r>
              <a:rPr lang="da-DK" dirty="0" err="1"/>
              <a:t>grouped</a:t>
            </a:r>
            <a:r>
              <a:rPr lang="da-DK" dirty="0"/>
              <a:t> i aflukkede kasser</a:t>
            </a:r>
          </a:p>
        </p:txBody>
      </p:sp>
    </p:spTree>
    <p:extLst>
      <p:ext uri="{BB962C8B-B14F-4D97-AF65-F5344CB8AC3E}">
        <p14:creationId xmlns:p14="http://schemas.microsoft.com/office/powerpoint/2010/main" val="272137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D0EB26EA-756A-4591-B689-B417ED253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66" y="1"/>
            <a:ext cx="4525596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B49487-FB57-4D72-908B-0FBBC18A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Pakke diagram </a:t>
            </a:r>
            <a:br>
              <a:rPr lang="da-DK" dirty="0"/>
            </a:br>
            <a:r>
              <a:rPr lang="da-DK" dirty="0"/>
              <a:t>og ER diagram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BA11FA4-2892-466D-8F8D-6C02357C8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3" y="2087485"/>
            <a:ext cx="5217140" cy="3697187"/>
          </a:xfrm>
        </p:spPr>
      </p:pic>
    </p:spTree>
    <p:extLst>
      <p:ext uri="{BB962C8B-B14F-4D97-AF65-F5344CB8AC3E}">
        <p14:creationId xmlns:p14="http://schemas.microsoft.com/office/powerpoint/2010/main" val="1061714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41924-03BB-49EE-9B81-3EA6259F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case diagram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DFBE0607-CBE9-49E8-922A-D718992D2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912" y="1306913"/>
            <a:ext cx="4774601" cy="5372423"/>
          </a:xfrm>
        </p:spPr>
      </p:pic>
    </p:spTree>
    <p:extLst>
      <p:ext uri="{BB962C8B-B14F-4D97-AF65-F5344CB8AC3E}">
        <p14:creationId xmlns:p14="http://schemas.microsoft.com/office/powerpoint/2010/main" val="238053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78CADDF5-9284-49D5-842A-5D65FEF2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8" y="5275821"/>
            <a:ext cx="4825309" cy="104843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D22D160-E4F5-49FD-8B12-D53CB7C2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Søgesystem - Service, DAO, Mapper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9932EA-CD4A-49B0-9B95-B71B4320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UserDAO</a:t>
            </a:r>
            <a:r>
              <a:rPr lang="da-DK" dirty="0"/>
              <a:t> laves en </a:t>
            </a:r>
            <a:r>
              <a:rPr lang="da-DK" dirty="0" err="1"/>
              <a:t>query</a:t>
            </a:r>
            <a:r>
              <a:rPr lang="da-DK" dirty="0"/>
              <a:t> gennem</a:t>
            </a:r>
            <a:br>
              <a:rPr lang="da-DK" dirty="0"/>
            </a:br>
            <a:r>
              <a:rPr lang="da-DK" dirty="0"/>
              <a:t>vores </a:t>
            </a:r>
            <a:r>
              <a:rPr lang="da-DK" dirty="0" err="1"/>
              <a:t>jdbcTemplate</a:t>
            </a:r>
            <a:r>
              <a:rPr lang="da-DK" dirty="0"/>
              <a:t>:										En tur gennem 															</a:t>
            </a:r>
            <a:r>
              <a:rPr lang="da-DK" dirty="0" err="1"/>
              <a:t>userMapper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UserService</a:t>
            </a:r>
            <a:r>
              <a:rPr lang="da-DK" dirty="0"/>
              <a:t>:											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0D8B1D6-7E7C-4B5A-BD6F-A86EB4BC2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10" y="3506784"/>
            <a:ext cx="4371975" cy="29527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6CD5EEF5-EC7F-47BB-A544-C72F1BA02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910" y="3087861"/>
            <a:ext cx="4371975" cy="466725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2A830C63-4B88-4612-B495-DF87C866A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14" y="3021432"/>
            <a:ext cx="7421732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19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329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DateN’Rate</vt:lpstr>
      <vt:lpstr>Prototype</vt:lpstr>
      <vt:lpstr>Prototype</vt:lpstr>
      <vt:lpstr>Demo af web app</vt:lpstr>
      <vt:lpstr>Usability test</vt:lpstr>
      <vt:lpstr>Golden rules pressman og Gestalt principles</vt:lpstr>
      <vt:lpstr>Pakke diagram  og ER diagram</vt:lpstr>
      <vt:lpstr>Use case diagram</vt:lpstr>
      <vt:lpstr>Søgesystem - Service, DAO, Mapper</vt:lpstr>
      <vt:lpstr>Democontroller</vt:lpstr>
      <vt:lpstr>Søge system - HTML</vt:lpstr>
      <vt:lpstr>Tag system – Phillip userProfile.html</vt:lpstr>
      <vt:lpstr>DemoController - PostMapping</vt:lpstr>
      <vt:lpstr>PowerPoint-præsentation</vt:lpstr>
      <vt:lpstr>PowerPoint-præsentation</vt:lpstr>
      <vt:lpstr>PowerPoint-præsentation</vt:lpstr>
      <vt:lpstr>PowerPoint-præsentation</vt:lpstr>
      <vt:lpstr>Message system - Matias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DateN’Rate</dc:title>
  <dc:creator>Jørgen Køldal</dc:creator>
  <cp:lastModifiedBy>Jørgen Køldal</cp:lastModifiedBy>
  <cp:revision>3</cp:revision>
  <dcterms:created xsi:type="dcterms:W3CDTF">2020-11-15T12:44:39Z</dcterms:created>
  <dcterms:modified xsi:type="dcterms:W3CDTF">2020-11-15T13:16:08Z</dcterms:modified>
</cp:coreProperties>
</file>