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9" r:id="rId3"/>
    <p:sldId id="257" r:id="rId4"/>
    <p:sldId id="264" r:id="rId5"/>
    <p:sldId id="261" r:id="rId6"/>
    <p:sldId id="265" r:id="rId7"/>
    <p:sldId id="258" r:id="rId8"/>
    <p:sldId id="260" r:id="rId9"/>
    <p:sldId id="262" r:id="rId10"/>
    <p:sldId id="266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370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9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9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31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56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849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512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162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70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864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25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620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78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66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6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12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0760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7C559-5EDC-407A-869E-8BA28ABB2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DateN’Rate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A98205-424C-44D6-8413-200E5F576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739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9E423-A5E2-4EDD-8127-38E25F51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DemoController</a:t>
            </a:r>
            <a:r>
              <a:rPr lang="da-DK" dirty="0"/>
              <a:t> - </a:t>
            </a:r>
            <a:r>
              <a:rPr lang="da-DK" dirty="0" err="1"/>
              <a:t>PostMapping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C6B6043-86B6-48D1-A2B3-8BFA280B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09" y="1962150"/>
            <a:ext cx="7553325" cy="146685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99896E23-8935-47AD-9A21-97E3EDED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776" y="3856990"/>
            <a:ext cx="53149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FF6D1-F2C3-4287-A404-8EDE1A74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6A112EC-D356-47E3-A305-6B5724C6D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8" y="2131219"/>
            <a:ext cx="8686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6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0C656-6233-4409-9415-1290DD3D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7E29E03-12B1-4E59-95BF-D928410F2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38" y="2400519"/>
            <a:ext cx="10947316" cy="73810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EB0021D-FB2A-4AF7-899A-5D1709F6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8" y="2845725"/>
            <a:ext cx="10947316" cy="5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CE79F-C195-49E7-A5BD-0DB3E518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280E345-0168-4716-BFB3-B26F4293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26" y="1243834"/>
            <a:ext cx="7877522" cy="525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573D-E1B1-4B33-AF24-AE9BC845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7875FE6-BFF7-4A36-B7AE-B9FF0C5DB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94169"/>
            <a:ext cx="8947150" cy="37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7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BA3BD-814D-4C74-9B2F-73E5978B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Message system - Matias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A1D26-960C-459C-A26B-7C5F3E5E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30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A03A1-90E1-44F9-94A6-9FB75598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Prototype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C23FC2-5739-4C87-AED0-06C8A1D4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597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A1631-51A5-45FD-A74B-52EDCA3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af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01763B-B5BC-4D4C-9F4E-97B52867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Login side/opret bruger</a:t>
            </a:r>
          </a:p>
          <a:p>
            <a:r>
              <a:rPr lang="da-DK" dirty="0"/>
              <a:t>Brugerprofil</a:t>
            </a:r>
          </a:p>
          <a:p>
            <a:r>
              <a:rPr lang="da-DK" dirty="0"/>
              <a:t>Søgefunktion</a:t>
            </a:r>
          </a:p>
          <a:p>
            <a:r>
              <a:rPr lang="da-DK" dirty="0"/>
              <a:t>Favorit</a:t>
            </a:r>
          </a:p>
          <a:p>
            <a:r>
              <a:rPr lang="da-DK" dirty="0"/>
              <a:t>Message system</a:t>
            </a:r>
          </a:p>
          <a:p>
            <a:r>
              <a:rPr lang="da-DK" dirty="0"/>
              <a:t>Top5 side</a:t>
            </a:r>
          </a:p>
          <a:p>
            <a:r>
              <a:rPr lang="da-DK" dirty="0" err="1"/>
              <a:t>Admin</a:t>
            </a:r>
            <a:r>
              <a:rPr lang="da-DK" dirty="0"/>
              <a:t> page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93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2374F-E5C3-413C-A020-368BD74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Usability</a:t>
            </a:r>
            <a:r>
              <a:rPr lang="da-DK" dirty="0"/>
              <a:t>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921C5-FAF1-4BB2-BF39-CA36CA77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i="1" dirty="0"/>
              <a:t>Antal deltagere i testen n=3</a:t>
            </a:r>
            <a:br>
              <a:rPr lang="da-DK" i="1" dirty="0"/>
            </a:br>
            <a:endParaRPr lang="da-DK" i="1" dirty="0"/>
          </a:p>
          <a:p>
            <a:r>
              <a:rPr lang="da-DK" i="1" dirty="0"/>
              <a:t>Opgave: Opret bruger</a:t>
            </a:r>
          </a:p>
          <a:p>
            <a:endParaRPr lang="da-DK" dirty="0"/>
          </a:p>
          <a:p>
            <a:r>
              <a:rPr lang="da-DK" i="1" dirty="0"/>
              <a:t>Opgave: Edit din profil – tags og om mig</a:t>
            </a:r>
          </a:p>
          <a:p>
            <a:pPr marL="0" indent="0">
              <a:buNone/>
            </a:pPr>
            <a:r>
              <a:rPr lang="da-DK" dirty="0"/>
              <a:t>- Om mig </a:t>
            </a:r>
            <a:r>
              <a:rPr lang="da-DK" dirty="0" err="1"/>
              <a:t>edit</a:t>
            </a:r>
            <a:r>
              <a:rPr lang="da-DK" dirty="0"/>
              <a:t> er for skjult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i="1" dirty="0"/>
              <a:t>Opgave: Send en besked til en anden bruger</a:t>
            </a:r>
          </a:p>
          <a:p>
            <a:pPr marL="0" indent="0">
              <a:buNone/>
            </a:pPr>
            <a:r>
              <a:rPr lang="da-DK" dirty="0"/>
              <a:t>- Kom til at sende besked til sig selv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852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299A9-D818-4846-9F75-7B34522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Golden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pressman</a:t>
            </a:r>
            <a:r>
              <a:rPr lang="da-DK" dirty="0"/>
              <a:t> og Gestalt </a:t>
            </a:r>
            <a:r>
              <a:rPr lang="da-DK" dirty="0" err="1"/>
              <a:t>principles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B9FF51-F49E-4A58-9FD3-7E8B92E4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Make interface </a:t>
            </a:r>
            <a:r>
              <a:rPr lang="da-DK" dirty="0" err="1"/>
              <a:t>consistent</a:t>
            </a:r>
            <a:endParaRPr lang="da-DK" dirty="0"/>
          </a:p>
          <a:p>
            <a:r>
              <a:rPr lang="da-DK" dirty="0"/>
              <a:t>Place user in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/>
              <a:t>-</a:t>
            </a:r>
          </a:p>
          <a:p>
            <a:r>
              <a:rPr lang="da-DK" dirty="0"/>
              <a:t>Gestalt: </a:t>
            </a:r>
          </a:p>
          <a:p>
            <a:r>
              <a:rPr lang="da-DK" dirty="0"/>
              <a:t>Law of </a:t>
            </a:r>
            <a:r>
              <a:rPr lang="da-DK" dirty="0" err="1"/>
              <a:t>proximity</a:t>
            </a:r>
            <a:r>
              <a:rPr lang="da-DK" dirty="0"/>
              <a:t>: Tags er tæt sammen, så brugeren ved de har noget med hinanden at gøre.</a:t>
            </a:r>
          </a:p>
          <a:p>
            <a:r>
              <a:rPr lang="da-DK" dirty="0"/>
              <a:t>Law of </a:t>
            </a:r>
            <a:r>
              <a:rPr lang="da-DK" dirty="0" err="1"/>
              <a:t>closure</a:t>
            </a:r>
            <a:r>
              <a:rPr lang="da-DK" dirty="0"/>
              <a:t>: Søgning, </a:t>
            </a:r>
            <a:r>
              <a:rPr lang="da-DK" dirty="0" err="1"/>
              <a:t>favorites</a:t>
            </a:r>
            <a:r>
              <a:rPr lang="da-DK" dirty="0"/>
              <a:t>, top5 er </a:t>
            </a:r>
            <a:r>
              <a:rPr lang="da-DK" dirty="0" err="1"/>
              <a:t>grouped</a:t>
            </a:r>
            <a:r>
              <a:rPr lang="da-DK" dirty="0"/>
              <a:t> i aflukkede kasser</a:t>
            </a:r>
          </a:p>
        </p:txBody>
      </p:sp>
    </p:spTree>
    <p:extLst>
      <p:ext uri="{BB962C8B-B14F-4D97-AF65-F5344CB8AC3E}">
        <p14:creationId xmlns:p14="http://schemas.microsoft.com/office/powerpoint/2010/main" val="272137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1924-03BB-49EE-9B81-3EA6259F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 diagram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A2A4C0-BDC2-4035-9BC2-9DA7196F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053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49487-FB57-4D72-908B-0FBBC18A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 diagram og ER diagram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2E07D7-B520-4DB1-B94C-9C354E2D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171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E6C7-5579-4274-9693-6EDEF0EA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Søge system - Jørgen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3FF5E0-944C-409C-8FDC-9B243889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191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CA2F4-7485-416F-B198-962A4856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Tag system – Phillip</a:t>
            </a:r>
            <a:br>
              <a:rPr lang="da-DK" dirty="0"/>
            </a:br>
            <a:r>
              <a:rPr lang="da-DK" dirty="0"/>
              <a:t>userProfile.html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9399E17-5A65-45E0-83AD-22196DA5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9" y="2452737"/>
            <a:ext cx="11283754" cy="34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2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146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DateN’Rate</vt:lpstr>
      <vt:lpstr>Prototype</vt:lpstr>
      <vt:lpstr>Demo af web app</vt:lpstr>
      <vt:lpstr>Usability test</vt:lpstr>
      <vt:lpstr>Golden rules pressman og Gestalt principles</vt:lpstr>
      <vt:lpstr>Use case diagram</vt:lpstr>
      <vt:lpstr>Klasse diagram og ER diagram</vt:lpstr>
      <vt:lpstr>Søge system - Jørgen</vt:lpstr>
      <vt:lpstr>Tag system – Phillip userProfile.html</vt:lpstr>
      <vt:lpstr>DemoController - PostMapping</vt:lpstr>
      <vt:lpstr>PowerPoint-præsentation</vt:lpstr>
      <vt:lpstr>PowerPoint-præsentation</vt:lpstr>
      <vt:lpstr>PowerPoint-præsentation</vt:lpstr>
      <vt:lpstr>PowerPoint-præsentation</vt:lpstr>
      <vt:lpstr>Message system - Matias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DateN’Rate</dc:title>
  <dc:creator>Jørgen Køldal</dc:creator>
  <cp:lastModifiedBy>Phillip</cp:lastModifiedBy>
  <cp:revision>9</cp:revision>
  <dcterms:created xsi:type="dcterms:W3CDTF">2020-11-12T12:14:06Z</dcterms:created>
  <dcterms:modified xsi:type="dcterms:W3CDTF">2020-11-15T04:12:22Z</dcterms:modified>
</cp:coreProperties>
</file>