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1484 24575,'-3'-139'0,"7"-154"0,0 263 0,15-51 0,-6 32 0,6-18 0,45-106 0,-52 144 0,24-53 0,3 2 0,97-146 0,-103 183 0,2 2 0,63-59 0,-92 95 0,0 0 0,0 0 0,0 0 0,1 1 0,-1 0 0,1 1 0,0-1 0,0 1 0,1 1 0,-1-1 0,0 1 0,1 0 0,0 1 0,-1 0 0,1 0 0,0 1 0,0 0 0,-1 0 0,1 0 0,0 1 0,-1 1 0,1-1 0,-1 1 0,1 0 0,-1 1 0,0 0 0,0 0 0,12 8 0,-4-3 0,-2 1 0,1 1 0,-1 0 0,-1 1 0,0 1 0,0 0 0,-2 0 0,1 1 0,-1 0 0,-1 1 0,0 0 0,11 27 0,-9-16 0,-2 0 0,-1 0 0,-1 1 0,-2 0 0,6 49 0,-11-64 0,0 0 0,0-1 0,-1 1 0,0-1 0,0 1 0,-2-1 0,1 1 0,-1-1 0,-1 0 0,0 0 0,0-1 0,-1 1 0,0-1 0,0 0 0,-1 0 0,-1 0 0,-10 10 0,10-12 0,0 0 0,-1-1 0,0 0 0,-1-1 0,1 1 0,-1-1 0,0-1 0,0 0 0,-1 0 0,1-1 0,-1 0 0,0-1 0,0 0 0,1 0 0,-21 0 0,3-3 0,-1-1 0,1-1 0,-1-1 0,-41-13 0,-190-40 0,100 23-1365,129 31-5461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1081 24575,'2'-14'0,"0"1"0,1 0 0,0 0 0,1 1 0,0-1 0,1 1 0,10-19 0,11-28 0,45-108 0,-8 26 0,76-172 0,-95 209 55,-23 57-765,18-58 0,-33 81-6116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4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24575,'38'2'0,"0"1"0,-1 1 0,60 16 0,105 42 0,-196-60 0,20 9 0,-2 0 0,1 2 0,-1 0 0,-1 2 0,-1 1 0,36 31 0,-50-37 0,0 1 0,0 1 0,-1-1 0,0 1 0,-1 0 0,0 1 0,-1 0 0,-1-1 0,0 1 0,-1 1 0,0-1 0,-1 1 0,0-1 0,-1 15 0,-1-20 0,-1-1 0,0 0 0,-1 0 0,0 0 0,0 0 0,-1 0 0,1 0 0,-1 0 0,-1-1 0,1 1 0,-1-1 0,-1 0 0,1 0 0,-1-1 0,0 1 0,0-1 0,0 0 0,-1 0 0,0-1 0,0 0 0,-12 7 0,-13 6 0,-2-1 0,0-2 0,-43 13 0,30-11 0,-511 164 0,554-179 0,-6 1 0,0 1 0,0 0 0,0 0 0,-14 8 0,22-10 0,0 0 0,0-1 0,0 1 0,0 0 0,0-1 0,0 1 0,1 0 0,-1 0 0,0 0 0,0 0 0,1 0 0,-1 0 0,1 0 0,-1 0 0,1 0 0,-1 0 0,1 0 0,0 0 0,-1 2 0,1-2 0,0 0 0,1 1 0,-1-1 0,1 1 0,-1-1 0,1 0 0,-1 1 0,1-1 0,0 0 0,-1 0 0,1 1 0,0-1 0,0 0 0,0 0 0,0 0 0,0 0 0,0 0 0,0 0 0,3 1 0,13 10 0,0-1 0,1-1 0,0 0 0,1-2 0,39 13 0,102 18 0,-99-25 0,-33-7 0,0-1 0,1-2 0,30 2 0,-23-3 0,0 1 0,37 10 0,-8-2 0,-11 3-1365,-32-7-5461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24575,'5'0'0,"3"-6"0,-1-8 0,-1-7 0,5-1 0,-1-2 0,-1-3 0,-2-2 0,-2-3 0,-3-2 0,-1 5-8191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24575,'0'662'-1365,"0"-632"-5461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24575,'40'2'0,"-1"2"0,40 9 0,-38-6 0,75 4 0,-98-10-83,25 0-173,-1-1-1,1-2 1,-1-2-1,62-15 1,-80 13-6570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0 24575,'0'33'0,"-2"0"0,-1 0 0,-13 54 0,7-39 0,-3 54 0,-3 16 0,-20 127 0,0-58 0,24-141 0,-27 138 0,7-12 0,-5-28 0,29-118-1365,-2-6-5461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1081 24575,'2'-14'0,"0"1"0,1 0 0,0 0 0,1 1 0,0-1 0,1 1 0,10-19 0,11-28 0,45-108 0,-8 26 0,76-172 0,-95 209 55,-23 57-765,18-58 0,-33 81-6116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761 132 24575,'-6'-1'0,"0"-1"0,0 0 0,0 0 0,0-1 0,1 0 0,-1 0 0,-8-6 0,2 2 0,-24-14 0,-1 3 0,-1 1 0,-75-22 0,110 38 0,0 0 0,0 0 0,0 0 0,0 1 0,0-1 0,0 1 0,0 0 0,0 0 0,0 0 0,0 1 0,0-1 0,0 1 0,0-1 0,0 1 0,0 0 0,0 0 0,0 0 0,0 1 0,1-1 0,-1 0 0,1 1 0,-1 0 0,-4 4 0,3-1 0,-1 1 0,1 1 0,0-1 0,1 0 0,0 1 0,0 0 0,0 0 0,-3 14 0,-23 127 0,17-80 0,-22 86 0,34-151 0,-1 0 0,0 0 0,1 1 0,-1-1 0,1 0 0,0 1 0,0-1 0,0 0 0,0 0 0,1 1 0,0-1 0,-1 0 0,1 0 0,0 0 0,0 0 0,1 0 0,-1 0 0,1 0 0,-1 0 0,1 0 0,0-1 0,0 1 0,5 4 0,-1-3 0,0 1 0,0-1 0,1 0 0,-1 0 0,1-1 0,0 0 0,0 0 0,1-1 0,12 3 0,26 5 0,119 33 0,-141-35 0,0 2 0,0 0 0,-1 1 0,35 23 0,-54-31 0,0 0 0,-1 1 0,1-1 0,-1 1 0,0 0 0,0 0 0,0 0 0,0 0 0,-1 0 0,0 1 0,0-1 0,0 1 0,0 0 0,-1 0 0,1-1 0,-1 1 0,-1 0 0,1 0 0,-1 0 0,1 0 0,-1 0 0,-1 0 0,1 0 0,-1 0 0,0 0 0,0 0 0,0 0 0,-1-1 0,0 1 0,0 0 0,0-1 0,0 0 0,-1 1 0,1-1 0,-1 0 0,0 0 0,-1 0 0,1-1 0,-1 1 0,-4 3 0,-15 8 0,-1 0 0,0-2 0,-46 18 0,-25 14 0,52-21 0,-63 25 0,87-42 0,-1-1 0,1-1 0,-1 0 0,0-1 0,0-2 0,-24 1 0,-131-5-1365,145 2-5461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1749 24575,'0'-594'0,"4"549"0,1 0 0,3 0 0,1 1 0,31-85 0,-7 20 0,37-133 0,-32 98 0,-19 75-455,2 0 0,57-122 0,-68 169-6371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24575,'9'2'0,"-1"-1"0,0 2 0,0-1 0,0 1 0,-1 0 0,1 0 0,-1 1 0,8 5 0,8 3 0,33 16 0,1-2 0,1-3 0,1-2 0,67 14 0,-95-29 0,24 5 0,1-3 0,77 3 0,-42-13 0,-44 0 0,0 2 0,-1 2 0,72 12 0,-38-2 0,1-3 0,1-4 0,119-8 0,-54 0 0,-43 3-1365,-74 0-5461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111 171 24575,'-3'0'0,"0"1"0,0 0 0,0 0 0,0 0 0,0 1 0,0-1 0,1 1 0,-1-1 0,0 1 0,1 0 0,0 0 0,-1 0 0,1 0 0,0 0 0,0 1 0,0-1 0,-3 5 0,-27 47 0,26-41 0,1 0 0,1 0 0,0 0 0,1 1 0,0-1 0,1 1 0,0 17 0,4 103 0,1-61 0,-3-68 0,0 1 0,0-1 0,1 0 0,0 1 0,0-1 0,0 1 0,1-1 0,-1 0 0,1 0 0,1 0 0,-1 0 0,1 0 0,-1 0 0,1-1 0,4 5 0,-2-4 0,1 0 0,-1-1 0,1 0 0,-1 0 0,1-1 0,0 1 0,1-1 0,-1-1 0,0 1 0,1-1 0,12 3 0,-8-3 0,-1-1 0,0 1 0,0-2 0,0 1 0,0-2 0,1 1 0,-1-1 0,0-1 0,0 0 0,0 0 0,0-1 0,-1 0 0,1-1 0,-1 0 0,0-1 0,0 1 0,0-2 0,0 1 0,9-10 0,-9 7 0,0 0 0,0 0 0,-1-1 0,-1-1 0,1 0 0,-1 1 0,-1-2 0,0 1 0,-1-1 0,0 0 0,0 0 0,-1-1 0,0 1 0,-1-1 0,-1 0 0,2-13 0,-2 3 0,-1-1 0,-1 0 0,-1 1 0,-1-1 0,-1 1 0,-6-24 0,5 32 0,-1 1 0,0 0 0,0 0 0,-2 0 0,0 0 0,0 1 0,-1 0 0,0 1 0,-1 0 0,-18-18 0,9 12-136,0 2-1,-1 0 1,-1 1-1,-1 1 1,0 0-1,0 2 1,-1 0-1,-1 2 0,-38-11 1,32 13-6690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761 132 24575,'-6'-1'0,"0"-1"0,0 0 0,0 0 0,0-1 0,1 0 0,-1 0 0,-8-6 0,2 2 0,-24-14 0,-1 3 0,-1 1 0,-75-22 0,110 38 0,0 0 0,0 0 0,0 0 0,0 1 0,0-1 0,0 1 0,0 0 0,0 0 0,0 0 0,0 1 0,0-1 0,0 1 0,0-1 0,0 1 0,0 0 0,0 0 0,0 0 0,0 1 0,1-1 0,-1 0 0,1 1 0,-1 0 0,-4 4 0,3-1 0,-1 1 0,1 1 0,0-1 0,1 0 0,0 1 0,0 0 0,0 0 0,-3 14 0,-23 127 0,17-80 0,-22 86 0,34-151 0,-1 0 0,0 0 0,1 1 0,-1-1 0,1 0 0,0 1 0,0-1 0,0 0 0,0 0 0,1 1 0,0-1 0,-1 0 0,1 0 0,0 0 0,0 0 0,1 0 0,-1 0 0,1 0 0,-1 0 0,1 0 0,0-1 0,0 1 0,5 4 0,-1-3 0,0 1 0,0-1 0,1 0 0,-1 0 0,1-1 0,0 0 0,0 0 0,1-1 0,12 3 0,26 5 0,119 33 0,-141-35 0,0 2 0,0 0 0,-1 1 0,35 23 0,-54-31 0,0 0 0,-1 1 0,1-1 0,-1 1 0,0 0 0,0 0 0,0 0 0,0 0 0,-1 0 0,0 1 0,0-1 0,0 1 0,0 0 0,-1 0 0,1-1 0,-1 1 0,-1 0 0,1 0 0,-1 0 0,1 0 0,-1 0 0,-1 0 0,1 0 0,-1 0 0,0 0 0,0 0 0,0 0 0,-1-1 0,0 1 0,0 0 0,0-1 0,0 0 0,-1 1 0,1-1 0,-1 0 0,0 0 0,-1 0 0,1-1 0,-1 1 0,-4 3 0,-15 8 0,-1 0 0,0-2 0,-46 18 0,-25 14 0,52-21 0,-63 25 0,87-42 0,-1-1 0,1-1 0,-1 0 0,0-1 0,0-2 0,-24 1 0,-131-5-1365,145 2-5461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1120 24575,'-1'-48'0,"3"1"0,1-1 0,14-66 0,5-8 0,-15 79 0,1 0 0,2 0 0,26-70 0,-27 92 0,10-25 0,2 0 0,2 2 0,53-76 0,-37 66 0,-26 34 0,1 1 0,0 1 0,1 0 0,1 1 0,32-27 0,-40 40 0,-1 0 0,1 0 0,0 0 0,0 1 0,0 0 0,1 1 0,-1 0 0,1 0 0,-1 1 0,1 0 0,0 0 0,-1 1 0,1 0 0,0 1 0,8 1 0,-10-1 0,0 0 0,0 1 0,-1-1 0,1 1 0,0 1 0,-1-1 0,0 1 0,0 1 0,1-1 0,-2 1 0,1 0 0,0 0 0,-1 1 0,0-1 0,0 1 0,0 0 0,-1 1 0,0-1 0,4 7 0,2 5 0,-2-1 0,0 2 0,-1-1 0,-1 1 0,0 0 0,-1 0 0,-1 0 0,-1 1 0,-1 0 0,-1-1 0,0 26 0,-2-40 0,1-1 0,-1 1 0,0-1 0,0 1 0,0-1 0,-1 1 0,1-1 0,-1 0 0,1 0 0,-1 0 0,0 0 0,-1 0 0,1 0 0,0 0 0,-1-1 0,0 1 0,1-1 0,-1 0 0,0 1 0,0-1 0,0-1 0,0 1 0,-1 0 0,1-1 0,0 0 0,-1 0 0,1 0 0,-1 0 0,0 0 0,-4 0 0,-13 1 0,-1 0 0,0-1 0,0-2 0,-22-2 0,8 0 0,-210 0-1365,216 3-5461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0 803 24575,'8'-10'0,"0"-2"0,-1 1 0,-1-1 0,1 0 0,-2 0 0,0-1 0,-1 1 0,4-16 0,-2 8 0,30-90 0,41-230 0,-46 197 0,-31 140 0,1-1 0,0 1 0,0 0 0,0 0 0,0 0 0,0-1 0,0 1 0,1 1 0,0-1 0,-1 0 0,1 0 0,0 0 0,1 1 0,-1-1 0,0 1 0,1 0 0,-1 0 0,1 0 0,0 0 0,-1 0 0,1 0 0,0 1 0,0 0 0,0-1 0,1 1 0,-1 0 0,0 0 0,0 1 0,0-1 0,1 1 0,3-1 0,9 2 0,0 0 0,0 0 0,0 2 0,0 0 0,21 7 0,20 4 0,9-9-1365,-37-3-5461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24575,'6'0'0,"8"0"0,7 0 0,7 0 0,3 0 0,4 0 0,1 0 0,0 0 0,0 0 0,-5 0-8191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24575,'6'0'0,"8"0"0,1 6 0,5 2 0,4-1 0,4-1 0,4-2 0,1-1 0,2-2 0,1 0 0,0-1 0,-7-1-8191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0,7 0 0,3 0 0,3 0 0,2 0 0,0 0 0,-5 0-8191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0,1 6 0,1 2 0,4 0 0,3-2 0,-4-2-8191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344 906 24575,'2'0'0,"0"-1"0,0 0 0,-1 1 0,1-1 0,0 0 0,0 0 0,-1 0 0,1 0 0,-1-1 0,1 1 0,-1 0 0,0-1 0,1 1 0,-1-1 0,0 1 0,0-1 0,0 1 0,1-4 0,21-37 0,-18 31 0,114-281 0,-39 82 0,-45 140 0,53-83 0,-26 50 0,-143 179 0,67-62 0,-1-1 0,0 0 0,-1-1 0,-1-1 0,1 0 0,-2-2 0,0 0 0,0 0 0,0-2 0,-1 0 0,0-2 0,0 0 0,-1 0 0,-29 1 0,20-3 0,-48 10 0,47-6 0,-44 2 0,50-6 45,1 0-1,-27 9 1,-29 3-1544,52-12-5327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354 287 24575,'-15'0'0,"1"0"0,-1 1 0,1 1 0,0 0 0,-19 6 0,25-6 0,1 2 0,0-1 0,0 1 0,0 0 0,0 0 0,1 0 0,-1 1 0,1 0 0,1 1 0,-1-1 0,-6 9 0,2-2 0,-19 23 0,-43 67 0,64-89 0,1 0 0,1 1 0,0 0 0,1 0 0,0 0 0,1 0 0,1 1 0,0 0 0,0 20 0,1-19 0,2 0 0,0 0 0,1 0 0,0 0 0,2 0 0,0 0 0,0 0 0,2-1 0,0 1 0,0-1 0,2-1 0,0 1 0,0-1 0,2 0 0,-1-1 0,2 1 0,0-2 0,0 0 0,17 15 0,11 10 0,36 36 0,3-3 0,111 77 0,-174-137 0,1-1 0,1-1 0,-1-1 0,1 0 0,0-1 0,33 8 0,-37-12 0,-1-1 0,0 0 0,1 0 0,-1-1 0,1 0 0,-1-1 0,1 0 0,-1-1 0,0-1 0,0 0 0,17-6 0,-4-2 0,-1-1 0,-1-2 0,0 0 0,0-1 0,-2-1 0,30-29 0,-16 10 0,-2-1 0,45-66 0,-23 15 0,-4-1 0,76-189 0,-111 241 0,18-72 0,-21 57 0,-5 22 0,0-1 0,-3 0 0,2-35 0,-5 51 0,-2 0 0,0 0 0,0 1 0,-1-1 0,-1 0 0,-1 1 0,1 0 0,-13-26 0,13 33 0,0-1 0,-1 1 0,0 0 0,-1 0 0,1 1 0,-1-1 0,0 1 0,0 0 0,-1 0 0,0 1 0,0-1 0,0 1 0,0 1 0,0-1 0,-1 1 0,0 0 0,1 1 0,-1-1 0,-8 0 0,-26-3 0,0 2 0,0 2 0,-78 6 0,17 0 0,80-3 0,0 1 0,1 2 0,-26 6 0,22-4 0,-48 5 0,34-6 0,-47 10 0,3 1 0,24-7 0,1 2 0,0 2 0,0 4 0,2 1 0,0 4 0,-53 28 0,105-48-76,-1 0 1,1 1-1,0 0 0,0 0 0,0 0 0,0 0 0,0 1 0,1 0 1,-1 0-1,1 0 0,0 0 0,0 0 0,1 0 0,-1 1 1,1-1-1,0 1 0,-2 8 0,-2 11-6750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1296 24575,'-3'-1'0,"-1"1"0,1-1 0,-1 0 0,1 0 0,0 0 0,-1-1 0,1 1 0,0-1 0,0 0 0,0 0 0,0 0 0,1 0 0,-5-4 0,-36-39 0,27 28 0,-19-22 0,2-1 0,-43-70 0,-44-99 0,24 41 0,46 74 0,-56-144 0,45 95 0,0-4-1365,52 126-5461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24575,'6'0'0,"8"0"0,7 0 0,7 0 0,3 0 0,4 0 0,1 0 0,0 0 0,0 0 0,0 0 0,0 0 0,-1 0 0,0 0 0,0 0 0,0 0 0,-6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1 739 24575,'5'-2'0,"0"0"0,1 0 0,-1-1 0,0 0 0,-1 0 0,1 0 0,-1 0 0,1-1 0,-1 1 0,0-1 0,0 0 0,4-6 0,4-2 0,10-12 0,0-1 0,-1 0 0,-2-2 0,20-34 0,53-123 0,-36 20 129,-6 14-1623,-42 129-5332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24575,'147'3'0,"161"-7"0,-176-17 0,-56 7 0,36-13-1365,-87 23-5461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24575,'-490'0'0,"468"1"0,1 1 0,0 0 0,-29 8 0,41-8 0,0 0 0,0 1 0,0 0 0,0 1 0,0 0 0,1 0 0,0 1 0,0 0 0,-15 12 0,19-12 0,0 1 0,0 0 0,1 0 0,0 0 0,0 0 0,0 0 0,0 1 0,1-1 0,0 1 0,1 0 0,0 0 0,0-1 0,0 1 0,0 0 0,1 0 0,2 14 0,1 9 0,2 0 0,12 42 0,-15-63 0,11 41 0,-2-14 0,-2 0 0,-2 1 0,5 69 0,-14 31 0,3 74 0,-1-207 0,1 1 0,-1-1 0,1 1 0,-1-1 0,1 0 0,1 1 0,-1-1 0,1 0 0,-1 1 0,1-1 0,1 0 0,-1-1 0,0 1 0,1 0 0,0-1 0,0 1 0,0-1 0,0 0 0,6 5 0,0-4 0,-1 0 0,1 0 0,0-1 0,-1 0 0,1-1 0,1 0 0,-1 0 0,12 0 0,59 10 0,-43-5 0,60 3 0,147-11-1365,-214 1-5461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24575,'7'1'0,"-1"1"0,1 0 0,-1 0 0,1 0 0,8 6 0,10 3 0,-23-11 0,25 10 0,0-2 0,1 0 0,0-2 0,0-1 0,38 1 0,46-7 0,55 2 0,-164-1 0,1 0 0,-1 1 0,0 0 0,0-1 0,0 1 0,0 0 0,0 1 0,0-1 0,-1 0 0,1 1 0,0 0 0,-1-1 0,1 1 0,-1 0 0,1 0 0,-1 1 0,0-1 0,3 5 0,-2-2 0,1 0 0,-2 1 0,1 0 0,-1-1 0,0 1 0,0 0 0,-1 0 0,1 0 0,-1 7 0,1 4 0,-2 0 0,0 1 0,-1-1 0,-1 0 0,0 0 0,-7 20 0,-19 82 0,14-56 0,-24 64 0,22-80 0,2 0 0,-12 79 0,-7 17 0,30-128 0,0 0 0,-2-1 0,0 1 0,0-1 0,-2 0 0,1-1 0,-15 22 0,16-29 0,1 0 0,-1-1 0,0 1 0,-1-1 0,1 0 0,-1-1 0,0 1 0,0-1 0,0 0 0,0-1 0,-1 0 0,0 0 0,0 0 0,0-1 0,0 1 0,0-2 0,-12 2 0,-42 2 0,-1-3 0,-93-10 0,131 4 6,1-1 0,0-1 0,-40-16 0,8 3-1395,33 12-5437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24575,'0'1'0,"0"0"0,0 0 0,0-1 0,0 1 0,0 0 0,0 0 0,0 0 0,0-1 0,1 1 0,-1 0 0,0 0 0,1-1 0,-1 1 0,0 0 0,1 0 0,-1-1 0,1 1 0,-1 0 0,1-1 0,-1 1 0,1-1 0,-1 1 0,1-1 0,0 1 0,-1-1 0,1 1 0,0-1 0,-1 0 0,2 1 0,27-2 0,-22-2 0,1 0 0,0 0 0,-1 0 0,0-1 0,8-5 0,30-30 0,-2-1 0,64-77 0,32-59 0,173-168 0,-312 343 0,1 0 0,-1 0 0,1 1 0,0-1 0,-1 0 0,1 1 0,0-1 0,0 1 0,-1-1 0,1 1 0,0-1 0,0 1 0,0 0 0,0-1 0,-1 1 0,1 0 0,0-1 0,0 1 0,0 0 0,0 0 0,0 0 0,0 0 0,0 0 0,0 0 0,-1 0 0,1 0 0,0 1 0,0-1 0,0 0 0,0 0 0,1 2 0,0-1 0,0 1 0,0 0 0,-1-1 0,1 1 0,-1 0 0,1 0 0,-1 1 0,0-1 0,0 0 0,0 0 0,2 5 0,0 6 0,1 0 0,-1 1 0,1 17 0,-4 159 0,2 8 0,-3-196 0,2 1 0,-1-1 0,0 0 0,0 1 0,1-1 0,-1 1 0,1-1 0,0 0 0,0 0 0,0 1 0,0-1 0,0 0 0,0 0 0,1 0 0,-1 0 0,1 0 0,1 2 0,-1-4 0,-1 1 0,1-1 0,-1 1 0,1-1 0,0 0 0,-1 0 0,1 0 0,0 0 0,-1 0 0,1 0 0,0 0 0,-1 0 0,1 0 0,0-1 0,-1 1 0,1-1 0,-1 1 0,1-1 0,-1 0 0,1 0 0,-1 1 0,1-1 0,-1 0 0,0 0 0,3-3 0,60-45 0,-2-4 0,61-66 0,-109 105 0,-11 11 0,-1 0 0,1 0 0,0 1 0,0-1 0,0 1 0,1 0 0,-1 0 0,0 0 0,1 0 0,-1 0 0,1 1 0,0-1 0,0 1 0,-1 0 0,1 1 0,0-1 0,0 0 0,0 1 0,0 0 0,0 0 0,0 0 0,6 2 0,-6-1 0,1 1 0,-1 0 0,1 0 0,-1 1 0,0-1 0,0 1 0,-1 0 0,1 0 0,0 0 0,-1 1 0,0-1 0,0 1 0,0 0 0,0 0 0,0 0 0,-1 0 0,0 0 0,3 6 0,12 36 0,-1 0 0,-3 1 0,14 96 0,-24-118 0,-2 52 0,-2-61 0,0 1 0,2-1 0,-1 1 0,2-1 0,1 0 0,0 0 0,7 23 0,2-18-1365,2-4-5461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216 112 24575,'-6'1'0,"-1"0"0,0 1 0,0 0 0,1 0 0,-1 0 0,1 0 0,0 1 0,0 0 0,0 1 0,0-1 0,0 1 0,1 0 0,-1 1 0,1-1 0,0 1 0,1 0 0,-1 1 0,1-1 0,-5 9 0,-4 6 0,0 0 0,2 1 0,0 0 0,-10 31 0,14-24 0,0 0 0,2 0 0,1 1 0,2 0 0,0-1 0,2 1 0,6 49 0,-6-74 0,1-1 0,-1 0 0,1 0 0,0 1 0,0-1 0,0 0 0,1 0 0,-1 0 0,1 0 0,0 0 0,-1 0 0,1-1 0,0 1 0,1 0 0,-1-1 0,0 0 0,1 1 0,0-1 0,2 2 0,1-1 0,-1 0 0,1-1 0,0 1 0,0-1 0,0-1 0,0 1 0,0-1 0,0 0 0,12 1 0,-6-2 0,0 0 0,-1-1 0,1 0 0,0-1 0,-1 0 0,0-1 0,1 0 0,-1-1 0,0 0 0,20-12 0,-17 6 0,0-2 0,0 0 0,-1 0 0,-1-1 0,0-1 0,14-21 0,-5 2 0,33-67 0,-43 74 0,-1 1 0,-1-2 0,-1 1 0,-2-1 0,0 0 0,-2 0 0,-1-1 0,-1 1 0,-2-1 0,-2-28 0,2 53-3,-1-1-1,1 1 0,-1 0 1,1-1-1,-1 1 0,0 0 1,-1 0-1,1-1 0,0 1 1,-1 0-1,0 0 0,0 1 1,0-1-1,0 0 0,0 0 1,0 1-1,-1 0 0,1-1 1,-1 1-1,1 0 0,-5-2 1,2 2 20,0 0-1,-1 0 1,1 0 0,-1 1-1,0-1 1,0 1 0,1 1-1,-1-1 1,0 1 0,0 0-1,-8 2 1,-5 1-229,0 0 0,0 2 0,0 0-1,1 2 1,0 0 0,-25 13 0,24-9-6614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0 972 24575,'54'1'0,"50"-1"0,-95-1 0,1 0 0,-1 0 0,0-1 0,0-1 0,0 0 0,0 0 0,0 0 0,12-8 0,-10 5 0,-1 0 0,0 0 0,-1-1 0,1 0 0,8-9 0,-15 12 0,0 1 0,0-1 0,0-1 0,-1 1 0,1 0 0,-1-1 0,0 1 0,0-1 0,0 1 0,-1-1 0,0 0 0,1-8 0,0 1 0,-2 0 0,1 1 0,-2-1 0,1 1 0,-2-1 0,1 0 0,-7-18 0,-3-4 0,-19-38 0,20 50 0,0 0 0,2 0 0,1-1 0,0 0 0,-4-32 0,9 38 0,0-4 0,0 1 0,3-41 0,0 56 0,-1 1 0,1-1 0,0 1 0,0-1 0,0 1 0,0 0 0,1-1 0,0 1 0,0 0 0,0 0 0,1 0 0,-1 0 0,1 1 0,0-1 0,0 0 0,0 1 0,0 0 0,7-5 0,69-37 0,-47 28 0,54-39 0,-70 44 0,1 1 0,0 1 0,0 0 0,1 2 0,35-12 0,99-19 0,-107 30 0,-17 3-1365,-3 2-5461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0 879 24575,'1'-7'0,"1"0"0,0 0 0,0 0 0,0 0 0,0 0 0,1 1 0,0-1 0,6-7 0,6-18 0,108-264 0,-109 268 0,-1-2 0,-1 1 0,-2-2 0,-1 1 0,-1-1 0,-2 0 0,5-58 0,-11 88 0,0-15 0,0 0 0,0 0 0,-2 0 0,-4-23 0,5 35 0,0 0 0,-1 1 0,1-1 0,-1 0 0,1 1 0,-1-1 0,0 1 0,-1 0 0,1-1 0,0 1 0,-1 0 0,0 0 0,0 1 0,0-1 0,0 0 0,0 1 0,0 0 0,-1 0 0,1 0 0,-1 0 0,1 1 0,-1-1 0,-6-1 0,-1 0 0,-1 1 0,0 0 0,0 1 0,0 0 0,0 1 0,0 0 0,-24 4 0,36-4 0,0 0 0,-1 0 0,1 0 0,0 0 0,0 0 0,-1 0 0,1 0 0,0 0 0,-1 0 0,1 0 0,0 0 0,0 0 0,-1 1 0,1-1 0,0 0 0,0 0 0,-1 0 0,1 0 0,0 1 0,0-1 0,0 0 0,-1 0 0,1 0 0,0 1 0,0-1 0,0 0 0,0 1 0,-1-1 0,1 0 0,0 0 0,0 1 0,0-1 0,0 0 0,0 0 0,0 1 0,0 0 0,9 8 0,22 9 0,-27-16 0,19 8 0,0-1 0,0-2 0,0 0 0,1-1 0,29 2 0,18 6 0,-16-6 0,0-2 0,0-3 0,101-6 0,-37 0 0,193 3-1365,-282 0-5461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 24575,'1'-10'0,"1"0"0,0 0 0,1 0 0,0 0 0,1 1 0,0-1 0,7-11 0,3-10 0,17-33 0,75-116 0,-68 120 0,8-18 0,48-71 0,-81 131 0,1 1 0,0 0 0,2 1 0,0 0 0,32-23 0,-45 37 0,0 1 0,0-1 0,0 1 0,1-1 0,-1 1 0,0 0 0,1 0 0,-1 1 0,1-1 0,-1 1 0,1-1 0,-1 1 0,1 0 0,-1 1 0,1-1 0,-1 0 0,1 1 0,-1 0 0,0 0 0,1 0 0,-1 0 0,0 1 0,0-1 0,1 1 0,-1 0 0,0 0 0,5 4 0,8 7 0,-1 1 0,0 0 0,23 29 0,-12-12 0,-17-22 0,-1 0 0,-1 0 0,0 1 0,0 0 0,-1 1 0,6 12 0,-11-21 0,0 1 0,1-1 0,-2 1 0,1 0 0,0-1 0,0 1 0,-1 0 0,1 0 0,-1-1 0,0 1 0,0 0 0,0 0 0,0-1 0,-1 1 0,1 0 0,-1 0 0,1-1 0,-1 1 0,0 0 0,0-1 0,0 1 0,-1-1 0,1 0 0,0 1 0,-1-1 0,0 0 0,1 0 0,-1 1 0,0-1 0,0-1 0,-4 4 0,-4 1 0,0 0 0,-1-1 0,1-1 0,-1 0 0,0 0 0,0-1 0,-1 0 0,1-1 0,-23 1 0,-13-1 0,-54-5 0,35 0 0,19 1 0,23 1 0,0 0 0,-41 5 0,64-4 0,1 0 0,0 0 0,-1 0 0,1 0 0,0 0 0,-1 0 0,1 0 0,0 0 0,-1 0 0,1 0 0,0 0 0,-1 0 0,1 0 0,0 0 0,-1 0 0,1 0 0,0 0 0,-1 1 0,1-1 0,0 0 0,-1 0 0,1 0 0,0 1 0,0-1 0,-1 0 0,1 0 0,0 1 0,0-1 0,-1 0 0,1 0 0,0 1 0,0-1 0,0 0 0,0 1 0,-1-1 0,1 0 0,0 1 0,0-1 0,0 0 0,0 1 0,0-1 0,0 0 0,0 1 0,0-1 0,0 0 0,0 1 0,0-1 0,0 0 0,0 1 0,0-1 0,1 1 0,19 16 0,31 11 0,-50-28 0,106 55 27,-58-28-723,84 32 0,-111-52-6130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24575,'5'0'0,"0"-1"0,0 0 0,0 0 0,0-1 0,0 1 0,0-1 0,0 0 0,-1 0 0,1 0 0,-1-1 0,0 0 0,0 0 0,0 0 0,8-7 0,4-7 0,30-38 0,-19 21 0,42-57 0,-55 69 0,2 0 0,1 0 0,0 2 0,2 0 0,39-32 0,-54 49 0,-1 0 0,1 1 0,0-1 0,-1 1 0,1 0 0,0 0 0,0 1 0,1-1 0,-1 1 0,0 0 0,0 0 0,1 0 0,-1 1 0,0 0 0,1-1 0,-1 1 0,1 1 0,-1-1 0,0 1 0,1 0 0,-1 0 0,0 0 0,0 0 0,1 1 0,-1-1 0,0 1 0,0 0 0,5 4 0,-4-1 0,0 0 0,0 0 0,0 1 0,0-1 0,-1 1 0,0 0 0,0 0 0,-1 0 0,0 1 0,0-1 0,0 1 0,-1 0 0,0 0 0,0 0 0,-1 0 0,2 13 0,0 15 0,-2 0 0,0 0 0,-3 0 0,-5 36 0,4-56 0,0-1 0,-1 0 0,-1 0 0,0 0 0,-1 0 0,0-1 0,-1 0 0,0 0 0,-1-1 0,-1 0 0,0 0 0,-13 12 0,6-6-1365,3-2-5461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24575,'6'0'0,"8"0"0,7 0 0,6 0 0,5 0 0,2 0 0,2 0 0,-6-6 0,-2-1 0,1-1 0,-5 2-8191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1 24575,'35'2'0,"0"2"0,56 13 0,-47-8 0,-16-3 0,0 1 0,35 14 0,-52-17 0,0 1 0,0 1 0,-1-1 0,0 2 0,0-1 0,0 1 0,-1 1 0,10 9 0,-14-10 0,0 0 0,-1 0 0,0 1 0,-1-1 0,1 1 0,-2 0 0,1 0 0,-1 0 0,0 1 0,0-1 0,-1 0 0,-1 1 0,1-1 0,-1 0 0,-2 17 0,0-8 0,0 0 0,-1-1 0,-1 1 0,-1-1 0,0 0 0,-1 0 0,-8 15 0,11-26 0,0 0 0,0-1 0,0 0 0,0 0 0,-1 0 0,1 0 0,-1 0 0,0 0 0,0-1 0,-1 0 0,1 0 0,-1 0 0,1-1 0,-1 1 0,0-1 0,-9 3 0,-2-2 0,-1 0 0,0 0 0,-33-1 0,31-1 0,-1 0 0,-33 7 0,-12 1 0,54-9 0,0 1 0,0 0 0,0 1 0,0 0 0,1 1 0,-1 0 0,0 1 0,1 0 0,-15 8 0,25-11 0,0-1 0,-1 1 0,1-1 0,0 1 0,0-1 0,0 1 0,-1-1 0,1 1 0,0-1 0,0 1 0,0-1 0,0 1 0,0-1 0,0 1 0,0 0 0,0-1 0,0 1 0,0-1 0,0 1 0,1-1 0,-1 1 0,0-1 0,0 1 0,0-1 0,1 1 0,-1-1 0,0 1 0,1-1 0,-1 1 0,0-1 0,1 0 0,-1 1 0,1-1 0,-1 1 0,1-1 0,-1 0 0,1 0 0,-1 1 0,1-1 0,-1 0 0,1 0 0,-1 1 0,1-1 0,0 0 0,27 15 0,-26-14 0,35 15 0,-11-5 0,40 23 0,-61-31 0,1 1 0,-1-1 0,0 1 0,-1 0 0,1 0 0,-1 0 0,1 1 0,-1 0 0,-1 0 0,1 0 0,-1 0 0,0 0 0,3 7 0,-5-10 0,0 1 0,0-1 0,-1 0 0,1 1 0,-1-1 0,0 0 0,0 1 0,0-1 0,0 1 0,0-1 0,0 0 0,-1 1 0,1-1 0,-1 0 0,0 1 0,1-1 0,-1 0 0,0 1 0,0-1 0,-3 3 0,1-1 0,0 0 0,-1 0 0,1-1 0,-1 1 0,0-1 0,0 0 0,-1 0 0,1 0 0,-7 2 0,-5 2 0,0 0 0,0-2 0,-1 0 0,-32 5 0,-191 29 0,98-6 0,101-23-117,29-6 158,0-1 1,-1 0-1,1-1 0,0-1 0,-18 1 0,25-3-124,0 0 0,0 0 0,0 0 0,0 0 0,0-1 0,0 0 0,1 0 0,-1 0 0,1 0 0,-1-1-1,1 0 1,0 0 0,0 0 0,0 0 0,1-1 0,-1 1 0,-3-6 0,-7-8-6743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0 683 24575,'3'0'0,"-1"-1"0,1 1 0,-1-1 0,1 0 0,-1 0 0,0 0 0,1 0 0,-1 0 0,0 0 0,0-1 0,0 1 0,0-1 0,0 0 0,0 1 0,0-1 0,0 0 0,1-3 0,29-43 0,-23 33 0,30-48 0,-4 7 0,62-79 0,-46 70 0,-38 47 0,0 0 0,1 1 0,1 0 0,0 1 0,2 1 0,-1 0 0,2 1 0,0 1 0,28-15 0,28-12 0,-54 28 0,0 1 0,1 0 0,0 2 0,30-10 0,-48 19 0,0-1 0,0 0 0,0 1 0,0-1 0,1 1 0,-1 0 0,0 0 0,0 0 0,0 1 0,0-1 0,0 1 0,0 0 0,0-1 0,0 1 0,0 0 0,-1 1 0,1-1 0,0 1 0,-1-1 0,1 1 0,-1 0 0,1 0 0,-1 0 0,0 0 0,1 0 0,-1 0 0,-1 1 0,1-1 0,0 1 0,0-1 0,-1 1 0,0 0 0,2 4 0,-1-3 0,-1 0 0,0 0 0,0-1 0,-1 1 0,1 0 0,-1 0 0,0 0 0,0 0 0,0-1 0,-1 1 0,1 0 0,-1 0 0,0 0 0,0-1 0,0 1 0,0 0 0,-1-1 0,0 1 0,1-1 0,-1 0 0,-1 1 0,1-1 0,0 0 0,-1 0 0,1-1 0,-5 5 0,-7 4 0,-45 36 0,-90 56 0,141-98 9,0-1-1,-1-1 1,0 0-1,0 0 1,0 0 0,0-1-1,0-1 1,0 1-1,0-1 1,-1-1-1,1 0 1,0 0-1,-16-3 1,3-1-306,0-2 0,0 0 0,0-2 0,-28-13 0,29 12-6529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24575,'1'1'0,"1"0"0,0-1 0,0 1 0,-1 0 0,1 0 0,0 0 0,-1 0 0,1 0 0,-1 0 0,1 1 0,-1-1 0,0 0 0,1 1 0,-1-1 0,0 1 0,0 0 0,0-1 0,1 3 0,20 39 0,-17-32 0,25 47 0,-5-11 0,34 89 0,-56-125-136,1-1-1,0 0 1,1 0-1,0 0 1,1-1-1,0 1 1,0-2-1,1 1 0,12 12 1,-3-8-6690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24575,'27'1'0,"0"2"0,51 12 0,-2 0 0,5-1 0,-32-5 0,102 5 0,-122-14-120,-7 1-87,0-1-1,-1 0 1,1-2-1,0-1 0,34-8 1,-34 3-6619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24575,'5'1'0,"-1"0"0,1 0 0,-1 0 0,0 1 0,1-1 0,7 5 0,22 8 0,18-8 0,0-1 0,1-3 0,100-8 0,-69-10 0,-62 10 0,0 1 0,26-1 0,-15 4-1365,-5 2-5461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5:4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24575,'21'0'0,"-1"1"0,1 1 0,0 1 0,35 9 0,-47-9 0,0 0 0,0 0 0,-1 1 0,1 1 0,-1-1 0,0 1 0,0 0 0,0 1 0,-1 0 0,0 0 0,0 1 0,11 14 0,-16-19 0,0 0 0,-1 0 0,1 1 0,-1-1 0,0 1 0,1-1 0,-1 1 0,0-1 0,-1 1 0,1 0 0,0 0 0,-1-1 0,1 1 0,-1 0 0,0 0 0,0 0 0,0-1 0,-1 1 0,1 0 0,-2 5 0,1-4 0,-1-1 0,0 1 0,0-1 0,-1 1 0,1-1 0,-1 0 0,1 1 0,-1-2 0,0 1 0,0 0 0,-1 0 0,-5 3 0,-2 1 0,-1-1 0,1-1 0,-1 0 0,0 0 0,-1-1 0,1-1 0,-1 0 0,-15 2 0,-22-4 0,36-1 0,0 0 0,1 1 0,-27 5 0,39-6 0,0 0 0,0 0 0,0 0 0,0 1 0,0-1 0,0 0 0,0 1 0,0-1 0,0 1 0,0-1 0,0 1 0,1 0 0,-1-1 0,0 1 0,0 0 0,0-1 0,1 1 0,-1 0 0,1 0 0,-1 0 0,0 0 0,1 0 0,-1-1 0,1 1 0,0 0 0,-1 2 0,1-2 0,0 1 0,0 0 0,0 0 0,1-1 0,-1 1 0,1 0 0,-1-1 0,1 1 0,0 0 0,-1-1 0,1 1 0,0 0 0,0-1 0,1 2 0,7 8 0,0-1 0,0 0 0,15 11 0,-16-14 0,-4-3 0,7 5 0,-1 1 0,0 0 0,-1 0 0,0 1 0,8 15 0,-15-24 0,-1 0 0,0 0 0,0 0 0,0 0 0,0 0 0,-1 0 0,1 1 0,-1-1 0,1 0 0,-1 1 0,0-1 0,1 0 0,-1 1 0,-1-1 0,1 1 0,0-1 0,0 0 0,-1 1 0,0-1 0,1 0 0,-1 0 0,0 1 0,0-1 0,0 0 0,0 0 0,0 0 0,-1 0 0,1 0 0,-1 0 0,1-1 0,-1 1 0,0 0 0,0-1 0,1 1 0,-1-1 0,0 0 0,0 0 0,-3 2 0,-8 4 0,-1 0 0,0-1 0,0-1 0,0 0 0,-1-1 0,0 0 0,0-1 0,-27 2 0,-13-3 0,-61-5 0,26 0 0,-14 2-1365,74 1-5461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5:4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0 24575,'1'3'0,"0"-1"0,0 0 0,0 0 0,1 0 0,-1 0 0,1 0 0,-1 0 0,1 0 0,0 0 0,-1 0 0,1-1 0,0 1 0,0-1 0,0 1 0,0-1 0,0 0 0,4 2 0,41 18 0,-29-16 0,1-1 0,1 0 0,-1-2 0,0 0 0,22-1 0,-18-1 0,0 1 0,0 1 0,28 7 0,7 1 0,1-2 0,0-3 0,0-2 0,82-7 0,-16 1 0,-93 3 0,0 2 0,0 1 0,60 14 0,-68-12 0,-16-4 0,0 1 0,0 0 0,0 0 0,0 1 0,0 0 0,-1 0 0,9 6 0,-14-7 0,0-1 0,0 1 0,0 0 0,0 1 0,0-1 0,-1 0 0,1 0 0,-1 1 0,0-1 0,0 0 0,0 1 0,0 0 0,0-1 0,0 1 0,-1-1 0,1 1 0,-1 0 0,1 0 0,-1-1 0,0 1 0,0 0 0,-1 0 0,1-1 0,0 1 0,-1 0 0,-1 4 0,-6 24 0,-2-1 0,-1 1 0,-27 53 0,18-40 0,-18 65 0,-3 5 0,-3 1 0,-39 159 0,14 3 0,34-103 0,31-144 0,0-1 0,2 1 0,1 35 0,2-38 0,-1-1 0,-2 1 0,-1-1 0,-8 36 0,7-47 0,-2 8 0,0 0 0,-2-1 0,-1 0 0,-18 34 0,25-52 0,-1 0 0,0 0 0,0 0 0,0 0 0,0 0 0,-1 0 0,1-1 0,-1 0 0,0 0 0,0 0 0,0 0 0,0 0 0,0-1 0,-1 0 0,1 0 0,-1 0 0,0-1 0,1 1 0,-1-1 0,0 0 0,0 0 0,0-1 0,0 1 0,0-1 0,0 0 0,0-1 0,0 1 0,-6-2 0,-33-10 0,1-2 0,-64-30 0,58 23 0,-71-21 0,73 30 0,0 2 0,0 2 0,-1 2 0,-71 0 0,-124 8-1365,213-2-5461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1484 24575,'-3'-139'0,"7"-154"0,0 263 0,15-51 0,-6 32 0,6-18 0,45-106 0,-52 144 0,24-53 0,3 2 0,97-146 0,-103 183 0,2 2 0,63-59 0,-92 95 0,0 0 0,0 0 0,0 0 0,1 1 0,-1 0 0,1 1 0,0-1 0,0 1 0,1 1 0,-1-1 0,0 1 0,1 0 0,0 1 0,-1 0 0,1 0 0,0 1 0,0 0 0,-1 0 0,1 0 0,0 1 0,-1 1 0,1-1 0,-1 1 0,1 0 0,-1 1 0,0 0 0,0 0 0,12 8 0,-4-3 0,-2 1 0,1 1 0,-1 0 0,-1 1 0,0 1 0,0 0 0,-2 0 0,1 1 0,-1 0 0,-1 1 0,0 0 0,11 27 0,-9-16 0,-2 0 0,-1 0 0,-1 1 0,-2 0 0,6 49 0,-11-64 0,0 0 0,0-1 0,-1 1 0,0-1 0,0 1 0,-2-1 0,1 1 0,-1-1 0,-1 0 0,0 0 0,0-1 0,-1 1 0,0-1 0,0 0 0,-1 0 0,-1 0 0,-10 10 0,10-12 0,0 0 0,-1-1 0,0 0 0,-1-1 0,1 1 0,-1-1 0,0-1 0,0 0 0,-1 0 0,1-1 0,-1 0 0,0-1 0,0 0 0,1 0 0,-21 0 0,3-3 0,-1-1 0,1-1 0,-1-1 0,-41-13 0,-190-40 0,100 23-1365,129 31-5461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24575,'38'2'0,"-1"2"0,50 11 0,-46-7 0,69 4 0,0-12 0,-64-2 0,0 3 0,1 1 0,57 11 0,-54-3-455,0-3 0,84 1 0,-101-8-6371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24575,'112'2'0,"126"-5"0,-100-20 0,-103 15 0,-6 0-1365,-7-1-5461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364 24575,'-47'0'0,"-106"-4"0,132 1 0,1 0 0,-1-1 0,1-1 0,0-1 0,-27-11 0,-174-88 0,-112-48 0,202 92 0,130 61 0,0-1 0,0 1 0,-1-1 0,1 1 0,0 0 0,-1 0 0,1 0 0,0-1 0,-1 1 0,1 0 0,-1 1 0,1-1 0,0 0 0,-1 0 0,1 1 0,0-1 0,0 0 0,-1 1 0,1-1 0,0 1 0,0 0 0,-1-1 0,1 1 0,0 0 0,0 0 0,0 0 0,0 0 0,0 0 0,0 0 0,0 0 0,1 0 0,-1 0 0,0 0 0,1 0 0,-1 1 0,0-1 0,1 0 0,0 0 0,-1 1 0,1-1 0,0 0 0,-1 1 0,1 1 0,-2 9 0,0 1 0,1-1 0,1 23 0,0-25 0,5 625 0,-7-600 0,-1 0 0,-10 39 0,6-36 0,-3 58 0,5-35 0,-3-1 0,-23 88 0,7-36 0,11-60 0,9-40 0,0 1 0,1-1 0,1 1 0,0 0 0,0 0 0,2 14 0,0-24 0,0 1 0,1 0 0,0 0 0,0-1 0,0 1 0,1 0 0,-1-1 0,1 1 0,0-1 0,0 0 0,0 0 0,0 0 0,0 0 0,1 0 0,0 0 0,-1 0 0,1-1 0,0 1 0,0-1 0,0 0 0,1 0 0,-1 0 0,1 0 0,-1-1 0,5 2 0,47 16 0,0-2 0,1-2 0,94 11 0,-96-20 0,81 16 0,-80-14 0,1-2 0,-1-2 0,101-7 0,-39 0 0,-49 3-1365,-38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4 650 24575,'-3'-147'0,"6"-160"0,-1 291-124,0 1 0,1-1 0,0 0 0,1 1 0,1 0 0,0 0-1,1 1 1,1-1 0,0 1 0,11-15 0,-3 13-6702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4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24575,'38'2'0,"0"1"0,-1 1 0,60 16 0,105 42 0,-196-60 0,20 9 0,-2 0 0,1 2 0,-1 0 0,-1 2 0,-1 1 0,36 31 0,-50-37 0,0 1 0,0 1 0,-1-1 0,0 1 0,-1 0 0,0 1 0,-1 0 0,-1-1 0,0 1 0,-1 1 0,0-1 0,-1 1 0,0-1 0,-1 15 0,-1-20 0,-1-1 0,0 0 0,-1 0 0,0 0 0,0 0 0,-1 0 0,1 0 0,-1 0 0,-1-1 0,1 1 0,-1-1 0,-1 0 0,1 0 0,-1-1 0,0 1 0,0-1 0,0 0 0,-1 0 0,0-1 0,0 0 0,-12 7 0,-13 6 0,-2-1 0,0-2 0,-43 13 0,30-11 0,-511 164 0,554-179 0,-6 1 0,0 1 0,0 0 0,0 0 0,-14 8 0,22-10 0,0 0 0,0-1 0,0 1 0,0 0 0,0-1 0,0 1 0,1 0 0,-1 0 0,0 0 0,0 0 0,1 0 0,-1 0 0,1 0 0,-1 0 0,1 0 0,-1 0 0,1 0 0,0 0 0,-1 2 0,1-2 0,0 0 0,1 1 0,-1-1 0,1 1 0,-1-1 0,1 0 0,-1 1 0,1-1 0,0 0 0,-1 0 0,1 1 0,0-1 0,0 0 0,0 0 0,0 0 0,0 0 0,0 0 0,0 0 0,3 1 0,13 10 0,0-1 0,1-1 0,0 0 0,1-2 0,39 13 0,102 18 0,-99-25 0,-33-7 0,0-1 0,1-2 0,30 2 0,-23-3 0,0 1 0,37 10 0,-8-2 0,-11 3-1365,-32-7-5461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24575,'5'0'0,"3"-6"0,-1-8 0,-1-7 0,5-1 0,-1-2 0,-1-3 0,-2-2 0,-2-3 0,-3-2 0,-1 5-8191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24575,'0'662'-1365,"0"-632"-5461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24575,'40'2'0,"-1"2"0,40 9 0,-38-6 0,75 4 0,-98-10-83,25 0-173,-1-1-1,1-2 1,-1-2-1,62-15 1,-80 13-6570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0 24575,'0'33'0,"-2"0"0,-1 0 0,-13 54 0,7-39 0,-3 54 0,-3 16 0,-20 127 0,0-58 0,24-141 0,-27 138 0,7-12 0,-5-28 0,29-118-1365,-2-6-5461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1749 24575,'0'-594'0,"4"549"0,1 0 0,3 0 0,1 1 0,31-85 0,-7 20 0,37-133 0,-32 98 0,-19 75-455,2 0 0,57-122 0,-68 169-6371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24575,'9'2'0,"-1"-1"0,0 2 0,0-1 0,0 1 0,-1 0 0,1 0 0,-1 1 0,8 5 0,8 3 0,33 16 0,1-2 0,1-3 0,1-2 0,67 14 0,-95-29 0,24 5 0,1-3 0,77 3 0,-42-13 0,-44 0 0,0 2 0,-1 2 0,72 12 0,-38-2 0,1-3 0,1-4 0,119-8 0,-54 0 0,-43 3-1365,-74 0-5461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111 171 24575,'-3'0'0,"0"1"0,0 0 0,0 0 0,0 0 0,0 1 0,0-1 0,1 1 0,-1-1 0,0 1 0,1 0 0,0 0 0,-1 0 0,1 0 0,0 0 0,0 1 0,0-1 0,-3 5 0,-27 47 0,26-41 0,1 0 0,1 0 0,0 0 0,1 1 0,0-1 0,1 1 0,0 17 0,4 103 0,1-61 0,-3-68 0,0 1 0,0-1 0,1 0 0,0 1 0,0-1 0,0 1 0,1-1 0,-1 0 0,1 0 0,1 0 0,-1 0 0,1 0 0,-1 0 0,1-1 0,4 5 0,-2-4 0,1 0 0,-1-1 0,1 0 0,-1 0 0,1-1 0,0 1 0,1-1 0,-1-1 0,0 1 0,1-1 0,12 3 0,-8-3 0,-1-1 0,0 1 0,0-2 0,0 1 0,0-2 0,1 1 0,-1-1 0,0-1 0,0 0 0,0 0 0,0-1 0,-1 0 0,1-1 0,-1 0 0,0-1 0,0 1 0,0-2 0,0 1 0,9-10 0,-9 7 0,0 0 0,0 0 0,-1-1 0,-1-1 0,1 0 0,-1 1 0,-1-2 0,0 1 0,-1-1 0,0 0 0,0 0 0,-1-1 0,0 1 0,-1-1 0,-1 0 0,2-13 0,-2 3 0,-1-1 0,-1 0 0,-1 1 0,-1-1 0,-1 1 0,-6-24 0,5 32 0,-1 1 0,0 0 0,0 0 0,-2 0 0,0 0 0,0 1 0,-1 0 0,0 1 0,-1 0 0,-18-18 0,9 12-136,0 2-1,-1 0 1,-1 1-1,-1 1 1,0 0-1,0 2 1,-1 0-1,-1 2 0,-38-11 1,32 13-6690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1120 24575,'-1'-48'0,"3"1"0,1-1 0,14-66 0,5-8 0,-15 79 0,1 0 0,2 0 0,26-70 0,-27 92 0,10-25 0,2 0 0,2 2 0,53-76 0,-37 66 0,-26 34 0,1 1 0,0 1 0,1 0 0,1 1 0,32-27 0,-40 40 0,-1 0 0,1 0 0,0 0 0,0 1 0,0 0 0,1 1 0,-1 0 0,1 0 0,-1 1 0,1 0 0,0 0 0,-1 1 0,1 0 0,0 1 0,8 1 0,-10-1 0,0 0 0,0 1 0,-1-1 0,1 1 0,0 1 0,-1-1 0,0 1 0,0 1 0,1-1 0,-2 1 0,1 0 0,0 0 0,-1 1 0,0-1 0,0 1 0,0 0 0,-1 1 0,0-1 0,4 7 0,2 5 0,-2-1 0,0 2 0,-1-1 0,-1 1 0,0 0 0,-1 0 0,-1 0 0,-1 1 0,-1 0 0,-1-1 0,0 26 0,-2-40 0,1-1 0,-1 1 0,0-1 0,0 1 0,0-1 0,-1 1 0,1-1 0,-1 0 0,1 0 0,-1 0 0,0 0 0,-1 0 0,1 0 0,0 0 0,-1-1 0,0 1 0,1-1 0,-1 0 0,0 1 0,0-1 0,0-1 0,0 1 0,-1 0 0,1-1 0,0 0 0,-1 0 0,1 0 0,-1 0 0,0 0 0,-4 0 0,-13 1 0,-1 0 0,0-1 0,0-2 0,-22-2 0,8 0 0,-210 0-1365,216 3-5461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0 803 24575,'8'-10'0,"0"-2"0,-1 1 0,-1-1 0,1 0 0,-2 0 0,0-1 0,-1 1 0,4-16 0,-2 8 0,30-90 0,41-230 0,-46 197 0,-31 140 0,1-1 0,0 1 0,0 0 0,0 0 0,0 0 0,0-1 0,0 1 0,1 1 0,0-1 0,-1 0 0,1 0 0,0 0 0,1 1 0,-1-1 0,0 1 0,1 0 0,-1 0 0,1 0 0,0 0 0,-1 0 0,1 0 0,0 1 0,0 0 0,0-1 0,1 1 0,-1 0 0,0 0 0,0 1 0,0-1 0,1 1 0,3-1 0,9 2 0,0 0 0,0 0 0,0 2 0,0 0 0,21 7 0,20 4 0,9-9-1365,-37-3-5461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1412 24575,'2'-1'0,"0"0"0,-1 1 0,1-1 0,-1 0 0,1 0 0,-1 0 0,1 0 0,-1 0 0,0 0 0,0-1 0,1 1 0,-1 0 0,0-1 0,0 1 0,0-1 0,0 1 0,-1-1 0,1 1 0,0-1 0,0-2 0,17-43 0,-13 35 0,8-29 0,9-47 0,-12 47 0,-7 25 0,20-79 0,44-116 0,-34 124 0,-18 43 0,2 0 0,2 2 0,33-55 0,0 16 0,88-101 0,-90 113 0,5-4 0,-2 0 0,-26 32 0,-36 51 0,-1-1 0,0-1 0,-1 0 0,1 0 0,-23 11 0,10-6 0,-2-1 0,-35 13 0,40-20 0,-1-1 0,1-1 0,-1-1 0,0-1 0,-26-1 0,24-1 0,0 2 0,0 0 0,0 2 0,-22 4 0,-156 36 0,-7-8 0,166-29-110,0-1 0,-1-2-1,-56-3 1,61-1-814,8 1-5902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24575,'6'0'0,"8"0"0,7 0 0,7 0 0,3 0 0,4 0 0,1 0 0,0 0 0,0 0 0,-5 0-8191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24575,'6'0'0,"8"0"0,1 6 0,5 2 0,4-1 0,4-1 0,4-2 0,1-1 0,2-2 0,1 0 0,0-1 0,-7-1-8191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0,7 0 0,3 0 0,3 0 0,2 0 0,0 0 0,-5 0-8191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0,1 6 0,1 2 0,4 0 0,3-2 0,-4-2-8191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344 906 24575,'2'0'0,"0"-1"0,0 0 0,-1 1 0,1-1 0,0 0 0,0 0 0,-1 0 0,1 0 0,-1-1 0,1 1 0,-1 0 0,0-1 0,1 1 0,-1-1 0,0 1 0,0-1 0,0 1 0,1-4 0,21-37 0,-18 31 0,114-281 0,-39 82 0,-45 140 0,53-83 0,-26 50 0,-143 179 0,67-62 0,-1-1 0,0 0 0,-1-1 0,-1-1 0,1 0 0,-2-2 0,0 0 0,0 0 0,0-2 0,-1 0 0,0-2 0,0 0 0,-1 0 0,-29 1 0,20-3 0,-48 10 0,47-6 0,-44 2 0,50-6 45,1 0-1,-27 9 1,-29 3-1544,52-12-5327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354 287 24575,'-15'0'0,"1"0"0,-1 1 0,1 1 0,0 0 0,-19 6 0,25-6 0,1 2 0,0-1 0,0 1 0,0 0 0,0 0 0,1 0 0,-1 1 0,1 0 0,1 1 0,-1-1 0,-6 9 0,2-2 0,-19 23 0,-43 67 0,64-89 0,1 0 0,1 1 0,0 0 0,1 0 0,0 0 0,1 0 0,1 1 0,0 0 0,0 20 0,1-19 0,2 0 0,0 0 0,1 0 0,0 0 0,2 0 0,0 0 0,0 0 0,2-1 0,0 1 0,0-1 0,2-1 0,0 1 0,0-1 0,2 0 0,-1-1 0,2 1 0,0-2 0,0 0 0,17 15 0,11 10 0,36 36 0,3-3 0,111 77 0,-174-137 0,1-1 0,1-1 0,-1-1 0,1 0 0,0-1 0,33 8 0,-37-12 0,-1-1 0,0 0 0,1 0 0,-1-1 0,1 0 0,-1-1 0,1 0 0,-1-1 0,0-1 0,0 0 0,17-6 0,-4-2 0,-1-1 0,-1-2 0,0 0 0,0-1 0,-2-1 0,30-29 0,-16 10 0,-2-1 0,45-66 0,-23 15 0,-4-1 0,76-189 0,-111 241 0,18-72 0,-21 57 0,-5 22 0,0-1 0,-3 0 0,2-35 0,-5 51 0,-2 0 0,0 0 0,0 1 0,-1-1 0,-1 0 0,-1 1 0,1 0 0,-13-26 0,13 33 0,0-1 0,-1 1 0,0 0 0,-1 0 0,1 1 0,-1-1 0,0 1 0,0 0 0,-1 0 0,0 1 0,0-1 0,0 1 0,0 1 0,0-1 0,-1 1 0,0 0 0,1 1 0,-1-1 0,-8 0 0,-26-3 0,0 2 0,0 2 0,-78 6 0,17 0 0,80-3 0,0 1 0,1 2 0,-26 6 0,22-4 0,-48 5 0,34-6 0,-47 10 0,3 1 0,24-7 0,1 2 0,0 2 0,0 4 0,2 1 0,0 4 0,-53 28 0,105-48-76,-1 0 1,1 1-1,0 0 0,0 0 0,0 0 0,0 0 0,0 1 0,1 0 1,-1 0-1,1 0 0,0 0 0,0 0 0,1 0 0,-1 1 1,1-1-1,0 1 0,-2 8 0,-2 11-6750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1296 24575,'-3'-1'0,"-1"1"0,1-1 0,-1 0 0,1 0 0,0 0 0,-1-1 0,1 1 0,0-1 0,0 0 0,0 0 0,0 0 0,1 0 0,-5-4 0,-36-39 0,27 28 0,-19-22 0,2-1 0,-43-70 0,-44-99 0,24 41 0,46 74 0,-56-144 0,45 95 0,0-4-1365,52 126-5461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24575,'6'0'0,"8"0"0,7 0 0,7 0 0,3 0 0,4 0 0,1 0 0,0 0 0,0 0 0,0 0 0,0 0 0,-1 0 0,0 0 0,0 0 0,0 0 0,-6 0-8191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24575,'147'3'0,"161"-7"0,-176-17 0,-56 7 0,36-13-1365,-87 23-5461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24575,'-490'0'0,"468"1"0,1 1 0,0 0 0,-29 8 0,41-8 0,0 0 0,0 1 0,0 0 0,0 1 0,0 0 0,1 0 0,0 1 0,0 0 0,-15 12 0,19-12 0,0 1 0,0 0 0,1 0 0,0 0 0,0 0 0,0 0 0,0 1 0,1-1 0,0 1 0,1 0 0,0 0 0,0-1 0,0 1 0,0 0 0,1 0 0,2 14 0,1 9 0,2 0 0,12 42 0,-15-63 0,11 41 0,-2-14 0,-2 0 0,-2 1 0,5 69 0,-14 31 0,3 74 0,-1-207 0,1 1 0,-1-1 0,1 1 0,-1-1 0,1 0 0,1 1 0,-1-1 0,1 0 0,-1 1 0,1-1 0,1 0 0,-1-1 0,0 1 0,1 0 0,0-1 0,0 1 0,0-1 0,0 0 0,6 5 0,0-4 0,-1 0 0,1 0 0,0-1 0,-1 0 0,1-1 0,1 0 0,-1 0 0,12 0 0,59 10 0,-43-5 0,60 3 0,147-11-1365,-214 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24575,'64'0'0,"0"3"0,87 15 0,-58-4 0,38 8 0,-99-16 0,0-2 0,59 1 0,-56-5 0,0 2 0,39 8 0,-11-2 0,-47-7 0,-1 1 0,0 0 0,0 1 0,28 9 0,-39-10 0,-1 1 0,1-1 0,-1 1 0,0 0 0,0 0 0,0 0 0,0 0 0,0 1 0,-1-1 0,1 1 0,-1 0 0,0 0 0,0 0 0,0-1 0,-1 2 0,0-1 0,1 0 0,-1 0 0,-1 0 0,1 1 0,-1-1 0,0 7 0,1 11 0,-1 1 0,-5 41 0,-20 59 0,13-68 0,-24 88 0,-33 94 0,-2 9 0,59-189 0,4-26 0,2-1 0,-4 61 0,12 4 0,-3 53 0,1-145 0,-1 0 0,1 1 0,-1-1 0,0 0 0,0 0 0,0 0 0,0 0 0,0 0 0,-1 0 0,1-1 0,-1 1 0,0 0 0,0-1 0,0 1 0,0-1 0,0 0 0,-1 0 0,1 1 0,-3 0 0,0 1 0,-1-2 0,0 1 0,1 0 0,-1-1 0,0 0 0,0-1 0,0 1 0,0-1 0,-8 1 0,-7-1 0,0-1 0,0-1 0,1-1 0,-41-8 0,-145-52 0,-7-1 0,145 53-1365,37 7-5461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24575,'0'1'0,"0"0"0,0 0 0,0-1 0,0 1 0,0 0 0,0 0 0,0 0 0,0-1 0,1 1 0,-1 0 0,0 0 0,1-1 0,-1 1 0,0 0 0,1 0 0,-1-1 0,1 1 0,-1 0 0,1-1 0,-1 1 0,1-1 0,-1 1 0,1-1 0,0 1 0,-1-1 0,1 1 0,0-1 0,-1 0 0,2 1 0,27-2 0,-22-2 0,1 0 0,0 0 0,-1 0 0,0-1 0,8-5 0,30-30 0,-2-1 0,64-77 0,32-59 0,173-168 0,-312 343 0,1 0 0,-1 0 0,1 1 0,0-1 0,-1 0 0,1 1 0,0-1 0,0 1 0,-1-1 0,1 1 0,0-1 0,0 1 0,0 0 0,0-1 0,-1 1 0,1 0 0,0-1 0,0 1 0,0 0 0,0 0 0,0 0 0,0 0 0,0 0 0,0 0 0,-1 0 0,1 0 0,0 1 0,0-1 0,0 0 0,0 0 0,1 2 0,0-1 0,0 1 0,0 0 0,-1-1 0,1 1 0,-1 0 0,1 0 0,-1 1 0,0-1 0,0 0 0,0 0 0,2 5 0,0 6 0,1 0 0,-1 1 0,1 17 0,-4 159 0,2 8 0,-3-196 0,2 1 0,-1-1 0,0 0 0,0 1 0,1-1 0,-1 1 0,1-1 0,0 0 0,0 0 0,0 1 0,0-1 0,0 0 0,0 0 0,1 0 0,-1 0 0,1 0 0,1 2 0,-1-4 0,-1 1 0,1-1 0,-1 1 0,1-1 0,0 0 0,-1 0 0,1 0 0,0 0 0,-1 0 0,1 0 0,0 0 0,-1 0 0,1 0 0,0-1 0,-1 1 0,1-1 0,-1 1 0,1-1 0,-1 0 0,1 0 0,-1 1 0,1-1 0,-1 0 0,0 0 0,3-3 0,60-45 0,-2-4 0,61-66 0,-109 105 0,-11 11 0,-1 0 0,1 0 0,0 1 0,0-1 0,0 1 0,1 0 0,-1 0 0,0 0 0,1 0 0,-1 0 0,1 1 0,0-1 0,0 1 0,-1 0 0,1 1 0,0-1 0,0 0 0,0 1 0,0 0 0,0 0 0,0 0 0,6 2 0,-6-1 0,1 1 0,-1 0 0,1 0 0,-1 1 0,0-1 0,0 1 0,-1 0 0,1 0 0,0 0 0,-1 1 0,0-1 0,0 1 0,0 0 0,0 0 0,0 0 0,-1 0 0,0 0 0,3 6 0,12 36 0,-1 0 0,-3 1 0,14 96 0,-24-118 0,-2 52 0,-2-61 0,0 1 0,2-1 0,-1 1 0,2-1 0,1 0 0,0 0 0,7 23 0,2-18-1365,2-4-5461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216 112 24575,'-6'1'0,"-1"0"0,0 1 0,0 0 0,1 0 0,-1 0 0,1 0 0,0 1 0,0 0 0,0 1 0,0-1 0,0 1 0,1 0 0,-1 1 0,1-1 0,0 1 0,1 0 0,-1 1 0,1-1 0,-5 9 0,-4 6 0,0 0 0,2 1 0,0 0 0,-10 31 0,14-24 0,0 0 0,2 0 0,1 1 0,2 0 0,0-1 0,2 1 0,6 49 0,-6-74 0,1-1 0,-1 0 0,1 0 0,0 1 0,0-1 0,0 0 0,1 0 0,-1 0 0,1 0 0,0 0 0,-1 0 0,1-1 0,0 1 0,1 0 0,-1-1 0,0 0 0,1 1 0,0-1 0,2 2 0,1-1 0,-1 0 0,1-1 0,0 1 0,0-1 0,0-1 0,0 1 0,0-1 0,0 0 0,12 1 0,-6-2 0,0 0 0,-1-1 0,1 0 0,0-1 0,-1 0 0,0-1 0,1 0 0,-1-1 0,0 0 0,20-12 0,-17 6 0,0-2 0,0 0 0,-1 0 0,-1-1 0,0-1 0,14-21 0,-5 2 0,33-67 0,-43 74 0,-1 1 0,-1-2 0,-1 1 0,-2-1 0,0 0 0,-2 0 0,-1-1 0,-1 1 0,-2-1 0,-2-28 0,2 53-3,-1-1-1,1 1 0,-1 0 1,1-1-1,-1 1 0,0 0 1,-1 0-1,1-1 0,0 1 1,-1 0-1,0 0 0,0 1 1,0-1-1,0 0 0,0 0 1,0 1-1,-1 0 0,1-1 1,-1 1-1,1 0 0,-5-2 1,2 2 20,0 0-1,-1 0 1,1 0 0,-1 1-1,0-1 1,0 1 0,1 1-1,-1-1 1,0 1 0,0 0-1,-8 2 1,-5 1-229,0 0 0,0 2 0,0 0-1,1 2 1,0 0 0,-25 13 0,24-9-6614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0 972 24575,'54'1'0,"50"-1"0,-95-1 0,1 0 0,-1 0 0,0-1 0,0-1 0,0 0 0,0 0 0,0 0 0,12-8 0,-10 5 0,-1 0 0,0 0 0,-1-1 0,1 0 0,8-9 0,-15 12 0,0 1 0,0-1 0,0-1 0,-1 1 0,1 0 0,-1-1 0,0 1 0,0-1 0,0 1 0,-1-1 0,0 0 0,1-8 0,0 1 0,-2 0 0,1 1 0,-2-1 0,1 1 0,-2-1 0,1 0 0,-7-18 0,-3-4 0,-19-38 0,20 50 0,0 0 0,2 0 0,1-1 0,0 0 0,-4-32 0,9 38 0,0-4 0,0 1 0,3-41 0,0 56 0,-1 1 0,1-1 0,0 1 0,0-1 0,0 1 0,0 0 0,1-1 0,0 1 0,0 0 0,0 0 0,1 0 0,-1 0 0,1 1 0,0-1 0,0 0 0,0 1 0,0 0 0,7-5 0,69-37 0,-47 28 0,54-39 0,-70 44 0,1 1 0,0 1 0,0 0 0,1 2 0,35-12 0,99-19 0,-107 30 0,-17 3-1365,-3 2-5461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0 879 24575,'1'-7'0,"1"0"0,0 0 0,0 0 0,0 0 0,0 0 0,1 1 0,0-1 0,6-7 0,6-18 0,108-264 0,-109 268 0,-1-2 0,-1 1 0,-2-2 0,-1 1 0,-1-1 0,-2 0 0,5-58 0,-11 88 0,0-15 0,0 0 0,0 0 0,-2 0 0,-4-23 0,5 35 0,0 0 0,-1 1 0,1-1 0,-1 0 0,1 1 0,-1-1 0,0 1 0,-1 0 0,1-1 0,0 1 0,-1 0 0,0 0 0,0 1 0,0-1 0,0 0 0,0 1 0,0 0 0,-1 0 0,1 0 0,-1 0 0,1 1 0,-1-1 0,-6-1 0,-1 0 0,-1 1 0,0 0 0,0 1 0,0 0 0,0 1 0,0 0 0,-24 4 0,36-4 0,0 0 0,-1 0 0,1 0 0,0 0 0,0 0 0,-1 0 0,1 0 0,0 0 0,-1 0 0,1 0 0,0 0 0,0 0 0,-1 1 0,1-1 0,0 0 0,0 0 0,-1 0 0,1 0 0,0 1 0,0-1 0,0 0 0,-1 0 0,1 0 0,0 1 0,0-1 0,0 0 0,0 1 0,-1-1 0,1 0 0,0 0 0,0 1 0,0-1 0,0 0 0,0 0 0,0 1 0,0 0 0,9 8 0,22 9 0,-27-16 0,19 8 0,0-1 0,0-2 0,0 0 0,1-1 0,29 2 0,18 6 0,-16-6 0,0-2 0,0-3 0,101-6 0,-37 0 0,193 3-1365,-282 0-5461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 24575,'1'-10'0,"1"0"0,0 0 0,1 0 0,0 0 0,1 1 0,0-1 0,7-11 0,3-10 0,17-33 0,75-116 0,-68 120 0,8-18 0,48-71 0,-81 131 0,1 1 0,0 0 0,2 1 0,0 0 0,32-23 0,-45 37 0,0 1 0,0-1 0,0 1 0,1-1 0,-1 1 0,0 0 0,1 0 0,-1 1 0,1-1 0,-1 1 0,1-1 0,-1 1 0,1 0 0,-1 1 0,1-1 0,-1 0 0,1 1 0,-1 0 0,0 0 0,1 0 0,-1 0 0,0 1 0,0-1 0,1 1 0,-1 0 0,0 0 0,5 4 0,8 7 0,-1 1 0,0 0 0,23 29 0,-12-12 0,-17-22 0,-1 0 0,-1 0 0,0 1 0,0 0 0,-1 1 0,6 12 0,-11-21 0,0 1 0,1-1 0,-2 1 0,1 0 0,0-1 0,0 1 0,-1 0 0,1 0 0,-1-1 0,0 1 0,0 0 0,0 0 0,0-1 0,-1 1 0,1 0 0,-1 0 0,1-1 0,-1 1 0,0 0 0,0-1 0,0 1 0,-1-1 0,1 0 0,0 1 0,-1-1 0,0 0 0,1 0 0,-1 1 0,0-1 0,0-1 0,-4 4 0,-4 1 0,0 0 0,-1-1 0,1-1 0,-1 0 0,0 0 0,0-1 0,-1 0 0,1-1 0,-23 1 0,-13-1 0,-54-5 0,35 0 0,19 1 0,23 1 0,0 0 0,-41 5 0,64-4 0,1 0 0,0 0 0,-1 0 0,1 0 0,0 0 0,-1 0 0,1 0 0,0 0 0,-1 0 0,1 0 0,0 0 0,-1 0 0,1 0 0,0 0 0,-1 0 0,1 0 0,0 0 0,-1 1 0,1-1 0,0 0 0,-1 0 0,1 0 0,0 1 0,0-1 0,-1 0 0,1 0 0,0 1 0,0-1 0,-1 0 0,1 0 0,0 1 0,0-1 0,0 0 0,0 1 0,-1-1 0,1 0 0,0 1 0,0-1 0,0 0 0,0 1 0,0-1 0,0 0 0,0 1 0,0-1 0,0 0 0,0 1 0,0-1 0,0 0 0,0 1 0,0-1 0,1 1 0,19 16 0,31 11 0,-50-28 0,106 55 27,-58-28-723,84 32 0,-111-52-6130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24575,'5'0'0,"0"-1"0,0 0 0,0 0 0,0-1 0,0 1 0,0-1 0,0 0 0,-1 0 0,1 0 0,-1-1 0,0 0 0,0 0 0,0 0 0,8-7 0,4-7 0,30-38 0,-19 21 0,42-57 0,-55 69 0,2 0 0,1 0 0,0 2 0,2 0 0,39-32 0,-54 49 0,-1 0 0,1 1 0,0-1 0,-1 1 0,1 0 0,0 0 0,0 1 0,1-1 0,-1 1 0,0 0 0,0 0 0,1 0 0,-1 1 0,0 0 0,1-1 0,-1 1 0,1 1 0,-1-1 0,0 1 0,1 0 0,-1 0 0,0 0 0,0 0 0,1 1 0,-1-1 0,0 1 0,0 0 0,5 4 0,-4-1 0,0 0 0,0 0 0,0 1 0,0-1 0,-1 1 0,0 0 0,0 0 0,-1 0 0,0 1 0,0-1 0,0 1 0,-1 0 0,0 0 0,0 0 0,-1 0 0,2 13 0,0 15 0,-2 0 0,0 0 0,-3 0 0,-5 36 0,4-56 0,0-1 0,-1 0 0,-1 0 0,0 0 0,-1 0 0,0-1 0,-1 0 0,0 0 0,-1-1 0,-1 0 0,0 0 0,-13 12 0,6-6-1365,3-2-5461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24575,'6'0'0,"8"0"0,7 0 0,6 0 0,5 0 0,2 0 0,2 0 0,-6-6 0,-2-1 0,1-1 0,-5 2-8191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0 683 24575,'3'0'0,"-1"-1"0,1 1 0,-1-1 0,1 0 0,-1 0 0,0 0 0,1 0 0,-1 0 0,0 0 0,0-1 0,0 1 0,0-1 0,0 0 0,0 1 0,0-1 0,0 0 0,1-3 0,29-43 0,-23 33 0,30-48 0,-4 7 0,62-79 0,-46 70 0,-38 47 0,0 0 0,1 1 0,1 0 0,0 1 0,2 1 0,-1 0 0,2 1 0,0 1 0,28-15 0,28-12 0,-54 28 0,0 1 0,1 0 0,0 2 0,30-10 0,-48 19 0,0-1 0,0 0 0,0 1 0,0-1 0,1 1 0,-1 0 0,0 0 0,0 0 0,0 1 0,0-1 0,0 1 0,0 0 0,0-1 0,0 1 0,0 0 0,-1 1 0,1-1 0,0 1 0,-1-1 0,1 1 0,-1 0 0,1 0 0,-1 0 0,0 0 0,1 0 0,-1 0 0,-1 1 0,1-1 0,0 1 0,0-1 0,-1 1 0,0 0 0,2 4 0,-1-3 0,-1 0 0,0 0 0,0-1 0,-1 1 0,1 0 0,-1 0 0,0 0 0,0 0 0,0-1 0,-1 1 0,1 0 0,-1 0 0,0 0 0,0-1 0,0 1 0,0 0 0,-1-1 0,0 1 0,1-1 0,-1 0 0,-1 1 0,1-1 0,0 0 0,-1 0 0,1-1 0,-5 5 0,-7 4 0,-45 36 0,-90 56 0,141-98 9,0-1-1,-1-1 1,0 0-1,0 0 1,0 0 0,0-1-1,0-1 1,0 1-1,0-1 1,-1-1-1,1 0 1,0 0-1,-16-3 1,3-1-306,0-2 0,0 0 0,0-2 0,-28-13 0,29 12-6529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24575,'1'1'0,"1"0"0,0-1 0,0 1 0,-1 0 0,1 0 0,0 0 0,-1 0 0,1 0 0,-1 0 0,1 1 0,-1-1 0,0 0 0,1 1 0,-1-1 0,0 1 0,0 0 0,0-1 0,1 3 0,20 39 0,-17-32 0,25 47 0,-5-11 0,34 89 0,-56-125-136,1-1-1,0 0 1,1 0-1,0 0 1,1-1-1,0 1 1,0-2-1,1 1 0,12 12 1,-3-8-6690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24575,'27'1'0,"0"2"0,51 12 0,-2 0 0,5-1 0,-32-5 0,102 5 0,-122-14-120,-7 1-87,0-1-1,-1 0 1,1-2-1,0-1 0,34-8 1,-34 3-6619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1749 24575,'0'-594'0,"4"549"0,1 0 0,3 0 0,1 1 0,31-85 0,-7 20 0,37-133 0,-32 98 0,-19 75-455,2 0 0,57-122 0,-68 169-6371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24575,'5'1'0,"-1"0"0,1 0 0,-1 0 0,0 1 0,1-1 0,7 5 0,22 8 0,18-8 0,0-1 0,1-3 0,100-8 0,-69-10 0,-62 10 0,0 1 0,26-1 0,-15 4-1365,-5 2-5461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5:4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24575,'21'0'0,"-1"1"0,1 1 0,0 1 0,35 9 0,-47-9 0,0 0 0,0 0 0,-1 1 0,1 1 0,-1-1 0,0 1 0,0 0 0,0 1 0,-1 0 0,0 0 0,0 1 0,11 14 0,-16-19 0,0 0 0,-1 0 0,1 1 0,-1-1 0,0 1 0,1-1 0,-1 1 0,0-1 0,-1 1 0,1 0 0,0 0 0,-1-1 0,1 1 0,-1 0 0,0 0 0,0 0 0,0-1 0,-1 1 0,1 0 0,-2 5 0,1-4 0,-1-1 0,0 1 0,0-1 0,-1 1 0,1-1 0,-1 0 0,1 1 0,-1-2 0,0 1 0,0 0 0,-1 0 0,-5 3 0,-2 1 0,-1-1 0,1-1 0,-1 0 0,0 0 0,-1-1 0,1-1 0,-1 0 0,-15 2 0,-22-4 0,36-1 0,0 0 0,1 1 0,-27 5 0,39-6 0,0 0 0,0 0 0,0 0 0,0 1 0,0-1 0,0 0 0,0 1 0,0-1 0,0 1 0,0-1 0,0 1 0,1 0 0,-1-1 0,0 1 0,0 0 0,0-1 0,1 1 0,-1 0 0,1 0 0,-1 0 0,0 0 0,1 0 0,-1-1 0,1 1 0,0 0 0,-1 2 0,1-2 0,0 1 0,0 0 0,0 0 0,1-1 0,-1 1 0,1 0 0,-1-1 0,1 1 0,0 0 0,-1-1 0,1 1 0,0 0 0,0-1 0,1 2 0,7 8 0,0-1 0,0 0 0,15 11 0,-16-14 0,-4-3 0,7 5 0,-1 1 0,0 0 0,-1 0 0,0 1 0,8 15 0,-15-24 0,-1 0 0,0 0 0,0 0 0,0 0 0,0 0 0,-1 0 0,1 1 0,-1-1 0,1 0 0,-1 1 0,0-1 0,1 0 0,-1 1 0,-1-1 0,1 1 0,0-1 0,0 0 0,-1 1 0,0-1 0,1 0 0,-1 0 0,0 1 0,0-1 0,0 0 0,0 0 0,0 0 0,-1 0 0,1 0 0,-1 0 0,1-1 0,-1 1 0,0 0 0,0-1 0,1 1 0,-1-1 0,0 0 0,0 0 0,-3 2 0,-8 4 0,-1 0 0,0-1 0,0-1 0,0 0 0,-1-1 0,0 0 0,0-1 0,-27 2 0,-13-3 0,-61-5 0,26 0 0,-14 2-1365,74 1-5461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1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1 490 24575,'1'-6'0,"1"0"0,0 0 0,0 0 0,0 0 0,1 1 0,0-1 0,3-4 0,6-12 0,16-43 0,-4-1 0,29-116 0,-30 103-1365,-16 55-5461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1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32 24575,'-42'0'0,"1"-2"0,0-1 0,-57-13 0,84 13 0,0 0 0,0 1 0,0 0 0,0 1 0,0 1 0,-16 1 0,26 0 0,1-1 0,-1 1 0,0 0 0,0 0 0,1 0 0,-1 0 0,1 1 0,-1 0 0,1-1 0,-1 1 0,1 0 0,0 1 0,0-1 0,0 1 0,0-1 0,1 1 0,-1 0 0,1 0 0,-1 0 0,1 0 0,0 0 0,0 1 0,1-1 0,-1 0 0,0 1 0,1 0 0,-1 4 0,-2 14 0,1 1 0,1 0 0,1 1 0,1-1 0,3 24 0,-1-24 0,-1-1 0,-1 1 0,-1-1 0,-1 0 0,-7 37 0,-27 113 0,36-170 0,0-1 0,-1 1 0,1 0 0,0 0 0,0 0 0,0 0 0,1-1 0,-1 1 0,0 0 0,1 0 0,-1 0 0,1-1 0,-1 1 0,1 0 0,0-1 0,0 1 0,0 0 0,0-1 0,0 1 0,0-1 0,0 0 0,0 1 0,1-1 0,-1 0 0,0 0 0,1 0 0,-1 1 0,1-2 0,0 1 0,-1 0 0,1 0 0,0 0 0,-1-1 0,1 1 0,0-1 0,0 1 0,-1-1 0,1 0 0,3 0 0,10 2 0,0 0 0,1-2 0,26-1 0,-24 0 0,6 1 0,-1 2 0,1 1 0,-1 1 0,0 1 0,0 0 0,0 2 0,-1 1 0,22 11 0,-41-18 0,0 0 0,0 1 0,0-1 0,0 1 0,0 0 0,0 0 0,0 0 0,-1 0 0,1 0 0,-1 1 0,0-1 0,1 1 0,-1 0 0,0 0 0,0 0 0,-1 0 0,1 0 0,-1 0 0,0 0 0,2 5 0,-2-3 0,-1 0 0,0 0 0,0 0 0,0 0 0,0 0 0,-1 0 0,0 0 0,0 0 0,0 0 0,-1 0 0,0-1 0,-3 8 0,-5 6 0,0-1 0,-2 0 0,0-1 0,0 0 0,-27 25 0,19-20 0,-2-2 0,0 0 0,-1-1 0,-1-1 0,-44 24 0,49-33 0,0 0 0,-1-1 0,0-1 0,-1-1 0,1 0 0,-1-2 0,0 0 0,0-2 0,-28-1 0,15 0-1365,3-1-5461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2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40 24575,'8'-1'0,"0"0"0,0-1 0,-1 1 0,1-2 0,10-3 0,26-7 0,14 6 0,1 3 0,-1 2 0,85 8 0,-138-6 0,0 1 0,-1-1 0,1 1 0,0 0 0,-1 0 0,1 1 0,-1-1 0,1 1 0,-1 0 0,0 0 0,0 1 0,0-1 0,0 1 0,0 0 0,0 0 0,-1 0 0,1 0 0,4 6 0,-5-2 0,1-1 0,-1 1 0,-1 0 0,1 0 0,-1 0 0,0 0 0,-1 0 0,1 0 0,-2 0 0,1 1 0,-1 9 0,-2 359 0,-1-121 0,3-215 0,-1-1 0,-2 1 0,-14 64 0,12-74 0,1 0 0,1 1 0,2 43 0,-1 23 0,2-94 0,-1 1 0,1-1 0,-1 0 0,0 0 0,1 0 0,-2 0 0,1 0 0,0 0 0,0 0 0,-1 0 0,0 0 0,1 0 0,-1-1 0,0 1 0,0-1 0,-1 1 0,1-1 0,-4 3 0,2-2 0,-1-1 0,1 1 0,-1-1 0,0 0 0,0 0 0,0-1 0,0 1 0,0-1 0,0 0 0,-8 0 0,-4 0 0,1-2 0,-1 0 0,1 0 0,-1-2 0,1 0 0,-21-7 0,24 6-64,-55-17-370,0-3 1,-65-33-1,113 47-6392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4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24575,'663'0'0,"-628"1"0,0 3 0,39 8 0,-36-5 0,58 4 0,-10-12 0,36 2 0,-120-1 0,0 0 0,0 0 0,0 0 0,0 0 0,1 0 0,-1 0 0,0 1 0,0-1 0,0 1 0,0 0 0,0-1 0,0 1 0,0 0 0,0 0 0,-1 0 0,1 1 0,0-1 0,0 0 0,-1 1 0,1-1 0,-1 1 0,1-1 0,-1 1 0,0 0 0,0-1 0,1 1 0,-1 0 0,1 3 0,-2 0 0,0-1 0,0 0 0,0 0 0,-1 0 0,0 0 0,1 0 0,-2 0 0,1 0 0,0 0 0,-1 0 0,0-1 0,1 1 0,-6 6 0,-28 48 0,3 2 0,-29 76 0,-17 45 0,19-50 0,18-33 0,2-7 0,-30 104 0,61-165 0,0-2 0,0 0 0,2 0 0,1 1 0,-1 38 0,8 96 0,-3 92 0,-23-118 0,17-100 0,6-32 0,0 1 0,-1 0 0,0 0 0,0 0 0,0-1 0,-1 1 0,1-1 0,-1 0 0,0 0 0,-1 0 0,1 0 0,-1 0 0,0-1 0,-1 0 0,-5 6 0,7-9 0,0 1 0,0 0 0,-1-1 0,1 0 0,0 0 0,-1 0 0,1 0 0,-1 0 0,1-1 0,-1 1 0,1-1 0,-1 0 0,1 0 0,-1 0 0,1-1 0,-1 1 0,1-1 0,-1 0 0,1 0 0,0 0 0,-1 0 0,1-1 0,0 1 0,0-1 0,0 0 0,-5-4 0,-61-36 0,-2 4 0,-1 2 0,-2 4 0,-1 2 0,-83-19 0,123 39-1365,6 1-5461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1484 24575,'-3'-139'0,"7"-154"0,0 263 0,15-51 0,-6 32 0,6-18 0,45-106 0,-52 144 0,24-53 0,3 2 0,97-146 0,-103 183 0,2 2 0,63-59 0,-92 95 0,0 0 0,0 0 0,0 0 0,1 1 0,-1 0 0,1 1 0,0-1 0,0 1 0,1 1 0,-1-1 0,0 1 0,1 0 0,0 1 0,-1 0 0,1 0 0,0 1 0,0 0 0,-1 0 0,1 0 0,0 1 0,-1 1 0,1-1 0,-1 1 0,1 0 0,-1 1 0,0 0 0,0 0 0,12 8 0,-4-3 0,-2 1 0,1 1 0,-1 0 0,-1 1 0,0 1 0,0 0 0,-2 0 0,1 1 0,-1 0 0,-1 1 0,0 0 0,11 27 0,-9-16 0,-2 0 0,-1 0 0,-1 1 0,-2 0 0,6 49 0,-11-64 0,0 0 0,0-1 0,-1 1 0,0-1 0,0 1 0,-2-1 0,1 1 0,-1-1 0,-1 0 0,0 0 0,0-1 0,-1 1 0,0-1 0,0 0 0,-1 0 0,-1 0 0,-10 10 0,10-12 0,0 0 0,-1-1 0,0 0 0,-1-1 0,1 1 0,-1-1 0,0-1 0,0 0 0,-1 0 0,1-1 0,-1 0 0,0-1 0,0 0 0,1 0 0,-21 0 0,3-3 0,-1-1 0,1-1 0,-1-1 0,-41-13 0,-190-40 0,100 23-1365,129 31-5461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24575,'38'2'0,"-1"2"0,50 11 0,-46-7 0,69 4 0,0-12 0,-64-2 0,0 3 0,1 1 0,57 11 0,-54-3-455,0-3 0,84 1 0,-101-8-6371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24575,'112'2'0,"126"-5"0,-100-20 0,-103 15 0,-6 0-1365,-7-1-5461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364 24575,'-47'0'0,"-106"-4"0,132 1 0,1 0 0,-1-1 0,1-1 0,0-1 0,-27-11 0,-174-88 0,-112-48 0,202 92 0,130 61 0,0-1 0,0 1 0,-1-1 0,1 1 0,0 0 0,-1 0 0,1 0 0,0-1 0,-1 1 0,1 0 0,-1 1 0,1-1 0,0 0 0,-1 0 0,1 1 0,0-1 0,0 0 0,-1 1 0,1-1 0,0 1 0,0 0 0,-1-1 0,1 1 0,0 0 0,0 0 0,0 0 0,0 0 0,0 0 0,0 0 0,0 0 0,1 0 0,-1 0 0,0 0 0,1 0 0,-1 1 0,0-1 0,1 0 0,0 0 0,-1 1 0,1-1 0,0 0 0,-1 1 0,1 1 0,-2 9 0,0 1 0,1-1 0,1 23 0,0-25 0,5 625 0,-7-600 0,-1 0 0,-10 39 0,6-36 0,-3 58 0,5-35 0,-3-1 0,-23 88 0,7-36 0,11-60 0,9-40 0,0 1 0,1-1 0,1 1 0,0 0 0,0 0 0,2 14 0,0-24 0,0 1 0,1 0 0,0 0 0,0-1 0,0 1 0,1 0 0,-1-1 0,1 1 0,0-1 0,0 0 0,0 0 0,0 0 0,0 0 0,1 0 0,0 0 0,-1 0 0,1-1 0,0 1 0,0-1 0,0 0 0,1 0 0,-1 0 0,1 0 0,-1-1 0,5 2 0,47 16 0,0-2 0,1-2 0,94 11 0,-96-20 0,81 16 0,-80-14 0,1-2 0,-1-2 0,101-7 0,-39 0 0,-49 3-1365,-38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24575,'9'2'0,"-1"-1"0,0 2 0,0-1 0,0 1 0,-1 0 0,1 0 0,-1 1 0,8 5 0,8 3 0,33 16 0,1-2 0,1-3 0,1-2 0,67 14 0,-95-29 0,24 5 0,1-3 0,77 3 0,-42-13 0,-44 0 0,0 2 0,-1 2 0,72 12 0,-38-2 0,1-3 0,1-4 0,119-8 0,-54 0 0,-43 3-1365,-74 0-5461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4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24575,'38'2'0,"0"1"0,-1 1 0,60 16 0,105 42 0,-196-60 0,20 9 0,-2 0 0,1 2 0,-1 0 0,-1 2 0,-1 1 0,36 31 0,-50-37 0,0 1 0,0 1 0,-1-1 0,0 1 0,-1 0 0,0 1 0,-1 0 0,-1-1 0,0 1 0,-1 1 0,0-1 0,-1 1 0,0-1 0,-1 15 0,-1-20 0,-1-1 0,0 0 0,-1 0 0,0 0 0,0 0 0,-1 0 0,1 0 0,-1 0 0,-1-1 0,1 1 0,-1-1 0,-1 0 0,1 0 0,-1-1 0,0 1 0,0-1 0,0 0 0,-1 0 0,0-1 0,0 0 0,-12 7 0,-13 6 0,-2-1 0,0-2 0,-43 13 0,30-11 0,-511 164 0,554-179 0,-6 1 0,0 1 0,0 0 0,0 0 0,-14 8 0,22-10 0,0 0 0,0-1 0,0 1 0,0 0 0,0-1 0,0 1 0,1 0 0,-1 0 0,0 0 0,0 0 0,1 0 0,-1 0 0,1 0 0,-1 0 0,1 0 0,-1 0 0,1 0 0,0 0 0,-1 2 0,1-2 0,0 0 0,1 1 0,-1-1 0,1 1 0,-1-1 0,1 0 0,-1 1 0,1-1 0,0 0 0,-1 0 0,1 1 0,0-1 0,0 0 0,0 0 0,0 0 0,0 0 0,0 0 0,0 0 0,3 1 0,13 10 0,0-1 0,1-1 0,0 0 0,1-2 0,39 13 0,102 18 0,-99-25 0,-33-7 0,0-1 0,1-2 0,30 2 0,-23-3 0,0 1 0,37 10 0,-8-2 0,-11 3-1365,-32-7-5461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24575,'5'0'0,"3"-6"0,-1-8 0,-1-7 0,5-1 0,-1-2 0,-1-3 0,-2-2 0,-2-3 0,-3-2 0,-1 5-8191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1749 24575,'0'-594'0,"4"549"0,1 0 0,3 0 0,1 1 0,31-85 0,-7 20 0,37-133 0,-32 98 0,-19 75-455,2 0 0,57-122 0,-68 169-6371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24575,'9'2'0,"-1"-1"0,0 2 0,0-1 0,0 1 0,-1 0 0,1 0 0,-1 1 0,8 5 0,8 3 0,33 16 0,1-2 0,1-3 0,1-2 0,67 14 0,-95-29 0,24 5 0,1-3 0,77 3 0,-42-13 0,-44 0 0,0 2 0,-1 2 0,72 12 0,-38-2 0,1-3 0,1-4 0,119-8 0,-54 0 0,-43 3-1365,-74 0-5461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111 171 24575,'-3'0'0,"0"1"0,0 0 0,0 0 0,0 0 0,0 1 0,0-1 0,1 1 0,-1-1 0,0 1 0,1 0 0,0 0 0,-1 0 0,1 0 0,0 0 0,0 1 0,0-1 0,-3 5 0,-27 47 0,26-41 0,1 0 0,1 0 0,0 0 0,1 1 0,0-1 0,1 1 0,0 17 0,4 103 0,1-61 0,-3-68 0,0 1 0,0-1 0,1 0 0,0 1 0,0-1 0,0 1 0,1-1 0,-1 0 0,1 0 0,1 0 0,-1 0 0,1 0 0,-1 0 0,1-1 0,4 5 0,-2-4 0,1 0 0,-1-1 0,1 0 0,-1 0 0,1-1 0,0 1 0,1-1 0,-1-1 0,0 1 0,1-1 0,12 3 0,-8-3 0,-1-1 0,0 1 0,0-2 0,0 1 0,0-2 0,1 1 0,-1-1 0,0-1 0,0 0 0,0 0 0,0-1 0,-1 0 0,1-1 0,-1 0 0,0-1 0,0 1 0,0-2 0,0 1 0,9-10 0,-9 7 0,0 0 0,0 0 0,-1-1 0,-1-1 0,1 0 0,-1 1 0,-1-2 0,0 1 0,-1-1 0,0 0 0,0 0 0,-1-1 0,0 1 0,-1-1 0,-1 0 0,2-13 0,-2 3 0,-1-1 0,-1 0 0,-1 1 0,-1-1 0,-1 1 0,-6-24 0,5 32 0,-1 1 0,0 0 0,0 0 0,-2 0 0,0 0 0,0 1 0,-1 0 0,0 1 0,-1 0 0,-18-18 0,9 12-136,0 2-1,-1 0 1,-1 1-1,-1 1 1,0 0-1,0 2 1,-1 0-1,-1 2 0,-38-11 1,32 13-6690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1120 24575,'-1'-48'0,"3"1"0,1-1 0,14-66 0,5-8 0,-15 79 0,1 0 0,2 0 0,26-70 0,-27 92 0,10-25 0,2 0 0,2 2 0,53-76 0,-37 66 0,-26 34 0,1 1 0,0 1 0,1 0 0,1 1 0,32-27 0,-40 40 0,-1 0 0,1 0 0,0 0 0,0 1 0,0 0 0,1 1 0,-1 0 0,1 0 0,-1 1 0,1 0 0,0 0 0,-1 1 0,1 0 0,0 1 0,8 1 0,-10-1 0,0 0 0,0 1 0,-1-1 0,1 1 0,0 1 0,-1-1 0,0 1 0,0 1 0,1-1 0,-2 1 0,1 0 0,0 0 0,-1 1 0,0-1 0,0 1 0,0 0 0,-1 1 0,0-1 0,4 7 0,2 5 0,-2-1 0,0 2 0,-1-1 0,-1 1 0,0 0 0,-1 0 0,-1 0 0,-1 1 0,-1 0 0,-1-1 0,0 26 0,-2-40 0,1-1 0,-1 1 0,0-1 0,0 1 0,0-1 0,-1 1 0,1-1 0,-1 0 0,1 0 0,-1 0 0,0 0 0,-1 0 0,1 0 0,0 0 0,-1-1 0,0 1 0,1-1 0,-1 0 0,0 1 0,0-1 0,0-1 0,0 1 0,-1 0 0,1-1 0,0 0 0,-1 0 0,1 0 0,-1 0 0,0 0 0,-4 0 0,-13 1 0,-1 0 0,0-1 0,0-2 0,-22-2 0,8 0 0,-210 0-1365,216 3-5461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0 803 24575,'8'-10'0,"0"-2"0,-1 1 0,-1-1 0,1 0 0,-2 0 0,0-1 0,-1 1 0,4-16 0,-2 8 0,30-90 0,41-230 0,-46 197 0,-31 140 0,1-1 0,0 1 0,0 0 0,0 0 0,0 0 0,0-1 0,0 1 0,1 1 0,0-1 0,-1 0 0,1 0 0,0 0 0,1 1 0,-1-1 0,0 1 0,1 0 0,-1 0 0,1 0 0,0 0 0,-1 0 0,1 0 0,0 1 0,0 0 0,0-1 0,1 1 0,-1 0 0,0 0 0,0 1 0,0-1 0,1 1 0,3-1 0,9 2 0,0 0 0,0 0 0,0 2 0,0 0 0,21 7 0,20 4 0,9-9-1365,-37-3-5461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24575,'6'0'0,"8"0"0,7 0 0,7 0 0,3 0 0,4 0 0,1 0 0,0 0 0,0 0 0,-5 0-8191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24575,'6'0'0,"8"0"0,1 6 0,5 2 0,4-1 0,4-1 0,4-2 0,1-1 0,2-2 0,1 0 0,0-1 0,-7-1-8191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0,7 0 0,3 0 0,3 0 0,2 0 0,0 0 0,-5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111 171 24575,'-3'0'0,"0"1"0,0 0 0,0 0 0,0 0 0,0 1 0,0-1 0,1 1 0,-1-1 0,0 1 0,1 0 0,0 0 0,-1 0 0,1 0 0,0 0 0,0 1 0,0-1 0,-3 5 0,-27 47 0,26-41 0,1 0 0,1 0 0,0 0 0,1 1 0,0-1 0,1 1 0,0 17 0,4 103 0,1-61 0,-3-68 0,0 1 0,0-1 0,1 0 0,0 1 0,0-1 0,0 1 0,1-1 0,-1 0 0,1 0 0,1 0 0,-1 0 0,1 0 0,-1 0 0,1-1 0,4 5 0,-2-4 0,1 0 0,-1-1 0,1 0 0,-1 0 0,1-1 0,0 1 0,1-1 0,-1-1 0,0 1 0,1-1 0,12 3 0,-8-3 0,-1-1 0,0 1 0,0-2 0,0 1 0,0-2 0,1 1 0,-1-1 0,0-1 0,0 0 0,0 0 0,0-1 0,-1 0 0,1-1 0,-1 0 0,0-1 0,0 1 0,0-2 0,0 1 0,9-10 0,-9 7 0,0 0 0,0 0 0,-1-1 0,-1-1 0,1 0 0,-1 1 0,-1-2 0,0 1 0,-1-1 0,0 0 0,0 0 0,-1-1 0,0 1 0,-1-1 0,-1 0 0,2-13 0,-2 3 0,-1-1 0,-1 0 0,-1 1 0,-1-1 0,-1 1 0,-6-24 0,5 32 0,-1 1 0,0 0 0,0 0 0,-2 0 0,0 0 0,0 1 0,-1 0 0,0 1 0,-1 0 0,-18-18 0,9 12-136,0 2-1,-1 0 1,-1 1-1,-1 1 1,0 0-1,0 2 1,-1 0-1,-1 2 0,-38-11 1,32 13-6690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0,1 6 0,1 2 0,4 0 0,3-2 0,-4-2-8191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344 906 24575,'2'0'0,"0"-1"0,0 0 0,-1 1 0,1-1 0,0 0 0,0 0 0,-1 0 0,1 0 0,-1-1 0,1 1 0,-1 0 0,0-1 0,1 1 0,-1-1 0,0 1 0,0-1 0,0 1 0,1-4 0,21-37 0,-18 31 0,114-281 0,-39 82 0,-45 140 0,53-83 0,-26 50 0,-143 179 0,67-62 0,-1-1 0,0 0 0,-1-1 0,-1-1 0,1 0 0,-2-2 0,0 0 0,0 0 0,0-2 0,-1 0 0,0-2 0,0 0 0,-1 0 0,-29 1 0,20-3 0,-48 10 0,47-6 0,-44 2 0,50-6 45,1 0-1,-27 9 1,-29 3-1544,52-12-5327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354 287 24575,'-15'0'0,"1"0"0,-1 1 0,1 1 0,0 0 0,-19 6 0,25-6 0,1 2 0,0-1 0,0 1 0,0 0 0,0 0 0,1 0 0,-1 1 0,1 0 0,1 1 0,-1-1 0,-6 9 0,2-2 0,-19 23 0,-43 67 0,64-89 0,1 0 0,1 1 0,0 0 0,1 0 0,0 0 0,1 0 0,1 1 0,0 0 0,0 20 0,1-19 0,2 0 0,0 0 0,1 0 0,0 0 0,2 0 0,0 0 0,0 0 0,2-1 0,0 1 0,0-1 0,2-1 0,0 1 0,0-1 0,2 0 0,-1-1 0,2 1 0,0-2 0,0 0 0,17 15 0,11 10 0,36 36 0,3-3 0,111 77 0,-174-137 0,1-1 0,1-1 0,-1-1 0,1 0 0,0-1 0,33 8 0,-37-12 0,-1-1 0,0 0 0,1 0 0,-1-1 0,1 0 0,-1-1 0,1 0 0,-1-1 0,0-1 0,0 0 0,17-6 0,-4-2 0,-1-1 0,-1-2 0,0 0 0,0-1 0,-2-1 0,30-29 0,-16 10 0,-2-1 0,45-66 0,-23 15 0,-4-1 0,76-189 0,-111 241 0,18-72 0,-21 57 0,-5 22 0,0-1 0,-3 0 0,2-35 0,-5 51 0,-2 0 0,0 0 0,0 1 0,-1-1 0,-1 0 0,-1 1 0,1 0 0,-13-26 0,13 33 0,0-1 0,-1 1 0,0 0 0,-1 0 0,1 1 0,-1-1 0,0 1 0,0 0 0,-1 0 0,0 1 0,0-1 0,0 1 0,0 1 0,0-1 0,-1 1 0,0 0 0,1 1 0,-1-1 0,-8 0 0,-26-3 0,0 2 0,0 2 0,-78 6 0,17 0 0,80-3 0,0 1 0,1 2 0,-26 6 0,22-4 0,-48 5 0,34-6 0,-47 10 0,3 1 0,24-7 0,1 2 0,0 2 0,0 4 0,2 1 0,0 4 0,-53 28 0,105-48-76,-1 0 1,1 1-1,0 0 0,0 0 0,0 0 0,0 0 0,0 1 0,1 0 1,-1 0-1,1 0 0,0 0 0,0 0 0,1 0 0,-1 1 1,1-1-1,0 1 0,-2 8 0,-2 11-6750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1296 24575,'-3'-1'0,"-1"1"0,1-1 0,-1 0 0,1 0 0,0 0 0,-1-1 0,1 1 0,0-1 0,0 0 0,0 0 0,0 0 0,1 0 0,-5-4 0,-36-39 0,27 28 0,-19-22 0,2-1 0,-43-70 0,-44-99 0,24 41 0,46 74 0,-56-144 0,45 95 0,0-4-1365,52 126-5461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24575,'6'0'0,"8"0"0,7 0 0,7 0 0,3 0 0,4 0 0,1 0 0,0 0 0,0 0 0,0 0 0,0 0 0,-1 0 0,0 0 0,0 0 0,0 0 0,-6 0-8191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24575,'147'3'0,"161"-7"0,-176-17 0,-56 7 0,36-13-1365,-87 23-5461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24575,'-490'0'0,"468"1"0,1 1 0,0 0 0,-29 8 0,41-8 0,0 0 0,0 1 0,0 0 0,0 1 0,0 0 0,1 0 0,0 1 0,0 0 0,-15 12 0,19-12 0,0 1 0,0 0 0,1 0 0,0 0 0,0 0 0,0 0 0,0 1 0,1-1 0,0 1 0,1 0 0,0 0 0,0-1 0,0 1 0,0 0 0,1 0 0,2 14 0,1 9 0,2 0 0,12 42 0,-15-63 0,11 41 0,-2-14 0,-2 0 0,-2 1 0,5 69 0,-14 31 0,3 74 0,-1-207 0,1 1 0,-1-1 0,1 1 0,-1-1 0,1 0 0,1 1 0,-1-1 0,1 0 0,-1 1 0,1-1 0,1 0 0,-1-1 0,0 1 0,1 0 0,0-1 0,0 1 0,0-1 0,0 0 0,6 5 0,0-4 0,-1 0 0,1 0 0,0-1 0,-1 0 0,1-1 0,1 0 0,-1 0 0,12 0 0,59 10 0,-43-5 0,60 3 0,147-11-1365,-214 1-5461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24575,'0'1'0,"0"0"0,0 0 0,0-1 0,0 1 0,0 0 0,0 0 0,0 0 0,0-1 0,1 1 0,-1 0 0,0 0 0,1-1 0,-1 1 0,0 0 0,1 0 0,-1-1 0,1 1 0,-1 0 0,1-1 0,-1 1 0,1-1 0,-1 1 0,1-1 0,0 1 0,-1-1 0,1 1 0,0-1 0,-1 0 0,2 1 0,27-2 0,-22-2 0,1 0 0,0 0 0,-1 0 0,0-1 0,8-5 0,30-30 0,-2-1 0,64-77 0,32-59 0,173-168 0,-312 343 0,1 0 0,-1 0 0,1 1 0,0-1 0,-1 0 0,1 1 0,0-1 0,0 1 0,-1-1 0,1 1 0,0-1 0,0 1 0,0 0 0,0-1 0,-1 1 0,1 0 0,0-1 0,0 1 0,0 0 0,0 0 0,0 0 0,0 0 0,0 0 0,0 0 0,-1 0 0,1 0 0,0 1 0,0-1 0,0 0 0,0 0 0,1 2 0,0-1 0,0 1 0,0 0 0,-1-1 0,1 1 0,-1 0 0,1 0 0,-1 1 0,0-1 0,0 0 0,0 0 0,2 5 0,0 6 0,1 0 0,-1 1 0,1 17 0,-4 159 0,2 8 0,-3-196 0,2 1 0,-1-1 0,0 0 0,0 1 0,1-1 0,-1 1 0,1-1 0,0 0 0,0 0 0,0 1 0,0-1 0,0 0 0,0 0 0,1 0 0,-1 0 0,1 0 0,1 2 0,-1-4 0,-1 1 0,1-1 0,-1 1 0,1-1 0,0 0 0,-1 0 0,1 0 0,0 0 0,-1 0 0,1 0 0,0 0 0,-1 0 0,1 0 0,0-1 0,-1 1 0,1-1 0,-1 1 0,1-1 0,-1 0 0,1 0 0,-1 1 0,1-1 0,-1 0 0,0 0 0,3-3 0,60-45 0,-2-4 0,61-66 0,-109 105 0,-11 11 0,-1 0 0,1 0 0,0 1 0,0-1 0,0 1 0,1 0 0,-1 0 0,0 0 0,1 0 0,-1 0 0,1 1 0,0-1 0,0 1 0,-1 0 0,1 1 0,0-1 0,0 0 0,0 1 0,0 0 0,0 0 0,0 0 0,6 2 0,-6-1 0,1 1 0,-1 0 0,1 0 0,-1 1 0,0-1 0,0 1 0,-1 0 0,1 0 0,0 0 0,-1 1 0,0-1 0,0 1 0,0 0 0,0 0 0,0 0 0,-1 0 0,0 0 0,3 6 0,12 36 0,-1 0 0,-3 1 0,14 96 0,-24-118 0,-2 52 0,-2-61 0,0 1 0,2-1 0,-1 1 0,2-1 0,1 0 0,0 0 0,7 23 0,2-18-1365,2-4-5461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216 112 24575,'-6'1'0,"-1"0"0,0 1 0,0 0 0,1 0 0,-1 0 0,1 0 0,0 1 0,0 0 0,0 1 0,0-1 0,0 1 0,1 0 0,-1 1 0,1-1 0,0 1 0,1 0 0,-1 1 0,1-1 0,-5 9 0,-4 6 0,0 0 0,2 1 0,0 0 0,-10 31 0,14-24 0,0 0 0,2 0 0,1 1 0,2 0 0,0-1 0,2 1 0,6 49 0,-6-74 0,1-1 0,-1 0 0,1 0 0,0 1 0,0-1 0,0 0 0,1 0 0,-1 0 0,1 0 0,0 0 0,-1 0 0,1-1 0,0 1 0,1 0 0,-1-1 0,0 0 0,1 1 0,0-1 0,2 2 0,1-1 0,-1 0 0,1-1 0,0 1 0,0-1 0,0-1 0,0 1 0,0-1 0,0 0 0,12 1 0,-6-2 0,0 0 0,-1-1 0,1 0 0,0-1 0,-1 0 0,0-1 0,1 0 0,-1-1 0,0 0 0,20-12 0,-17 6 0,0-2 0,0 0 0,-1 0 0,-1-1 0,0-1 0,14-21 0,-5 2 0,33-67 0,-43 74 0,-1 1 0,-1-2 0,-1 1 0,-2-1 0,0 0 0,-2 0 0,-1-1 0,-1 1 0,-2-1 0,-2-28 0,2 53-3,-1-1-1,1 1 0,-1 0 1,1-1-1,-1 1 0,0 0 1,-1 0-1,1-1 0,0 1 1,-1 0-1,0 0 0,0 1 1,0-1-1,0 0 0,0 0 1,0 1-1,-1 0 0,1-1 1,-1 1-1,1 0 0,-5-2 1,2 2 20,0 0-1,-1 0 1,1 0 0,-1 1-1,0-1 1,0 1 0,1 1-1,-1-1 1,0 1 0,0 0-1,-8 2 1,-5 1-229,0 0 0,0 2 0,0 0-1,1 2 1,0 0 0,-25 13 0,24-9-6614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0 972 24575,'54'1'0,"50"-1"0,-95-1 0,1 0 0,-1 0 0,0-1 0,0-1 0,0 0 0,0 0 0,0 0 0,12-8 0,-10 5 0,-1 0 0,0 0 0,-1-1 0,1 0 0,8-9 0,-15 12 0,0 1 0,0-1 0,0-1 0,-1 1 0,1 0 0,-1-1 0,0 1 0,0-1 0,0 1 0,-1-1 0,0 0 0,1-8 0,0 1 0,-2 0 0,1 1 0,-2-1 0,1 1 0,-2-1 0,1 0 0,-7-18 0,-3-4 0,-19-38 0,20 50 0,0 0 0,2 0 0,1-1 0,0 0 0,-4-32 0,9 38 0,0-4 0,0 1 0,3-41 0,0 56 0,-1 1 0,1-1 0,0 1 0,0-1 0,0 1 0,0 0 0,1-1 0,0 1 0,0 0 0,0 0 0,1 0 0,-1 0 0,1 1 0,0-1 0,0 0 0,0 1 0,0 0 0,7-5 0,69-37 0,-47 28 0,54-39 0,-70 44 0,1 1 0,0 1 0,0 0 0,1 2 0,35-12 0,99-19 0,-107 30 0,-17 3-1365,-3 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24575,'38'2'0,"-1"2"0,50 11 0,-46-7 0,69 4 0,0-12 0,-64-2 0,0 3 0,1 1 0,57 11 0,-54-3-455,0-3 0,84 1 0,-101-8-6371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1120 24575,'-1'-48'0,"3"1"0,1-1 0,14-66 0,5-8 0,-15 79 0,1 0 0,2 0 0,26-70 0,-27 92 0,10-25 0,2 0 0,2 2 0,53-76 0,-37 66 0,-26 34 0,1 1 0,0 1 0,1 0 0,1 1 0,32-27 0,-40 40 0,-1 0 0,1 0 0,0 0 0,0 1 0,0 0 0,1 1 0,-1 0 0,1 0 0,-1 1 0,1 0 0,0 0 0,-1 1 0,1 0 0,0 1 0,8 1 0,-10-1 0,0 0 0,0 1 0,-1-1 0,1 1 0,0 1 0,-1-1 0,0 1 0,0 1 0,1-1 0,-2 1 0,1 0 0,0 0 0,-1 1 0,0-1 0,0 1 0,0 0 0,-1 1 0,0-1 0,4 7 0,2 5 0,-2-1 0,0 2 0,-1-1 0,-1 1 0,0 0 0,-1 0 0,-1 0 0,-1 1 0,-1 0 0,-1-1 0,0 26 0,-2-40 0,1-1 0,-1 1 0,0-1 0,0 1 0,0-1 0,-1 1 0,1-1 0,-1 0 0,1 0 0,-1 0 0,0 0 0,-1 0 0,1 0 0,0 0 0,-1-1 0,0 1 0,1-1 0,-1 0 0,0 1 0,0-1 0,0-1 0,0 1 0,-1 0 0,1-1 0,0 0 0,-1 0 0,1 0 0,-1 0 0,0 0 0,-4 0 0,-13 1 0,-1 0 0,0-1 0,0-2 0,-22-2 0,8 0 0,-210 0-1365,216 3-5461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0 879 24575,'1'-7'0,"1"0"0,0 0 0,0 0 0,0 0 0,0 0 0,1 1 0,0-1 0,6-7 0,6-18 0,108-264 0,-109 268 0,-1-2 0,-1 1 0,-2-2 0,-1 1 0,-1-1 0,-2 0 0,5-58 0,-11 88 0,0-15 0,0 0 0,0 0 0,-2 0 0,-4-23 0,5 35 0,0 0 0,-1 1 0,1-1 0,-1 0 0,1 1 0,-1-1 0,0 1 0,-1 0 0,1-1 0,0 1 0,-1 0 0,0 0 0,0 1 0,0-1 0,0 0 0,0 1 0,0 0 0,-1 0 0,1 0 0,-1 0 0,1 1 0,-1-1 0,-6-1 0,-1 0 0,-1 1 0,0 0 0,0 1 0,0 0 0,0 1 0,0 0 0,-24 4 0,36-4 0,0 0 0,-1 0 0,1 0 0,0 0 0,0 0 0,-1 0 0,1 0 0,0 0 0,-1 0 0,1 0 0,0 0 0,0 0 0,-1 1 0,1-1 0,0 0 0,0 0 0,-1 0 0,1 0 0,0 1 0,0-1 0,0 0 0,-1 0 0,1 0 0,0 1 0,0-1 0,0 0 0,0 1 0,-1-1 0,1 0 0,0 0 0,0 1 0,0-1 0,0 0 0,0 0 0,0 1 0,0 0 0,9 8 0,22 9 0,-27-16 0,19 8 0,0-1 0,0-2 0,0 0 0,1-1 0,29 2 0,18 6 0,-16-6 0,0-2 0,0-3 0,101-6 0,-37 0 0,193 3-1365,-282 0-5461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 24575,'1'-10'0,"1"0"0,0 0 0,1 0 0,0 0 0,1 1 0,0-1 0,7-11 0,3-10 0,17-33 0,75-116 0,-68 120 0,8-18 0,48-71 0,-81 131 0,1 1 0,0 0 0,2 1 0,0 0 0,32-23 0,-45 37 0,0 1 0,0-1 0,0 1 0,1-1 0,-1 1 0,0 0 0,1 0 0,-1 1 0,1-1 0,-1 1 0,1-1 0,-1 1 0,1 0 0,-1 1 0,1-1 0,-1 0 0,1 1 0,-1 0 0,0 0 0,1 0 0,-1 0 0,0 1 0,0-1 0,1 1 0,-1 0 0,0 0 0,5 4 0,8 7 0,-1 1 0,0 0 0,23 29 0,-12-12 0,-17-22 0,-1 0 0,-1 0 0,0 1 0,0 0 0,-1 1 0,6 12 0,-11-21 0,0 1 0,1-1 0,-2 1 0,1 0 0,0-1 0,0 1 0,-1 0 0,1 0 0,-1-1 0,0 1 0,0 0 0,0 0 0,0-1 0,-1 1 0,1 0 0,-1 0 0,1-1 0,-1 1 0,0 0 0,0-1 0,0 1 0,-1-1 0,1 0 0,0 1 0,-1-1 0,0 0 0,1 0 0,-1 1 0,0-1 0,0-1 0,-4 4 0,-4 1 0,0 0 0,-1-1 0,1-1 0,-1 0 0,0 0 0,0-1 0,-1 0 0,1-1 0,-23 1 0,-13-1 0,-54-5 0,35 0 0,19 1 0,23 1 0,0 0 0,-41 5 0,64-4 0,1 0 0,0 0 0,-1 0 0,1 0 0,0 0 0,-1 0 0,1 0 0,0 0 0,-1 0 0,1 0 0,0 0 0,-1 0 0,1 0 0,0 0 0,-1 0 0,1 0 0,0 0 0,-1 1 0,1-1 0,0 0 0,-1 0 0,1 0 0,0 1 0,0-1 0,-1 0 0,1 0 0,0 1 0,0-1 0,-1 0 0,1 0 0,0 1 0,0-1 0,0 0 0,0 1 0,-1-1 0,1 0 0,0 1 0,0-1 0,0 0 0,0 1 0,0-1 0,0 0 0,0 1 0,0-1 0,0 0 0,0 1 0,0-1 0,0 0 0,0 1 0,0-1 0,1 1 0,19 16 0,31 11 0,-50-28 0,106 55 27,-58-28-723,84 32 0,-111-52-6130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24575,'5'0'0,"0"-1"0,0 0 0,0 0 0,0-1 0,0 1 0,0-1 0,0 0 0,-1 0 0,1 0 0,-1-1 0,0 0 0,0 0 0,0 0 0,8-7 0,4-7 0,30-38 0,-19 21 0,42-57 0,-55 69 0,2 0 0,1 0 0,0 2 0,2 0 0,39-32 0,-54 49 0,-1 0 0,1 1 0,0-1 0,-1 1 0,1 0 0,0 0 0,0 1 0,1-1 0,-1 1 0,0 0 0,0 0 0,1 0 0,-1 1 0,0 0 0,1-1 0,-1 1 0,1 1 0,-1-1 0,0 1 0,1 0 0,-1 0 0,0 0 0,0 0 0,1 1 0,-1-1 0,0 1 0,0 0 0,5 4 0,-4-1 0,0 0 0,0 0 0,0 1 0,0-1 0,-1 1 0,0 0 0,0 0 0,-1 0 0,0 1 0,0-1 0,0 1 0,-1 0 0,0 0 0,0 0 0,-1 0 0,2 13 0,0 15 0,-2 0 0,0 0 0,-3 0 0,-5 36 0,4-56 0,0-1 0,-1 0 0,-1 0 0,0 0 0,-1 0 0,0-1 0,-1 0 0,0 0 0,-1-1 0,-1 0 0,0 0 0,-13 12 0,6-6-1365,3-2-5461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24575,'6'0'0,"8"0"0,7 0 0,6 0 0,5 0 0,2 0 0,2 0 0,-6-6 0,-2-1 0,1-1 0,-5 2-8191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0 683 24575,'3'0'0,"-1"-1"0,1 1 0,-1-1 0,1 0 0,-1 0 0,0 0 0,1 0 0,-1 0 0,0 0 0,0-1 0,0 1 0,0-1 0,0 0 0,0 1 0,0-1 0,0 0 0,1-3 0,29-43 0,-23 33 0,30-48 0,-4 7 0,62-79 0,-46 70 0,-38 47 0,0 0 0,1 1 0,1 0 0,0 1 0,2 1 0,-1 0 0,2 1 0,0 1 0,28-15 0,28-12 0,-54 28 0,0 1 0,1 0 0,0 2 0,30-10 0,-48 19 0,0-1 0,0 0 0,0 1 0,0-1 0,1 1 0,-1 0 0,0 0 0,0 0 0,0 1 0,0-1 0,0 1 0,0 0 0,0-1 0,0 1 0,0 0 0,-1 1 0,1-1 0,0 1 0,-1-1 0,1 1 0,-1 0 0,1 0 0,-1 0 0,0 0 0,1 0 0,-1 0 0,-1 1 0,1-1 0,0 1 0,0-1 0,-1 1 0,0 0 0,2 4 0,-1-3 0,-1 0 0,0 0 0,0-1 0,-1 1 0,1 0 0,-1 0 0,0 0 0,0 0 0,0-1 0,-1 1 0,1 0 0,-1 0 0,0 0 0,0-1 0,0 1 0,0 0 0,-1-1 0,0 1 0,1-1 0,-1 0 0,-1 1 0,1-1 0,0 0 0,-1 0 0,1-1 0,-5 5 0,-7 4 0,-45 36 0,-90 56 0,141-98 9,0-1-1,-1-1 1,0 0-1,0 0 1,0 0 0,0-1-1,0-1 1,0 1-1,0-1 1,-1-1-1,1 0 1,0 0-1,-16-3 1,3-1-306,0-2 0,0 0 0,0-2 0,-28-13 0,29 12-6529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24575,'1'1'0,"1"0"0,0-1 0,0 1 0,-1 0 0,1 0 0,0 0 0,-1 0 0,1 0 0,-1 0 0,1 1 0,-1-1 0,0 0 0,1 1 0,-1-1 0,0 1 0,0 0 0,0-1 0,1 3 0,20 39 0,-17-32 0,25 47 0,-5-11 0,34 89 0,-56-125-136,1-1-1,0 0 1,1 0-1,0 0 1,1-1-1,0 1 1,0-2-1,1 1 0,12 12 1,-3-8-6690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24575,'27'1'0,"0"2"0,51 12 0,-2 0 0,5-1 0,-32-5 0,102 5 0,-122-14-120,-7 1-87,0-1-1,-1 0 1,1-2-1,0-1 0,34-8 1,-34 3-6619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24575,'5'1'0,"-1"0"0,1 0 0,-1 0 0,0 1 0,1-1 0,7 5 0,22 8 0,18-8 0,0-1 0,1-3 0,100-8 0,-69-10 0,-62 10 0,0 1 0,26-1 0,-15 4-1365,-5 2-5461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5:4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24575,'21'0'0,"-1"1"0,1 1 0,0 1 0,35 9 0,-47-9 0,0 0 0,0 0 0,-1 1 0,1 1 0,-1-1 0,0 1 0,0 0 0,0 1 0,-1 0 0,0 0 0,0 1 0,11 14 0,-16-19 0,0 0 0,-1 0 0,1 1 0,-1-1 0,0 1 0,1-1 0,-1 1 0,0-1 0,-1 1 0,1 0 0,0 0 0,-1-1 0,1 1 0,-1 0 0,0 0 0,0 0 0,0-1 0,-1 1 0,1 0 0,-2 5 0,1-4 0,-1-1 0,0 1 0,0-1 0,-1 1 0,1-1 0,-1 0 0,1 1 0,-1-2 0,0 1 0,0 0 0,-1 0 0,-5 3 0,-2 1 0,-1-1 0,1-1 0,-1 0 0,0 0 0,-1-1 0,1-1 0,-1 0 0,-15 2 0,-22-4 0,36-1 0,0 0 0,1 1 0,-27 5 0,39-6 0,0 0 0,0 0 0,0 0 0,0 1 0,0-1 0,0 0 0,0 1 0,0-1 0,0 1 0,0-1 0,0 1 0,1 0 0,-1-1 0,0 1 0,0 0 0,0-1 0,1 1 0,-1 0 0,1 0 0,-1 0 0,0 0 0,1 0 0,-1-1 0,1 1 0,0 0 0,-1 2 0,1-2 0,0 1 0,0 0 0,0 0 0,1-1 0,-1 1 0,1 0 0,-1-1 0,1 1 0,0 0 0,-1-1 0,1 1 0,0 0 0,0-1 0,1 2 0,7 8 0,0-1 0,0 0 0,15 11 0,-16-14 0,-4-3 0,7 5 0,-1 1 0,0 0 0,-1 0 0,0 1 0,8 15 0,-15-24 0,-1 0 0,0 0 0,0 0 0,0 0 0,0 0 0,-1 0 0,1 1 0,-1-1 0,1 0 0,-1 1 0,0-1 0,1 0 0,-1 1 0,-1-1 0,1 1 0,0-1 0,0 0 0,-1 1 0,0-1 0,1 0 0,-1 0 0,0 1 0,0-1 0,0 0 0,0 0 0,0 0 0,-1 0 0,1 0 0,-1 0 0,1-1 0,-1 1 0,0 0 0,0-1 0,1 1 0,-1-1 0,0 0 0,0 0 0,-3 2 0,-8 4 0,-1 0 0,0-1 0,0-1 0,0 0 0,-1-1 0,0 0 0,0-1 0,-27 2 0,-13-3 0,-61-5 0,26 0 0,-14 2-1365,74 1-5461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1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1 490 24575,'1'-6'0,"1"0"0,0 0 0,0 0 0,0 0 0,1 1 0,0-1 0,3-4 0,6-12 0,16-43 0,-4-1 0,29-116 0,-30 103-1365,-16 55-5461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0 803 24575,'8'-10'0,"0"-2"0,-1 1 0,-1-1 0,1 0 0,-2 0 0,0-1 0,-1 1 0,4-16 0,-2 8 0,30-90 0,41-230 0,-46 197 0,-31 140 0,1-1 0,0 1 0,0 0 0,0 0 0,0 0 0,0-1 0,0 1 0,1 1 0,0-1 0,-1 0 0,1 0 0,0 0 0,1 1 0,-1-1 0,0 1 0,1 0 0,-1 0 0,1 0 0,0 0 0,-1 0 0,1 0 0,0 1 0,0 0 0,0-1 0,1 1 0,-1 0 0,0 0 0,0 1 0,0-1 0,1 1 0,3-1 0,9 2 0,0 0 0,0 0 0,0 2 0,0 0 0,21 7 0,20 4 0,9-9-1365,-37-3-5461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1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32 24575,'-42'0'0,"1"-2"0,0-1 0,-57-13 0,84 13 0,0 0 0,0 1 0,0 0 0,0 1 0,0 1 0,-16 1 0,26 0 0,1-1 0,-1 1 0,0 0 0,0 0 0,1 0 0,-1 0 0,1 1 0,-1 0 0,1-1 0,-1 1 0,1 0 0,0 1 0,0-1 0,0 1 0,0-1 0,1 1 0,-1 0 0,1 0 0,-1 0 0,1 0 0,0 0 0,0 1 0,1-1 0,-1 0 0,0 1 0,1 0 0,-1 4 0,-2 14 0,1 1 0,1 0 0,1 1 0,1-1 0,3 24 0,-1-24 0,-1-1 0,-1 1 0,-1-1 0,-1 0 0,-7 37 0,-27 113 0,36-170 0,0-1 0,-1 1 0,1 0 0,0 0 0,0 0 0,0 0 0,1-1 0,-1 1 0,0 0 0,1 0 0,-1 0 0,1-1 0,-1 1 0,1 0 0,0-1 0,0 1 0,0 0 0,0-1 0,0 1 0,0-1 0,0 0 0,0 1 0,1-1 0,-1 0 0,0 0 0,1 0 0,-1 1 0,1-2 0,0 1 0,-1 0 0,1 0 0,0 0 0,-1-1 0,1 1 0,0-1 0,0 1 0,-1-1 0,1 0 0,3 0 0,10 2 0,0 0 0,1-2 0,26-1 0,-24 0 0,6 1 0,-1 2 0,1 1 0,-1 1 0,0 1 0,0 0 0,0 2 0,-1 1 0,22 11 0,-41-18 0,0 0 0,0 1 0,0-1 0,0 1 0,0 0 0,0 0 0,0 0 0,-1 0 0,1 0 0,-1 1 0,0-1 0,1 1 0,-1 0 0,0 0 0,0 0 0,-1 0 0,1 0 0,-1 0 0,0 0 0,2 5 0,-2-3 0,-1 0 0,0 0 0,0 0 0,0 0 0,0 0 0,-1 0 0,0 0 0,0 0 0,0 0 0,-1 0 0,0-1 0,-3 8 0,-5 6 0,0-1 0,-2 0 0,0-1 0,0 0 0,-27 25 0,19-20 0,-2-2 0,0 0 0,-1-1 0,-1-1 0,-44 24 0,49-33 0,0 0 0,-1-1 0,0-1 0,-1-1 0,1 0 0,-1-2 0,0 0 0,0-2 0,-28-1 0,15 0-1365,3-1-5461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5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1 24575,'1'2'0,"-1"1"0,1-1 0,-1 0 0,1 1 0,0-1 0,0 1 0,0-1 0,0 0 0,1 0 0,-1 0 0,1 1 0,-1-1 0,1-1 0,-1 1 0,1 0 0,0 0 0,0-1 0,0 1 0,0-1 0,0 1 0,1-1 0,-1 0 0,5 2 0,2 1 0,0 0 0,1-1 0,-1-1 0,18 4 0,218 31 0,-100-5 0,-136-31 0,0 0 0,0 0 0,0 1 0,0 0 0,-1 1 0,1 0 0,-1 0 0,13 7 0,-17-8 0,0 1 0,-1 0 0,0 0 0,0 0 0,0 1 0,0-1 0,0 1 0,-1-1 0,1 1 0,-1 0 0,0 0 0,0 0 0,0 0 0,-1 0 0,0 1 0,1-1 0,-2 0 0,1 1 0,0 5 0,1 27 0,-2 0 0,-1-1 0,-2 1 0,-14 65 0,6-35 0,-32 177 0,12-109 0,5-28 0,-30 125 0,35-150 0,-70 233 0,49-177 0,11-35 0,-1-3 0,-19 114 0,14-5 0,36-204 0,1 0 0,-1-1 0,0 1 0,0-1 0,0 0 0,-1 1 0,0-1 0,0 0 0,0 0 0,0 0 0,0 0 0,-1 0 0,0 0 0,0-1 0,0 1 0,0-1 0,0 0 0,-7 5 0,7-7 0,-1 1 0,0-1 0,0 1 0,1-1 0,-1 0 0,0-1 0,0 1 0,0-1 0,0 1 0,0-1 0,0 0 0,0-1 0,0 1 0,0-1 0,0 1 0,0-1 0,1-1 0,-1 1 0,0 0 0,0-1 0,1 0 0,-4-2 0,-253-133 0,211 112-44,32 15-220,-1 1 0,-1 0-1,0 2 1,-25-8 0,19 10-6562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5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1 664 24575,'2'-28'0,"1"0"0,2 0 0,1 0 0,1 1 0,1 0 0,17-37 0,10-35 0,-15 27 0,-6 23 0,34-87 0,-25 83-1365,-16 29-5461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5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24575,'1'4'0,"0"1"0,0-1 0,0 0 0,1 1 0,0-1 0,-1 0 0,4 5 0,9 25 0,-8-1 0,0 4 0,2 0 0,1-1 0,19 48 0,-23-76 0,-1-1 0,1 0 0,1 0 0,-1 0 0,1-1 0,0 0 0,1 0 0,-1 0 0,1-1 0,1 0 0,-1 0 0,1 0 0,-1-1 0,1-1 0,0 1 0,1-1 0,-1-1 0,0 1 0,10 0 0,17 4 0,1-2 0,-1-1 0,48-2 0,-69-2 0,1-1 0,0 0 0,-1-2 0,1 1 0,-1-2 0,0 0 0,0 0 0,0-2 0,0 0 0,-1 0 0,0-1 0,0 0 0,15-13 0,-26 18 0,0-1 0,1 0 0,-1 1 0,0-1 0,-1 0 0,1 0 0,0 0 0,-1 0 0,1 0 0,-1-1 0,0 1 0,0 0 0,0-1 0,-1 1 0,1 0 0,-1-1 0,0 1 0,0-7 0,0 9 0,0-1 0,-1 1 0,1-1 0,0 1 0,-1-1 0,1 1 0,-1-1 0,0 1 0,1-1 0,-1 1 0,0-1 0,0 1 0,0 0 0,0 0 0,0-1 0,0 1 0,0 0 0,0 0 0,-1 0 0,1 0 0,0 0 0,0 0 0,-1 1 0,1-1 0,-1 0 0,1 1 0,-1-1 0,1 1 0,-1-1 0,1 1 0,-1 0 0,0 0 0,1 0 0,-1-1 0,1 2 0,-1-1 0,0 0 0,1 0 0,-1 0 0,1 1 0,-2 0 0,-2 0 0,0 1 0,1 0 0,-1 0 0,1 1 0,0-1 0,-1 1 0,1 0 0,1 0 0,-1 1 0,0-1 0,1 1 0,-1 0 0,1 0 0,0 0 0,1 0 0,-1 0 0,1 0 0,0 1 0,-3 6 0,-4 11 0,1 1 0,-8 37 0,-17 138 0,19-129-97,2-8-326,2-1 1,-2 63-1,12-93-6403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5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24575,'158'3'0,"174"-7"0,-225-12 0,-69 9 0,60-4 0,-76 11 0,164 2 0,-183-2 0,1 0 0,-1 1 0,0-1 0,0 1 0,0 0 0,0 0 0,0 0 0,0 1 0,0-1 0,0 1 0,0 0 0,0-1 0,-1 1 0,1 0 0,-1 1 0,1-1 0,-1 0 0,0 1 0,2 2 0,-1 0 0,0 0 0,-1 0 0,0 1 0,0-1 0,0 0 0,0 1 0,-1 0 0,0-1 0,-1 1 0,1 6 0,-1 10 0,-1 0 0,-1 0 0,-2 0 0,-8 34 0,-29 99 0,-35 145 0,64-244 0,0-5 0,3 0 0,-7 103 0,14-119 0,-13 71 0,10-83 0,1 1 0,1 0 0,1 0 0,1 1 0,1-1 0,5 38 0,-5-59 0,2 5 0,-1 0 0,1 0 0,-2 0 0,1 0 0,-1 0 0,-1 8 0,1-14 0,-1 0 0,1 0 0,-1 0 0,1 0 0,-1-1 0,0 1 0,0 0 0,0 0 0,0-1 0,0 1 0,0-1 0,0 1 0,0-1 0,-1 1 0,1-1 0,-1 0 0,1 1 0,-1-1 0,1 0 0,-1 0 0,0 0 0,1 0 0,-1-1 0,0 1 0,0 0 0,0-1 0,0 1 0,0-1 0,1 0 0,-1 0 0,-3 1 0,-9-1 0,1-1 0,-1 0 0,1 0 0,-1-2 0,1 1 0,0-2 0,-15-5 0,-88-40 0,68 28-273,-1 1 0,-1 3 0,0 2 0,-71-12 0,91 23-6553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1484 24575,'-3'-139'0,"7"-154"0,0 263 0,15-51 0,-6 32 0,6-18 0,45-106 0,-52 144 0,24-53 0,3 2 0,97-146 0,-103 183 0,2 2 0,63-59 0,-92 95 0,0 0 0,0 0 0,0 0 0,1 1 0,-1 0 0,1 1 0,0-1 0,0 1 0,1 1 0,-1-1 0,0 1 0,1 0 0,0 1 0,-1 0 0,1 0 0,0 1 0,0 0 0,-1 0 0,1 0 0,0 1 0,-1 1 0,1-1 0,-1 1 0,1 0 0,-1 1 0,0 0 0,0 0 0,12 8 0,-4-3 0,-2 1 0,1 1 0,-1 0 0,-1 1 0,0 1 0,0 0 0,-2 0 0,1 1 0,-1 0 0,-1 1 0,0 0 0,11 27 0,-9-16 0,-2 0 0,-1 0 0,-1 1 0,-2 0 0,6 49 0,-11-64 0,0 0 0,0-1 0,-1 1 0,0-1 0,0 1 0,-2-1 0,1 1 0,-1-1 0,-1 0 0,0 0 0,0-1 0,-1 1 0,0-1 0,0 0 0,-1 0 0,-1 0 0,-10 10 0,10-12 0,0 0 0,-1-1 0,0 0 0,-1-1 0,1 1 0,-1-1 0,0-1 0,0 0 0,-1 0 0,1-1 0,-1 0 0,0-1 0,0 0 0,1 0 0,-21 0 0,3-3 0,-1-1 0,1-1 0,-1-1 0,-41-13 0,-190-40 0,100 23-1365,129 31-5461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24575,'38'2'0,"-1"2"0,50 11 0,-46-7 0,69 4 0,0-12 0,-64-2 0,0 3 0,1 1 0,57 11 0,-54-3-455,0-3 0,84 1 0,-101-8-6371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24575,'112'2'0,"126"-5"0,-100-20 0,-103 15 0,-6 0-1365,-7-1-5461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364 24575,'-47'0'0,"-106"-4"0,132 1 0,1 0 0,-1-1 0,1-1 0,0-1 0,-27-11 0,-174-88 0,-112-48 0,202 92 0,130 61 0,0-1 0,0 1 0,-1-1 0,1 1 0,0 0 0,-1 0 0,1 0 0,0-1 0,-1 1 0,1 0 0,-1 1 0,1-1 0,0 0 0,-1 0 0,1 1 0,0-1 0,0 0 0,-1 1 0,1-1 0,0 1 0,0 0 0,-1-1 0,1 1 0,0 0 0,0 0 0,0 0 0,0 0 0,0 0 0,0 0 0,0 0 0,1 0 0,-1 0 0,0 0 0,1 0 0,-1 1 0,0-1 0,1 0 0,0 0 0,-1 1 0,1-1 0,0 0 0,-1 1 0,1 1 0,-2 9 0,0 1 0,1-1 0,1 23 0,0-25 0,5 625 0,-7-600 0,-1 0 0,-10 39 0,6-36 0,-3 58 0,5-35 0,-3-1 0,-23 88 0,7-36 0,11-60 0,9-40 0,0 1 0,1-1 0,1 1 0,0 0 0,0 0 0,2 14 0,0-24 0,0 1 0,1 0 0,0 0 0,0-1 0,0 1 0,1 0 0,-1-1 0,1 1 0,0-1 0,0 0 0,0 0 0,0 0 0,0 0 0,1 0 0,0 0 0,-1 0 0,1-1 0,0 1 0,0-1 0,0 0 0,1 0 0,-1 0 0,1 0 0,-1-1 0,5 2 0,47 16 0,0-2 0,1-2 0,94 11 0,-96-20 0,81 16 0,-80-14 0,1-2 0,-1-2 0,101-7 0,-39 0 0,-49 3-1365,-38 0-5461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24575,'5'0'0,"3"-6"0,-1-8 0,-1-7 0,5-1 0,-1-2 0,-1-3 0,-2-2 0,-2-3 0,-3-2 0,-1 5-8191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24575,'6'0'0,"8"0"0,7 0 0,7 0 0,3 0 0,4 0 0,1 0 0,0 0 0,0 0 0,-5 0-8191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1749 24575,'0'-594'0,"4"549"0,1 0 0,3 0 0,1 1 0,31-85 0,-7 20 0,37-133 0,-32 98 0,-19 75-455,2 0 0,57-122 0,-68 169-6371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24575,'9'2'0,"-1"-1"0,0 2 0,0-1 0,0 1 0,-1 0 0,1 0 0,-1 1 0,8 5 0,8 3 0,33 16 0,1-2 0,1-3 0,1-2 0,67 14 0,-95-29 0,24 5 0,1-3 0,77 3 0,-42-13 0,-44 0 0,0 2 0,-1 2 0,72 12 0,-38-2 0,1-3 0,1-4 0,119-8 0,-54 0 0,-43 3-1365,-74 0-5461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111 171 24575,'-3'0'0,"0"1"0,0 0 0,0 0 0,0 0 0,0 1 0,0-1 0,1 1 0,-1-1 0,0 1 0,1 0 0,0 0 0,-1 0 0,1 0 0,0 0 0,0 1 0,0-1 0,-3 5 0,-27 47 0,26-41 0,1 0 0,1 0 0,0 0 0,1 1 0,0-1 0,1 1 0,0 17 0,4 103 0,1-61 0,-3-68 0,0 1 0,0-1 0,1 0 0,0 1 0,0-1 0,0 1 0,1-1 0,-1 0 0,1 0 0,1 0 0,-1 0 0,1 0 0,-1 0 0,1-1 0,4 5 0,-2-4 0,1 0 0,-1-1 0,1 0 0,-1 0 0,1-1 0,0 1 0,1-1 0,-1-1 0,0 1 0,1-1 0,12 3 0,-8-3 0,-1-1 0,0 1 0,0-2 0,0 1 0,0-2 0,1 1 0,-1-1 0,0-1 0,0 0 0,0 0 0,0-1 0,-1 0 0,1-1 0,-1 0 0,0-1 0,0 1 0,0-2 0,0 1 0,9-10 0,-9 7 0,0 0 0,0 0 0,-1-1 0,-1-1 0,1 0 0,-1 1 0,-1-2 0,0 1 0,-1-1 0,0 0 0,0 0 0,-1-1 0,0 1 0,-1-1 0,-1 0 0,2-13 0,-2 3 0,-1-1 0,-1 0 0,-1 1 0,-1-1 0,-1 1 0,-6-24 0,5 32 0,-1 1 0,0 0 0,0 0 0,-2 0 0,0 0 0,0 1 0,-1 0 0,0 1 0,-1 0 0,-18-18 0,9 12-136,0 2-1,-1 0 1,-1 1-1,-1 1 1,0 0-1,0 2 1,-1 0-1,-1 2 0,-38-11 1,32 13-6690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1120 24575,'-1'-48'0,"3"1"0,1-1 0,14-66 0,5-8 0,-15 79 0,1 0 0,2 0 0,26-70 0,-27 92 0,10-25 0,2 0 0,2 2 0,53-76 0,-37 66 0,-26 34 0,1 1 0,0 1 0,1 0 0,1 1 0,32-27 0,-40 40 0,-1 0 0,1 0 0,0 0 0,0 1 0,0 0 0,1 1 0,-1 0 0,1 0 0,-1 1 0,1 0 0,0 0 0,-1 1 0,1 0 0,0 1 0,8 1 0,-10-1 0,0 0 0,0 1 0,-1-1 0,1 1 0,0 1 0,-1-1 0,0 1 0,0 1 0,1-1 0,-2 1 0,1 0 0,0 0 0,-1 1 0,0-1 0,0 1 0,0 0 0,-1 1 0,0-1 0,4 7 0,2 5 0,-2-1 0,0 2 0,-1-1 0,-1 1 0,0 0 0,-1 0 0,-1 0 0,-1 1 0,-1 0 0,-1-1 0,0 26 0,-2-40 0,1-1 0,-1 1 0,0-1 0,0 1 0,0-1 0,-1 1 0,1-1 0,-1 0 0,1 0 0,-1 0 0,0 0 0,-1 0 0,1 0 0,0 0 0,-1-1 0,0 1 0,1-1 0,-1 0 0,0 1 0,0-1 0,0-1 0,0 1 0,-1 0 0,1-1 0,0 0 0,-1 0 0,1 0 0,-1 0 0,0 0 0,-4 0 0,-13 1 0,-1 0 0,0-1 0,0-2 0,-22-2 0,8 0 0,-210 0-1365,216 3-5461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0 803 24575,'8'-10'0,"0"-2"0,-1 1 0,-1-1 0,1 0 0,-2 0 0,0-1 0,-1 1 0,4-16 0,-2 8 0,30-90 0,41-230 0,-46 197 0,-31 140 0,1-1 0,0 1 0,0 0 0,0 0 0,0 0 0,0-1 0,0 1 0,1 1 0,0-1 0,-1 0 0,1 0 0,0 0 0,1 1 0,-1-1 0,0 1 0,1 0 0,-1 0 0,1 0 0,0 0 0,-1 0 0,1 0 0,0 1 0,0 0 0,0-1 0,1 1 0,-1 0 0,0 0 0,0 1 0,0-1 0,1 1 0,3-1 0,9 2 0,0 0 0,0 0 0,0 2 0,0 0 0,21 7 0,20 4 0,9-9-1365,-37-3-5461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24575,'6'0'0,"8"0"0,7 0 0,7 0 0,3 0 0,4 0 0,1 0 0,0 0 0,0 0 0,-5 0-8191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24575,'6'0'0,"8"0"0,1 6 0,5 2 0,4-1 0,4-1 0,4-2 0,1-1 0,2-2 0,1 0 0,0-1 0,-7-1-8191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0,7 0 0,3 0 0,3 0 0,2 0 0,0 0 0,-5 0-8191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0,1 6 0,1 2 0,4 0 0,3-2 0,-4-2-8191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344 906 24575,'2'0'0,"0"-1"0,0 0 0,-1 1 0,1-1 0,0 0 0,0 0 0,-1 0 0,1 0 0,-1-1 0,1 1 0,-1 0 0,0-1 0,1 1 0,-1-1 0,0 1 0,0-1 0,0 1 0,1-4 0,21-37 0,-18 31 0,114-281 0,-39 82 0,-45 140 0,53-83 0,-26 50 0,-143 179 0,67-62 0,-1-1 0,0 0 0,-1-1 0,-1-1 0,1 0 0,-2-2 0,0 0 0,0 0 0,0-2 0,-1 0 0,0-2 0,0 0 0,-1 0 0,-29 1 0,20-3 0,-48 10 0,47-6 0,-44 2 0,50-6 45,1 0-1,-27 9 1,-29 3-1544,52-12-5327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24575,'6'0'0,"8"0"0,1 6 0,5 2 0,4-1 0,4-1 0,4-2 0,1-1 0,2-2 0,1 0 0,0-1 0,-7-1-8191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354 287 24575,'-15'0'0,"1"0"0,-1 1 0,1 1 0,0 0 0,-19 6 0,25-6 0,1 2 0,0-1 0,0 1 0,0 0 0,0 0 0,1 0 0,-1 1 0,1 0 0,1 1 0,-1-1 0,-6 9 0,2-2 0,-19 23 0,-43 67 0,64-89 0,1 0 0,1 1 0,0 0 0,1 0 0,0 0 0,1 0 0,1 1 0,0 0 0,0 20 0,1-19 0,2 0 0,0 0 0,1 0 0,0 0 0,2 0 0,0 0 0,0 0 0,2-1 0,0 1 0,0-1 0,2-1 0,0 1 0,0-1 0,2 0 0,-1-1 0,2 1 0,0-2 0,0 0 0,17 15 0,11 10 0,36 36 0,3-3 0,111 77 0,-174-137 0,1-1 0,1-1 0,-1-1 0,1 0 0,0-1 0,33 8 0,-37-12 0,-1-1 0,0 0 0,1 0 0,-1-1 0,1 0 0,-1-1 0,1 0 0,-1-1 0,0-1 0,0 0 0,17-6 0,-4-2 0,-1-1 0,-1-2 0,0 0 0,0-1 0,-2-1 0,30-29 0,-16 10 0,-2-1 0,45-66 0,-23 15 0,-4-1 0,76-189 0,-111 241 0,18-72 0,-21 57 0,-5 22 0,0-1 0,-3 0 0,2-35 0,-5 51 0,-2 0 0,0 0 0,0 1 0,-1-1 0,-1 0 0,-1 1 0,1 0 0,-13-26 0,13 33 0,0-1 0,-1 1 0,0 0 0,-1 0 0,1 1 0,-1-1 0,0 1 0,0 0 0,-1 0 0,0 1 0,0-1 0,0 1 0,0 1 0,0-1 0,-1 1 0,0 0 0,1 1 0,-1-1 0,-8 0 0,-26-3 0,0 2 0,0 2 0,-78 6 0,17 0 0,80-3 0,0 1 0,1 2 0,-26 6 0,22-4 0,-48 5 0,34-6 0,-47 10 0,3 1 0,24-7 0,1 2 0,0 2 0,0 4 0,2 1 0,0 4 0,-53 28 0,105-48-76,-1 0 1,1 1-1,0 0 0,0 0 0,0 0 0,0 0 0,0 1 0,1 0 1,-1 0-1,1 0 0,0 0 0,0 0 0,1 0 0,-1 1 1,1-1-1,0 1 0,-2 8 0,-2 11-6750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1296 24575,'-3'-1'0,"-1"1"0,1-1 0,-1 0 0,1 0 0,0 0 0,-1-1 0,1 1 0,0-1 0,0 0 0,0 0 0,0 0 0,1 0 0,-5-4 0,-36-39 0,27 28 0,-19-22 0,2-1 0,-43-70 0,-44-99 0,24 41 0,46 74 0,-56-144 0,45 95 0,0-4-1365,52 126-5461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24575,'6'0'0,"8"0"0,7 0 0,7 0 0,3 0 0,4 0 0,1 0 0,0 0 0,0 0 0,0 0 0,0 0 0,-1 0 0,0 0 0,0 0 0,0 0 0,-6 0-8191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24575,'147'3'0,"161"-7"0,-176-17 0,-56 7 0,36-13-1365,-87 23-5461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24575,'-490'0'0,"468"1"0,1 1 0,0 0 0,-29 8 0,41-8 0,0 0 0,0 1 0,0 0 0,0 1 0,0 0 0,1 0 0,0 1 0,0 0 0,-15 12 0,19-12 0,0 1 0,0 0 0,1 0 0,0 0 0,0 0 0,0 0 0,0 1 0,1-1 0,0 1 0,1 0 0,0 0 0,0-1 0,0 1 0,0 0 0,1 0 0,2 14 0,1 9 0,2 0 0,12 42 0,-15-63 0,11 41 0,-2-14 0,-2 0 0,-2 1 0,5 69 0,-14 31 0,3 74 0,-1-207 0,1 1 0,-1-1 0,1 1 0,-1-1 0,1 0 0,1 1 0,-1-1 0,1 0 0,-1 1 0,1-1 0,1 0 0,-1-1 0,0 1 0,1 0 0,0-1 0,0 1 0,0-1 0,0 0 0,6 5 0,0-4 0,-1 0 0,1 0 0,0-1 0,-1 0 0,1-1 0,1 0 0,-1 0 0,12 0 0,59 10 0,-43-5 0,60 3 0,147-11-1365,-214 1-5461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24575,'0'1'0,"0"0"0,0 0 0,0-1 0,0 1 0,0 0 0,0 0 0,0 0 0,0-1 0,1 1 0,-1 0 0,0 0 0,1-1 0,-1 1 0,0 0 0,1 0 0,-1-1 0,1 1 0,-1 0 0,1-1 0,-1 1 0,1-1 0,-1 1 0,1-1 0,0 1 0,-1-1 0,1 1 0,0-1 0,-1 0 0,2 1 0,27-2 0,-22-2 0,1 0 0,0 0 0,-1 0 0,0-1 0,8-5 0,30-30 0,-2-1 0,64-77 0,32-59 0,173-168 0,-312 343 0,1 0 0,-1 0 0,1 1 0,0-1 0,-1 0 0,1 1 0,0-1 0,0 1 0,-1-1 0,1 1 0,0-1 0,0 1 0,0 0 0,0-1 0,-1 1 0,1 0 0,0-1 0,0 1 0,0 0 0,0 0 0,0 0 0,0 0 0,0 0 0,0 0 0,-1 0 0,1 0 0,0 1 0,0-1 0,0 0 0,0 0 0,1 2 0,0-1 0,0 1 0,0 0 0,-1-1 0,1 1 0,-1 0 0,1 0 0,-1 1 0,0-1 0,0 0 0,0 0 0,2 5 0,0 6 0,1 0 0,-1 1 0,1 17 0,-4 159 0,2 8 0,-3-196 0,2 1 0,-1-1 0,0 0 0,0 1 0,1-1 0,-1 1 0,1-1 0,0 0 0,0 0 0,0 1 0,0-1 0,0 0 0,0 0 0,1 0 0,-1 0 0,1 0 0,1 2 0,-1-4 0,-1 1 0,1-1 0,-1 1 0,1-1 0,0 0 0,-1 0 0,1 0 0,0 0 0,-1 0 0,1 0 0,0 0 0,-1 0 0,1 0 0,0-1 0,-1 1 0,1-1 0,-1 1 0,1-1 0,-1 0 0,1 0 0,-1 1 0,1-1 0,-1 0 0,0 0 0,3-3 0,60-45 0,-2-4 0,61-66 0,-109 105 0,-11 11 0,-1 0 0,1 0 0,0 1 0,0-1 0,0 1 0,1 0 0,-1 0 0,0 0 0,1 0 0,-1 0 0,1 1 0,0-1 0,0 1 0,-1 0 0,1 1 0,0-1 0,0 0 0,0 1 0,0 0 0,0 0 0,0 0 0,6 2 0,-6-1 0,1 1 0,-1 0 0,1 0 0,-1 1 0,0-1 0,0 1 0,-1 0 0,1 0 0,0 0 0,-1 1 0,0-1 0,0 1 0,0 0 0,0 0 0,0 0 0,-1 0 0,0 0 0,3 6 0,12 36 0,-1 0 0,-3 1 0,14 96 0,-24-118 0,-2 52 0,-2-61 0,0 1 0,2-1 0,-1 1 0,2-1 0,1 0 0,0 0 0,7 23 0,2-18-1365,2-4-5461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216 112 24575,'-6'1'0,"-1"0"0,0 1 0,0 0 0,1 0 0,-1 0 0,1 0 0,0 1 0,0 0 0,0 1 0,0-1 0,0 1 0,1 0 0,-1 1 0,1-1 0,0 1 0,1 0 0,-1 1 0,1-1 0,-5 9 0,-4 6 0,0 0 0,2 1 0,0 0 0,-10 31 0,14-24 0,0 0 0,2 0 0,1 1 0,2 0 0,0-1 0,2 1 0,6 49 0,-6-74 0,1-1 0,-1 0 0,1 0 0,0 1 0,0-1 0,0 0 0,1 0 0,-1 0 0,1 0 0,0 0 0,-1 0 0,1-1 0,0 1 0,1 0 0,-1-1 0,0 0 0,1 1 0,0-1 0,2 2 0,1-1 0,-1 0 0,1-1 0,0 1 0,0-1 0,0-1 0,0 1 0,0-1 0,0 0 0,12 1 0,-6-2 0,0 0 0,-1-1 0,1 0 0,0-1 0,-1 0 0,0-1 0,1 0 0,-1-1 0,0 0 0,20-12 0,-17 6 0,0-2 0,0 0 0,-1 0 0,-1-1 0,0-1 0,14-21 0,-5 2 0,33-67 0,-43 74 0,-1 1 0,-1-2 0,-1 1 0,-2-1 0,0 0 0,-2 0 0,-1-1 0,-1 1 0,-2-1 0,-2-28 0,2 53-3,-1-1-1,1 1 0,-1 0 1,1-1-1,-1 1 0,0 0 1,-1 0-1,1-1 0,0 1 1,-1 0-1,0 0 0,0 1 1,0-1-1,0 0 0,0 0 1,0 1-1,-1 0 0,1-1 1,-1 1-1,1 0 0,-5-2 1,2 2 20,0 0-1,-1 0 1,1 0 0,-1 1-1,0-1 1,0 1 0,1 1-1,-1-1 1,0 1 0,0 0-1,-8 2 1,-5 1-229,0 0 0,0 2 0,0 0-1,1 2 1,0 0 0,-25 13 0,24-9-6614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0 972 24575,'54'1'0,"50"-1"0,-95-1 0,1 0 0,-1 0 0,0-1 0,0-1 0,0 0 0,0 0 0,0 0 0,12-8 0,-10 5 0,-1 0 0,0 0 0,-1-1 0,1 0 0,8-9 0,-15 12 0,0 1 0,0-1 0,0-1 0,-1 1 0,1 0 0,-1-1 0,0 1 0,0-1 0,0 1 0,-1-1 0,0 0 0,1-8 0,0 1 0,-2 0 0,1 1 0,-2-1 0,1 1 0,-2-1 0,1 0 0,-7-18 0,-3-4 0,-19-38 0,20 50 0,0 0 0,2 0 0,1-1 0,0 0 0,-4-32 0,9 38 0,0-4 0,0 1 0,3-41 0,0 56 0,-1 1 0,1-1 0,0 1 0,0-1 0,0 1 0,0 0 0,1-1 0,0 1 0,0 0 0,0 0 0,1 0 0,-1 0 0,1 1 0,0-1 0,0 0 0,0 1 0,0 0 0,7-5 0,69-37 0,-47 28 0,54-39 0,-70 44 0,1 1 0,0 1 0,0 0 0,1 2 0,35-12 0,99-19 0,-107 30 0,-17 3-1365,-3 2-5461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0 879 24575,'1'-7'0,"1"0"0,0 0 0,0 0 0,0 0 0,0 0 0,1 1 0,0-1 0,6-7 0,6-18 0,108-264 0,-109 268 0,-1-2 0,-1 1 0,-2-2 0,-1 1 0,-1-1 0,-2 0 0,5-58 0,-11 88 0,0-15 0,0 0 0,0 0 0,-2 0 0,-4-23 0,5 35 0,0 0 0,-1 1 0,1-1 0,-1 0 0,1 1 0,-1-1 0,0 1 0,-1 0 0,1-1 0,0 1 0,-1 0 0,0 0 0,0 1 0,0-1 0,0 0 0,0 1 0,0 0 0,-1 0 0,1 0 0,-1 0 0,1 1 0,-1-1 0,-6-1 0,-1 0 0,-1 1 0,0 0 0,0 1 0,0 0 0,0 1 0,0 0 0,-24 4 0,36-4 0,0 0 0,-1 0 0,1 0 0,0 0 0,0 0 0,-1 0 0,1 0 0,0 0 0,-1 0 0,1 0 0,0 0 0,0 0 0,-1 1 0,1-1 0,0 0 0,0 0 0,-1 0 0,1 0 0,0 1 0,0-1 0,0 0 0,-1 0 0,1 0 0,0 1 0,0-1 0,0 0 0,0 1 0,-1-1 0,1 0 0,0 0 0,0 1 0,0-1 0,0 0 0,0 0 0,0 1 0,0 0 0,9 8 0,22 9 0,-27-16 0,19 8 0,0-1 0,0-2 0,0 0 0,1-1 0,29 2 0,18 6 0,-16-6 0,0-2 0,0-3 0,101-6 0,-37 0 0,193 3-1365,-282 0-5461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 24575,'1'-10'0,"1"0"0,0 0 0,1 0 0,0 0 0,1 1 0,0-1 0,7-11 0,3-10 0,17-33 0,75-116 0,-68 120 0,8-18 0,48-71 0,-81 131 0,1 1 0,0 0 0,2 1 0,0 0 0,32-23 0,-45 37 0,0 1 0,0-1 0,0 1 0,1-1 0,-1 1 0,0 0 0,1 0 0,-1 1 0,1-1 0,-1 1 0,1-1 0,-1 1 0,1 0 0,-1 1 0,1-1 0,-1 0 0,1 1 0,-1 0 0,0 0 0,1 0 0,-1 0 0,0 1 0,0-1 0,1 1 0,-1 0 0,0 0 0,5 4 0,8 7 0,-1 1 0,0 0 0,23 29 0,-12-12 0,-17-22 0,-1 0 0,-1 0 0,0 1 0,0 0 0,-1 1 0,6 12 0,-11-21 0,0 1 0,1-1 0,-2 1 0,1 0 0,0-1 0,0 1 0,-1 0 0,1 0 0,-1-1 0,0 1 0,0 0 0,0 0 0,0-1 0,-1 1 0,1 0 0,-1 0 0,1-1 0,-1 1 0,0 0 0,0-1 0,0 1 0,-1-1 0,1 0 0,0 1 0,-1-1 0,0 0 0,1 0 0,-1 1 0,0-1 0,0-1 0,-4 4 0,-4 1 0,0 0 0,-1-1 0,1-1 0,-1 0 0,0 0 0,0-1 0,-1 0 0,1-1 0,-23 1 0,-13-1 0,-54-5 0,35 0 0,19 1 0,23 1 0,0 0 0,-41 5 0,64-4 0,1 0 0,0 0 0,-1 0 0,1 0 0,0 0 0,-1 0 0,1 0 0,0 0 0,-1 0 0,1 0 0,0 0 0,-1 0 0,1 0 0,0 0 0,-1 0 0,1 0 0,0 0 0,-1 1 0,1-1 0,0 0 0,-1 0 0,1 0 0,0 1 0,0-1 0,-1 0 0,1 0 0,0 1 0,0-1 0,-1 0 0,1 0 0,0 1 0,0-1 0,0 0 0,0 1 0,-1-1 0,1 0 0,0 1 0,0-1 0,0 0 0,0 1 0,0-1 0,0 0 0,0 1 0,0-1 0,0 0 0,0 1 0,0-1 0,0 0 0,0 1 0,0-1 0,1 1 0,19 16 0,31 11 0,-50-28 0,106 55 27,-58-28-723,84 32 0,-111-52-6130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0,7 0 0,3 0 0,3 0 0,2 0 0,0 0 0,-5 0-8191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24575,'5'0'0,"0"-1"0,0 0 0,0 0 0,0-1 0,0 1 0,0-1 0,0 0 0,-1 0 0,1 0 0,-1-1 0,0 0 0,0 0 0,0 0 0,8-7 0,4-7 0,30-38 0,-19 21 0,42-57 0,-55 69 0,2 0 0,1 0 0,0 2 0,2 0 0,39-32 0,-54 49 0,-1 0 0,1 1 0,0-1 0,-1 1 0,1 0 0,0 0 0,0 1 0,1-1 0,-1 1 0,0 0 0,0 0 0,1 0 0,-1 1 0,0 0 0,1-1 0,-1 1 0,1 1 0,-1-1 0,0 1 0,1 0 0,-1 0 0,0 0 0,0 0 0,1 1 0,-1-1 0,0 1 0,0 0 0,5 4 0,-4-1 0,0 0 0,0 0 0,0 1 0,0-1 0,-1 1 0,0 0 0,0 0 0,-1 0 0,0 1 0,0-1 0,0 1 0,-1 0 0,0 0 0,0 0 0,-1 0 0,2 13 0,0 15 0,-2 0 0,0 0 0,-3 0 0,-5 36 0,4-56 0,0-1 0,-1 0 0,-1 0 0,0 0 0,-1 0 0,0-1 0,-1 0 0,0 0 0,-1-1 0,-1 0 0,0 0 0,-13 12 0,6-6-1365,3-2-5461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24575,'6'0'0,"8"0"0,7 0 0,6 0 0,5 0 0,2 0 0,2 0 0,-6-6 0,-2-1 0,1-1 0,-5 2-8191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0 683 24575,'3'0'0,"-1"-1"0,1 1 0,-1-1 0,1 0 0,-1 0 0,0 0 0,1 0 0,-1 0 0,0 0 0,0-1 0,0 1 0,0-1 0,0 0 0,0 1 0,0-1 0,0 0 0,1-3 0,29-43 0,-23 33 0,30-48 0,-4 7 0,62-79 0,-46 70 0,-38 47 0,0 0 0,1 1 0,1 0 0,0 1 0,2 1 0,-1 0 0,2 1 0,0 1 0,28-15 0,28-12 0,-54 28 0,0 1 0,1 0 0,0 2 0,30-10 0,-48 19 0,0-1 0,0 0 0,0 1 0,0-1 0,1 1 0,-1 0 0,0 0 0,0 0 0,0 1 0,0-1 0,0 1 0,0 0 0,0-1 0,0 1 0,0 0 0,-1 1 0,1-1 0,0 1 0,-1-1 0,1 1 0,-1 0 0,1 0 0,-1 0 0,0 0 0,1 0 0,-1 0 0,-1 1 0,1-1 0,0 1 0,0-1 0,-1 1 0,0 0 0,2 4 0,-1-3 0,-1 0 0,0 0 0,0-1 0,-1 1 0,1 0 0,-1 0 0,0 0 0,0 0 0,0-1 0,-1 1 0,1 0 0,-1 0 0,0 0 0,0-1 0,0 1 0,0 0 0,-1-1 0,0 1 0,1-1 0,-1 0 0,-1 1 0,1-1 0,0 0 0,-1 0 0,1-1 0,-5 5 0,-7 4 0,-45 36 0,-90 56 0,141-98 9,0-1-1,-1-1 1,0 0-1,0 0 1,0 0 0,0-1-1,0-1 1,0 1-1,0-1 1,-1-1-1,1 0 1,0 0-1,-16-3 1,3-1-306,0-2 0,0 0 0,0-2 0,-28-13 0,29 12-6529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24575,'1'1'0,"1"0"0,0-1 0,0 1 0,-1 0 0,1 0 0,0 0 0,-1 0 0,1 0 0,-1 0 0,1 1 0,-1-1 0,0 0 0,1 1 0,-1-1 0,0 1 0,0 0 0,0-1 0,1 3 0,20 39 0,-17-32 0,25 47 0,-5-11 0,34 89 0,-56-125-136,1-1-1,0 0 1,1 0-1,0 0 1,1-1-1,0 1 1,0-2-1,1 1 0,12 12 1,-3-8-6690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24575,'27'1'0,"0"2"0,51 12 0,-2 0 0,5-1 0,-32-5 0,102 5 0,-122-14-120,-7 1-87,0-1-1,-1 0 1,1-2-1,0-1 0,34-8 1,-34 3-6619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24575,'5'1'0,"-1"0"0,1 0 0,-1 0 0,0 1 0,1-1 0,7 5 0,22 8 0,18-8 0,0-1 0,1-3 0,100-8 0,-69-10 0,-62 10 0,0 1 0,26-1 0,-15 4-1365,-5 2-5461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5:4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24575,'21'0'0,"-1"1"0,1 1 0,0 1 0,35 9 0,-47-9 0,0 0 0,0 0 0,-1 1 0,1 1 0,-1-1 0,0 1 0,0 0 0,0 1 0,-1 0 0,0 0 0,0 1 0,11 14 0,-16-19 0,0 0 0,-1 0 0,1 1 0,-1-1 0,0 1 0,1-1 0,-1 1 0,0-1 0,-1 1 0,1 0 0,0 0 0,-1-1 0,1 1 0,-1 0 0,0 0 0,0 0 0,0-1 0,-1 1 0,1 0 0,-2 5 0,1-4 0,-1-1 0,0 1 0,0-1 0,-1 1 0,1-1 0,-1 0 0,1 1 0,-1-2 0,0 1 0,0 0 0,-1 0 0,-5 3 0,-2 1 0,-1-1 0,1-1 0,-1 0 0,0 0 0,-1-1 0,1-1 0,-1 0 0,-15 2 0,-22-4 0,36-1 0,0 0 0,1 1 0,-27 5 0,39-6 0,0 0 0,0 0 0,0 0 0,0 1 0,0-1 0,0 0 0,0 1 0,0-1 0,0 1 0,0-1 0,0 1 0,1 0 0,-1-1 0,0 1 0,0 0 0,0-1 0,1 1 0,-1 0 0,1 0 0,-1 0 0,0 0 0,1 0 0,-1-1 0,1 1 0,0 0 0,-1 2 0,1-2 0,0 1 0,0 0 0,0 0 0,1-1 0,-1 1 0,1 0 0,-1-1 0,1 1 0,0 0 0,-1-1 0,1 1 0,0 0 0,0-1 0,1 2 0,7 8 0,0-1 0,0 0 0,15 11 0,-16-14 0,-4-3 0,7 5 0,-1 1 0,0 0 0,-1 0 0,0 1 0,8 15 0,-15-24 0,-1 0 0,0 0 0,0 0 0,0 0 0,0 0 0,-1 0 0,1 1 0,-1-1 0,1 0 0,-1 1 0,0-1 0,1 0 0,-1 1 0,-1-1 0,1 1 0,0-1 0,0 0 0,-1 1 0,0-1 0,1 0 0,-1 0 0,0 1 0,0-1 0,0 0 0,0 0 0,0 0 0,-1 0 0,1 0 0,-1 0 0,1-1 0,-1 1 0,0 0 0,0-1 0,1 1 0,-1-1 0,0 0 0,0 0 0,-3 2 0,-8 4 0,-1 0 0,0-1 0,0-1 0,0 0 0,-1-1 0,0 0 0,0-1 0,-27 2 0,-13-3 0,-61-5 0,26 0 0,-14 2-1365,74 1-5461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1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1 490 24575,'1'-6'0,"1"0"0,0 0 0,0 0 0,0 0 0,1 1 0,0-1 0,3-4 0,6-12 0,16-43 0,-4-1 0,29-116 0,-30 103-1365,-16 55-5461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1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32 24575,'-42'0'0,"1"-2"0,0-1 0,-57-13 0,84 13 0,0 0 0,0 1 0,0 0 0,0 1 0,0 1 0,-16 1 0,26 0 0,1-1 0,-1 1 0,0 0 0,0 0 0,1 0 0,-1 0 0,1 1 0,-1 0 0,1-1 0,-1 1 0,1 0 0,0 1 0,0-1 0,0 1 0,0-1 0,1 1 0,-1 0 0,1 0 0,-1 0 0,1 0 0,0 0 0,0 1 0,1-1 0,-1 0 0,0 1 0,1 0 0,-1 4 0,-2 14 0,1 1 0,1 0 0,1 1 0,1-1 0,3 24 0,-1-24 0,-1-1 0,-1 1 0,-1-1 0,-1 0 0,-7 37 0,-27 113 0,36-170 0,0-1 0,-1 1 0,1 0 0,0 0 0,0 0 0,0 0 0,1-1 0,-1 1 0,0 0 0,1 0 0,-1 0 0,1-1 0,-1 1 0,1 0 0,0-1 0,0 1 0,0 0 0,0-1 0,0 1 0,0-1 0,0 0 0,0 1 0,1-1 0,-1 0 0,0 0 0,1 0 0,-1 1 0,1-2 0,0 1 0,-1 0 0,1 0 0,0 0 0,-1-1 0,1 1 0,0-1 0,0 1 0,-1-1 0,1 0 0,3 0 0,10 2 0,0 0 0,1-2 0,26-1 0,-24 0 0,6 1 0,-1 2 0,1 1 0,-1 1 0,0 1 0,0 0 0,0 2 0,-1 1 0,22 11 0,-41-18 0,0 0 0,0 1 0,0-1 0,0 1 0,0 0 0,0 0 0,0 0 0,-1 0 0,1 0 0,-1 1 0,0-1 0,1 1 0,-1 0 0,0 0 0,0 0 0,-1 0 0,1 0 0,-1 0 0,0 0 0,2 5 0,-2-3 0,-1 0 0,0 0 0,0 0 0,0 0 0,0 0 0,-1 0 0,0 0 0,0 0 0,0 0 0,-1 0 0,0-1 0,-3 8 0,-5 6 0,0-1 0,-2 0 0,0-1 0,0 0 0,-27 25 0,19-20 0,-2-2 0,0 0 0,-1-1 0,-1-1 0,-44 24 0,49-33 0,0 0 0,-1-1 0,0-1 0,-1-1 0,1 0 0,-1-2 0,0 0 0,0-2 0,-28-1 0,15 0-1365,3-1-5461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5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1 24575,'1'2'0,"-1"1"0,1-1 0,-1 0 0,1 1 0,0-1 0,0 1 0,0-1 0,0 0 0,1 0 0,-1 0 0,1 1 0,-1-1 0,1-1 0,-1 1 0,1 0 0,0 0 0,0-1 0,0 1 0,0-1 0,0 1 0,1-1 0,-1 0 0,5 2 0,2 1 0,0 0 0,1-1 0,-1-1 0,18 4 0,218 31 0,-100-5 0,-136-31 0,0 0 0,0 0 0,0 1 0,0 0 0,-1 1 0,1 0 0,-1 0 0,13 7 0,-17-8 0,0 1 0,-1 0 0,0 0 0,0 0 0,0 1 0,0-1 0,0 1 0,-1-1 0,1 1 0,-1 0 0,0 0 0,0 0 0,0 0 0,-1 0 0,0 1 0,1-1 0,-2 0 0,1 1 0,0 5 0,1 27 0,-2 0 0,-1-1 0,-2 1 0,-14 65 0,6-35 0,-32 177 0,12-109 0,5-28 0,-30 125 0,35-150 0,-70 233 0,49-177 0,11-35 0,-1-3 0,-19 114 0,14-5 0,36-204 0,1 0 0,-1-1 0,0 1 0,0-1 0,0 0 0,-1 1 0,0-1 0,0 0 0,0 0 0,0 0 0,0 0 0,-1 0 0,0 0 0,0-1 0,0 1 0,0-1 0,0 0 0,-7 5 0,7-7 0,-1 1 0,0-1 0,0 1 0,1-1 0,-1 0 0,0-1 0,0 1 0,0-1 0,0 1 0,0-1 0,0 0 0,0-1 0,0 1 0,0-1 0,0 1 0,0-1 0,1-1 0,-1 1 0,0 0 0,0-1 0,1 0 0,-4-2 0,-253-133 0,211 112-44,32 15-220,-1 1 0,-1 0-1,0 2 1,-25-8 0,19 10-6562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0,1 6 0,1 2 0,4 0 0,3-2 0,-4-2-8191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5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1 664 24575,'2'-28'0,"1"0"0,2 0 0,1 0 0,1 1 0,1 0 0,17-37 0,10-35 0,-15 27 0,-6 23 0,34-87 0,-25 83-1365,-16 29-5461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5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24575,'1'4'0,"0"1"0,0-1 0,0 0 0,1 1 0,0-1 0,-1 0 0,4 5 0,9 25 0,-8-1 0,0 4 0,2 0 0,1-1 0,19 48 0,-23-76 0,-1-1 0,1 0 0,1 0 0,-1 0 0,1-1 0,0 0 0,1 0 0,-1 0 0,1-1 0,1 0 0,-1 0 0,1 0 0,-1-1 0,1-1 0,0 1 0,1-1 0,-1-1 0,0 1 0,10 0 0,17 4 0,1-2 0,-1-1 0,48-2 0,-69-2 0,1-1 0,0 0 0,-1-2 0,1 1 0,-1-2 0,0 0 0,0 0 0,0-2 0,0 0 0,-1 0 0,0-1 0,0 0 0,15-13 0,-26 18 0,0-1 0,1 0 0,-1 1 0,0-1 0,-1 0 0,1 0 0,0 0 0,-1 0 0,1 0 0,-1-1 0,0 1 0,0 0 0,0-1 0,-1 1 0,1 0 0,-1-1 0,0 1 0,0-7 0,0 9 0,0-1 0,-1 1 0,1-1 0,0 1 0,-1-1 0,1 1 0,-1-1 0,0 1 0,1-1 0,-1 1 0,0-1 0,0 1 0,0 0 0,0 0 0,0-1 0,0 1 0,0 0 0,0 0 0,-1 0 0,1 0 0,0 0 0,0 0 0,-1 1 0,1-1 0,-1 0 0,1 1 0,-1-1 0,1 1 0,-1-1 0,1 1 0,-1 0 0,0 0 0,1 0 0,-1-1 0,1 2 0,-1-1 0,0 0 0,1 0 0,-1 0 0,1 1 0,-2 0 0,-2 0 0,0 1 0,1 0 0,-1 0 0,1 1 0,0-1 0,-1 1 0,1 0 0,1 0 0,-1 1 0,0-1 0,1 1 0,-1 0 0,1 0 0,0 0 0,1 0 0,-1 0 0,1 0 0,0 1 0,-3 6 0,-4 11 0,1 1 0,-8 37 0,-17 138 0,19-129-97,2-8-326,2-1 1,-2 63-1,12-93-6403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7:1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3 727 24575,'-2'-123'0,"5"-138"0,13 162 0,-9 66 0,4-44 0,-9 50-682,11-49-1,-6 46-6143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7:1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24575,'1'1'0,"-1"1"0,1-1 0,-1 0 0,1 1 0,-1-1 0,1 0 0,0 1 0,0-1 0,-1 0 0,1 0 0,0 0 0,0 0 0,0 0 0,0 0 0,0 0 0,1 0 0,-1 0 0,0 0 0,0-1 0,2 2 0,34 15 0,-24-12 0,172 71 0,-103-46 0,-40-15 0,-27-11 0,0 1 0,-1 1 0,1 0 0,-1 0 0,-1 2 0,15 10 0,-25-16 0,0 0 0,0 1 0,-1 0 0,1 0 0,-1 0 0,0 0 0,0 0 0,0 0 0,0 0 0,-1 1 0,1-1 0,-1 1 0,0-1 0,0 1 0,0-1 0,-1 1 0,1 0 0,-1-1 0,0 1 0,0 0 0,0 0 0,0-1 0,-1 1 0,1 0 0,-1-1 0,0 1 0,0-1 0,0 1 0,-1-1 0,1 1 0,-3 2 0,0 2 0,0-1 0,-1 1 0,1-1 0,-2-1 0,1 1 0,-1-1 0,0 0 0,0 0 0,-7 5 0,-70 44 0,45-32 0,-14 12 0,0-3 0,-2-1 0,-2-4 0,-69 25 0,90-41 0,13-5 0,0 1 0,-27 13 0,48-20 0,0 0 0,0 1 0,0-1 0,0 1 0,0-1 0,0 1 0,0-1 0,0 1 0,0 0 0,1-1 0,-1 1 0,0 0 0,0 0 0,1 0 0,-1 0 0,1-1 0,-1 1 0,1 0 0,-1 0 0,1 0 0,-1 0 0,1 0 0,0 0 0,0 0 0,-1 0 0,1 0 0,0 1 0,0 0 0,1 0 0,0 0 0,-1 0 0,1-1 0,0 1 0,0 0 0,0 0 0,0-1 0,1 1 0,-1-1 0,0 1 0,1-1 0,-1 1 0,4 1 0,7 6 0,1-2 0,-1 1 0,16 5 0,-23-11 0,38 17 0,2-1 0,0-3 0,63 14 0,-54-15 0,-34-8 0,0-1 0,26 3 0,-21-5-180,45 14 0,-51-12-825,5 1-5821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7:1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24575,'101'-1'0,"112"3"0,-128 14 0,-63-10 0,1-1 0,24 1 0,0-4 0,-7 0 0,-1 1 0,56 12 0,-58-8 0,-1-3 0,1 0 0,60-4 0,-58-1 0,0 2 0,-1 1 0,43 9 0,-32-4 0,0-1 0,90-2 0,6 1 0,-142-5 0,0 0 0,-1 0 0,1 1 0,0-1 0,-1 1 0,1 0 0,0 0 0,-1 0 0,1 0 0,-1 0 0,5 3 0,-6-3 0,0 0 0,-1 0 0,1-1 0,0 1 0,-1 0 0,1 0 0,0 0 0,-1 0 0,1 0 0,-1 0 0,1 1 0,-1-1 0,0 0 0,1 0 0,-1 0 0,0 0 0,0 0 0,0 0 0,0 1 0,0 0 0,-1 4 0,-1-1 0,1 1 0,-1 0 0,0-1 0,-1 0 0,1 1 0,-1-1 0,0 0 0,-6 7 0,-62 83 0,36-51 0,2 2 0,-30 56 0,39-55 0,2 1 0,2 1 0,2 1 0,2 0 0,-15 89 0,16-67 0,9-48 0,1-1 0,-3 33 0,5-21 0,-11 44 0,8-47 0,-6 65 0,14 72 0,-4 79 0,2-245 0,-1 1 0,1-1 0,-1 0 0,0 1 0,0-1 0,0 0 0,0 0 0,0 0 0,-1 0 0,0 0 0,1 0 0,-1-1 0,0 1 0,-1 0 0,1-1 0,0 1 0,-1-1 0,1 0 0,-1 0 0,0 0 0,1 0 0,-1-1 0,0 1 0,0-1 0,0 1 0,0-1 0,-1 0 0,1 0 0,-5 0 0,-9 2 0,0-1 0,0-1 0,-1-1 0,-26-2 0,18 0 0,8 1 0,1-2 0,0 1 0,0-2 0,0-1 0,0 0 0,-16-8 0,-95-51 0,92 44 0,-2 1 0,-51-19 0,57 27-89,13 4-230,0 1 0,0 1 0,-27-4 0,18 6-6507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1484 24575,'-3'-139'0,"7"-154"0,0 263 0,15-51 0,-6 32 0,6-18 0,45-106 0,-52 144 0,24-53 0,3 2 0,97-146 0,-103 183 0,2 2 0,63-59 0,-92 95 0,0 0 0,0 0 0,0 0 0,1 1 0,-1 0 0,1 1 0,0-1 0,0 1 0,1 1 0,-1-1 0,0 1 0,1 0 0,0 1 0,-1 0 0,1 0 0,0 1 0,0 0 0,-1 0 0,1 0 0,0 1 0,-1 1 0,1-1 0,-1 1 0,1 0 0,-1 1 0,0 0 0,0 0 0,12 8 0,-4-3 0,-2 1 0,1 1 0,-1 0 0,-1 1 0,0 1 0,0 0 0,-2 0 0,1 1 0,-1 0 0,-1 1 0,0 0 0,11 27 0,-9-16 0,-2 0 0,-1 0 0,-1 1 0,-2 0 0,6 49 0,-11-64 0,0 0 0,0-1 0,-1 1 0,0-1 0,0 1 0,-2-1 0,1 1 0,-1-1 0,-1 0 0,0 0 0,0-1 0,-1 1 0,0-1 0,0 0 0,-1 0 0,-1 0 0,-10 10 0,10-12 0,0 0 0,-1-1 0,0 0 0,-1-1 0,1 1 0,-1-1 0,0-1 0,0 0 0,-1 0 0,1-1 0,-1 0 0,0-1 0,0 0 0,1 0 0,-21 0 0,3-3 0,-1-1 0,1-1 0,-1-1 0,-41-13 0,-190-40 0,100 23-1365,129 31-5461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24575,'38'2'0,"-1"2"0,50 11 0,-46-7 0,69 4 0,0-12 0,-64-2 0,0 3 0,1 1 0,57 11 0,-54-3-455,0-3 0,84 1 0,-101-8-6371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24575,'112'2'0,"126"-5"0,-100-20 0,-103 15 0,-6 0-1365,-7-1-5461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364 24575,'-47'0'0,"-106"-4"0,132 1 0,1 0 0,-1-1 0,1-1 0,0-1 0,-27-11 0,-174-88 0,-112-48 0,202 92 0,130 61 0,0-1 0,0 1 0,-1-1 0,1 1 0,0 0 0,-1 0 0,1 0 0,0-1 0,-1 1 0,1 0 0,-1 1 0,1-1 0,0 0 0,-1 0 0,1 1 0,0-1 0,0 0 0,-1 1 0,1-1 0,0 1 0,0 0 0,-1-1 0,1 1 0,0 0 0,0 0 0,0 0 0,0 0 0,0 0 0,0 0 0,0 0 0,1 0 0,-1 0 0,0 0 0,1 0 0,-1 1 0,0-1 0,1 0 0,0 0 0,-1 1 0,1-1 0,0 0 0,-1 1 0,1 1 0,-2 9 0,0 1 0,1-1 0,1 23 0,0-25 0,5 625 0,-7-600 0,-1 0 0,-10 39 0,6-36 0,-3 58 0,5-35 0,-3-1 0,-23 88 0,7-36 0,11-60 0,9-40 0,0 1 0,1-1 0,1 1 0,0 0 0,0 0 0,2 14 0,0-24 0,0 1 0,1 0 0,0 0 0,0-1 0,0 1 0,1 0 0,-1-1 0,1 1 0,0-1 0,0 0 0,0 0 0,0 0 0,0 0 0,1 0 0,0 0 0,-1 0 0,1-1 0,0 1 0,0-1 0,0 0 0,1 0 0,-1 0 0,1 0 0,-1-1 0,5 2 0,47 16 0,0-2 0,1-2 0,94 11 0,-96-20 0,81 16 0,-80-14 0,1-2 0,-1-2 0,101-7 0,-39 0 0,-49 3-1365,-38 0-5461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24575,'5'0'0,"3"-6"0,-1-8 0,-1-7 0,5-1 0,-1-2 0,-1-3 0,-2-2 0,-2-3 0,-3-2 0,-1 5-8191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344 906 24575,'2'0'0,"0"-1"0,0 0 0,-1 1 0,1-1 0,0 0 0,0 0 0,-1 0 0,1 0 0,-1-1 0,1 1 0,-1 0 0,0-1 0,1 1 0,-1-1 0,0 1 0,0-1 0,0 1 0,1-4 0,21-37 0,-18 31 0,114-281 0,-39 82 0,-45 140 0,53-83 0,-26 50 0,-143 179 0,67-62 0,-1-1 0,0 0 0,-1-1 0,-1-1 0,1 0 0,-2-2 0,0 0 0,0 0 0,0-2 0,-1 0 0,0-2 0,0 0 0,-1 0 0,-29 1 0,20-3 0,-48 10 0,47-6 0,-44 2 0,50-6 45,1 0-1,-27 9 1,-29 3-1544,52-12-5327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1749 24575,'0'-594'0,"4"549"0,1 0 0,3 0 0,1 1 0,31-85 0,-7 20 0,37-133 0,-32 98 0,-19 75-455,2 0 0,57-122 0,-68 169-6371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24575,'9'2'0,"-1"-1"0,0 2 0,0-1 0,0 1 0,-1 0 0,1 0 0,-1 1 0,8 5 0,8 3 0,33 16 0,1-2 0,1-3 0,1-2 0,67 14 0,-95-29 0,24 5 0,1-3 0,77 3 0,-42-13 0,-44 0 0,0 2 0,-1 2 0,72 12 0,-38-2 0,1-3 0,1-4 0,119-8 0,-54 0 0,-43 3-1365,-74 0-5461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111 171 24575,'-3'0'0,"0"1"0,0 0 0,0 0 0,0 0 0,0 1 0,0-1 0,1 1 0,-1-1 0,0 1 0,1 0 0,0 0 0,-1 0 0,1 0 0,0 0 0,0 1 0,0-1 0,-3 5 0,-27 47 0,26-41 0,1 0 0,1 0 0,0 0 0,1 1 0,0-1 0,1 1 0,0 17 0,4 103 0,1-61 0,-3-68 0,0 1 0,0-1 0,1 0 0,0 1 0,0-1 0,0 1 0,1-1 0,-1 0 0,1 0 0,1 0 0,-1 0 0,1 0 0,-1 0 0,1-1 0,4 5 0,-2-4 0,1 0 0,-1-1 0,1 0 0,-1 0 0,1-1 0,0 1 0,1-1 0,-1-1 0,0 1 0,1-1 0,12 3 0,-8-3 0,-1-1 0,0 1 0,0-2 0,0 1 0,0-2 0,1 1 0,-1-1 0,0-1 0,0 0 0,0 0 0,0-1 0,-1 0 0,1-1 0,-1 0 0,0-1 0,0 1 0,0-2 0,0 1 0,9-10 0,-9 7 0,0 0 0,0 0 0,-1-1 0,-1-1 0,1 0 0,-1 1 0,-1-2 0,0 1 0,-1-1 0,0 0 0,0 0 0,-1-1 0,0 1 0,-1-1 0,-1 0 0,2-13 0,-2 3 0,-1-1 0,-1 0 0,-1 1 0,-1-1 0,-1 1 0,-6-24 0,5 32 0,-1 1 0,0 0 0,0 0 0,-2 0 0,0 0 0,0 1 0,-1 0 0,0 1 0,-1 0 0,-18-18 0,9 12-136,0 2-1,-1 0 1,-1 1-1,-1 1 1,0 0-1,0 2 1,-1 0-1,-1 2 0,-38-11 1,32 13-6690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1120 24575,'-1'-48'0,"3"1"0,1-1 0,14-66 0,5-8 0,-15 79 0,1 0 0,2 0 0,26-70 0,-27 92 0,10-25 0,2 0 0,2 2 0,53-76 0,-37 66 0,-26 34 0,1 1 0,0 1 0,1 0 0,1 1 0,32-27 0,-40 40 0,-1 0 0,1 0 0,0 0 0,0 1 0,0 0 0,1 1 0,-1 0 0,1 0 0,-1 1 0,1 0 0,0 0 0,-1 1 0,1 0 0,0 1 0,8 1 0,-10-1 0,0 0 0,0 1 0,-1-1 0,1 1 0,0 1 0,-1-1 0,0 1 0,0 1 0,1-1 0,-2 1 0,1 0 0,0 0 0,-1 1 0,0-1 0,0 1 0,0 0 0,-1 1 0,0-1 0,4 7 0,2 5 0,-2-1 0,0 2 0,-1-1 0,-1 1 0,0 0 0,-1 0 0,-1 0 0,-1 1 0,-1 0 0,-1-1 0,0 26 0,-2-40 0,1-1 0,-1 1 0,0-1 0,0 1 0,0-1 0,-1 1 0,1-1 0,-1 0 0,1 0 0,-1 0 0,0 0 0,-1 0 0,1 0 0,0 0 0,-1-1 0,0 1 0,1-1 0,-1 0 0,0 1 0,0-1 0,0-1 0,0 1 0,-1 0 0,1-1 0,0 0 0,-1 0 0,1 0 0,-1 0 0,0 0 0,-4 0 0,-13 1 0,-1 0 0,0-1 0,0-2 0,-22-2 0,8 0 0,-210 0-1365,216 3-5461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0 803 24575,'8'-10'0,"0"-2"0,-1 1 0,-1-1 0,1 0 0,-2 0 0,0-1 0,-1 1 0,4-16 0,-2 8 0,30-90 0,41-230 0,-46 197 0,-31 140 0,1-1 0,0 1 0,0 0 0,0 0 0,0 0 0,0-1 0,0 1 0,1 1 0,0-1 0,-1 0 0,1 0 0,0 0 0,1 1 0,-1-1 0,0 1 0,1 0 0,-1 0 0,1 0 0,0 0 0,-1 0 0,1 0 0,0 1 0,0 0 0,0-1 0,1 1 0,-1 0 0,0 0 0,0 1 0,0-1 0,1 1 0,3-1 0,9 2 0,0 0 0,0 0 0,0 2 0,0 0 0,21 7 0,20 4 0,9-9-1365,-37-3-5461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24575,'6'0'0,"8"0"0,7 0 0,7 0 0,3 0 0,4 0 0,1 0 0,0 0 0,0 0 0,-5 0-8191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24575,'6'0'0,"8"0"0,1 6 0,5 2 0,4-1 0,4-1 0,4-2 0,1-1 0,2-2 0,1 0 0,0-1 0,-7-1-8191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0,7 0 0,3 0 0,3 0 0,2 0 0,0 0 0,-5 0-8191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0,1 6 0,1 2 0,4 0 0,3-2 0,-4-2-8191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344 906 24575,'2'0'0,"0"-1"0,0 0 0,-1 1 0,1-1 0,0 0 0,0 0 0,-1 0 0,1 0 0,-1-1 0,1 1 0,-1 0 0,0-1 0,1 1 0,-1-1 0,0 1 0,0-1 0,0 1 0,1-4 0,21-37 0,-18 31 0,114-281 0,-39 82 0,-45 140 0,53-83 0,-26 50 0,-143 179 0,67-62 0,-1-1 0,0 0 0,-1-1 0,-1-1 0,1 0 0,-2-2 0,0 0 0,0 0 0,0-2 0,-1 0 0,0-2 0,0 0 0,-1 0 0,-29 1 0,20-3 0,-48 10 0,47-6 0,-44 2 0,50-6 45,1 0-1,-27 9 1,-29 3-1544,52-12-5327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354 287 24575,'-15'0'0,"1"0"0,-1 1 0,1 1 0,0 0 0,-19 6 0,25-6 0,1 2 0,0-1 0,0 1 0,0 0 0,0 0 0,1 0 0,-1 1 0,1 0 0,1 1 0,-1-1 0,-6 9 0,2-2 0,-19 23 0,-43 67 0,64-89 0,1 0 0,1 1 0,0 0 0,1 0 0,0 0 0,1 0 0,1 1 0,0 0 0,0 20 0,1-19 0,2 0 0,0 0 0,1 0 0,0 0 0,2 0 0,0 0 0,0 0 0,2-1 0,0 1 0,0-1 0,2-1 0,0 1 0,0-1 0,2 0 0,-1-1 0,2 1 0,0-2 0,0 0 0,17 15 0,11 10 0,36 36 0,3-3 0,111 77 0,-174-137 0,1-1 0,1-1 0,-1-1 0,1 0 0,0-1 0,33 8 0,-37-12 0,-1-1 0,0 0 0,1 0 0,-1-1 0,1 0 0,-1-1 0,1 0 0,-1-1 0,0-1 0,0 0 0,17-6 0,-4-2 0,-1-1 0,-1-2 0,0 0 0,0-1 0,-2-1 0,30-29 0,-16 10 0,-2-1 0,45-66 0,-23 15 0,-4-1 0,76-189 0,-111 241 0,18-72 0,-21 57 0,-5 22 0,0-1 0,-3 0 0,2-35 0,-5 51 0,-2 0 0,0 0 0,0 1 0,-1-1 0,-1 0 0,-1 1 0,1 0 0,-13-26 0,13 33 0,0-1 0,-1 1 0,0 0 0,-1 0 0,1 1 0,-1-1 0,0 1 0,0 0 0,-1 0 0,0 1 0,0-1 0,0 1 0,0 1 0,0-1 0,-1 1 0,0 0 0,1 1 0,-1-1 0,-8 0 0,-26-3 0,0 2 0,0 2 0,-78 6 0,17 0 0,80-3 0,0 1 0,1 2 0,-26 6 0,22-4 0,-48 5 0,34-6 0,-47 10 0,3 1 0,24-7 0,1 2 0,0 2 0,0 4 0,2 1 0,0 4 0,-53 28 0,105-48-76,-1 0 1,1 1-1,0 0 0,0 0 0,0 0 0,0 0 0,0 1 0,1 0 1,-1 0-1,1 0 0,0 0 0,0 0 0,1 0 0,-1 1 1,1-1-1,0 1 0,-2 8 0,-2 11-6750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354 287 24575,'-15'0'0,"1"0"0,-1 1 0,1 1 0,0 0 0,-19 6 0,25-6 0,1 2 0,0-1 0,0 1 0,0 0 0,0 0 0,1 0 0,-1 1 0,1 0 0,1 1 0,-1-1 0,-6 9 0,2-2 0,-19 23 0,-43 67 0,64-89 0,1 0 0,1 1 0,0 0 0,1 0 0,0 0 0,1 0 0,1 1 0,0 0 0,0 20 0,1-19 0,2 0 0,0 0 0,1 0 0,0 0 0,2 0 0,0 0 0,0 0 0,2-1 0,0 1 0,0-1 0,2-1 0,0 1 0,0-1 0,2 0 0,-1-1 0,2 1 0,0-2 0,0 0 0,17 15 0,11 10 0,36 36 0,3-3 0,111 77 0,-174-137 0,1-1 0,1-1 0,-1-1 0,1 0 0,0-1 0,33 8 0,-37-12 0,-1-1 0,0 0 0,1 0 0,-1-1 0,1 0 0,-1-1 0,1 0 0,-1-1 0,0-1 0,0 0 0,17-6 0,-4-2 0,-1-1 0,-1-2 0,0 0 0,0-1 0,-2-1 0,30-29 0,-16 10 0,-2-1 0,45-66 0,-23 15 0,-4-1 0,76-189 0,-111 241 0,18-72 0,-21 57 0,-5 22 0,0-1 0,-3 0 0,2-35 0,-5 51 0,-2 0 0,0 0 0,0 1 0,-1-1 0,-1 0 0,-1 1 0,1 0 0,-13-26 0,13 33 0,0-1 0,-1 1 0,0 0 0,-1 0 0,1 1 0,-1-1 0,0 1 0,0 0 0,-1 0 0,0 1 0,0-1 0,0 1 0,0 1 0,0-1 0,-1 1 0,0 0 0,1 1 0,-1-1 0,-8 0 0,-26-3 0,0 2 0,0 2 0,-78 6 0,17 0 0,80-3 0,0 1 0,1 2 0,-26 6 0,22-4 0,-48 5 0,34-6 0,-47 10 0,3 1 0,24-7 0,1 2 0,0 2 0,0 4 0,2 1 0,0 4 0,-53 28 0,105-48-76,-1 0 1,1 1-1,0 0 0,0 0 0,0 0 0,0 0 0,0 1 0,1 0 1,-1 0-1,1 0 0,0 0 0,0 0 0,1 0 0,-1 1 1,1-1-1,0 1 0,-2 8 0,-2 11-6750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1296 24575,'-3'-1'0,"-1"1"0,1-1 0,-1 0 0,1 0 0,0 0 0,-1-1 0,1 1 0,0-1 0,0 0 0,0 0 0,0 0 0,1 0 0,-5-4 0,-36-39 0,27 28 0,-19-22 0,2-1 0,-43-70 0,-44-99 0,24 41 0,46 74 0,-56-144 0,45 95 0,0-4-1365,52 126-5461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24575,'6'0'0,"8"0"0,7 0 0,7 0 0,3 0 0,4 0 0,1 0 0,0 0 0,0 0 0,0 0 0,0 0 0,-1 0 0,0 0 0,0 0 0,0 0 0,-6 0-8191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24575,'147'3'0,"161"-7"0,-176-17 0,-56 7 0,36-13-1365,-87 23-5461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24575,'-490'0'0,"468"1"0,1 1 0,0 0 0,-29 8 0,41-8 0,0 0 0,0 1 0,0 0 0,0 1 0,0 0 0,1 0 0,0 1 0,0 0 0,-15 12 0,19-12 0,0 1 0,0 0 0,1 0 0,0 0 0,0 0 0,0 0 0,0 1 0,1-1 0,0 1 0,1 0 0,0 0 0,0-1 0,0 1 0,0 0 0,1 0 0,2 14 0,1 9 0,2 0 0,12 42 0,-15-63 0,11 41 0,-2-14 0,-2 0 0,-2 1 0,5 69 0,-14 31 0,3 74 0,-1-207 0,1 1 0,-1-1 0,1 1 0,-1-1 0,1 0 0,1 1 0,-1-1 0,1 0 0,-1 1 0,1-1 0,1 0 0,-1-1 0,0 1 0,1 0 0,0-1 0,0 1 0,0-1 0,0 0 0,6 5 0,0-4 0,-1 0 0,1 0 0,0-1 0,-1 0 0,1-1 0,1 0 0,-1 0 0,12 0 0,59 10 0,-43-5 0,60 3 0,147-11-1365,-214 1-5461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24575,'0'1'0,"0"0"0,0 0 0,0-1 0,0 1 0,0 0 0,0 0 0,0 0 0,0-1 0,1 1 0,-1 0 0,0 0 0,1-1 0,-1 1 0,0 0 0,1 0 0,-1-1 0,1 1 0,-1 0 0,1-1 0,-1 1 0,1-1 0,-1 1 0,1-1 0,0 1 0,-1-1 0,1 1 0,0-1 0,-1 0 0,2 1 0,27-2 0,-22-2 0,1 0 0,0 0 0,-1 0 0,0-1 0,8-5 0,30-30 0,-2-1 0,64-77 0,32-59 0,173-168 0,-312 343 0,1 0 0,-1 0 0,1 1 0,0-1 0,-1 0 0,1 1 0,0-1 0,0 1 0,-1-1 0,1 1 0,0-1 0,0 1 0,0 0 0,0-1 0,-1 1 0,1 0 0,0-1 0,0 1 0,0 0 0,0 0 0,0 0 0,0 0 0,0 0 0,0 0 0,-1 0 0,1 0 0,0 1 0,0-1 0,0 0 0,0 0 0,1 2 0,0-1 0,0 1 0,0 0 0,-1-1 0,1 1 0,-1 0 0,1 0 0,-1 1 0,0-1 0,0 0 0,0 0 0,2 5 0,0 6 0,1 0 0,-1 1 0,1 17 0,-4 159 0,2 8 0,-3-196 0,2 1 0,-1-1 0,0 0 0,0 1 0,1-1 0,-1 1 0,1-1 0,0 0 0,0 0 0,0 1 0,0-1 0,0 0 0,0 0 0,1 0 0,-1 0 0,1 0 0,1 2 0,-1-4 0,-1 1 0,1-1 0,-1 1 0,1-1 0,0 0 0,-1 0 0,1 0 0,0 0 0,-1 0 0,1 0 0,0 0 0,-1 0 0,1 0 0,0-1 0,-1 1 0,1-1 0,-1 1 0,1-1 0,-1 0 0,1 0 0,-1 1 0,1-1 0,-1 0 0,0 0 0,3-3 0,60-45 0,-2-4 0,61-66 0,-109 105 0,-11 11 0,-1 0 0,1 0 0,0 1 0,0-1 0,0 1 0,1 0 0,-1 0 0,0 0 0,1 0 0,-1 0 0,1 1 0,0-1 0,0 1 0,-1 0 0,1 1 0,0-1 0,0 0 0,0 1 0,0 0 0,0 0 0,0 0 0,6 2 0,-6-1 0,1 1 0,-1 0 0,1 0 0,-1 1 0,0-1 0,0 1 0,-1 0 0,1 0 0,0 0 0,-1 1 0,0-1 0,0 1 0,0 0 0,0 0 0,0 0 0,-1 0 0,0 0 0,3 6 0,12 36 0,-1 0 0,-3 1 0,14 96 0,-24-118 0,-2 52 0,-2-61 0,0 1 0,2-1 0,-1 1 0,2-1 0,1 0 0,0 0 0,7 23 0,2-18-1365,2-4-5461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216 112 24575,'-6'1'0,"-1"0"0,0 1 0,0 0 0,1 0 0,-1 0 0,1 0 0,0 1 0,0 0 0,0 1 0,0-1 0,0 1 0,1 0 0,-1 1 0,1-1 0,0 1 0,1 0 0,-1 1 0,1-1 0,-5 9 0,-4 6 0,0 0 0,2 1 0,0 0 0,-10 31 0,14-24 0,0 0 0,2 0 0,1 1 0,2 0 0,0-1 0,2 1 0,6 49 0,-6-74 0,1-1 0,-1 0 0,1 0 0,0 1 0,0-1 0,0 0 0,1 0 0,-1 0 0,1 0 0,0 0 0,-1 0 0,1-1 0,0 1 0,1 0 0,-1-1 0,0 0 0,1 1 0,0-1 0,2 2 0,1-1 0,-1 0 0,1-1 0,0 1 0,0-1 0,0-1 0,0 1 0,0-1 0,0 0 0,12 1 0,-6-2 0,0 0 0,-1-1 0,1 0 0,0-1 0,-1 0 0,0-1 0,1 0 0,-1-1 0,0 0 0,20-12 0,-17 6 0,0-2 0,0 0 0,-1 0 0,-1-1 0,0-1 0,14-21 0,-5 2 0,33-67 0,-43 74 0,-1 1 0,-1-2 0,-1 1 0,-2-1 0,0 0 0,-2 0 0,-1-1 0,-1 1 0,-2-1 0,-2-28 0,2 53-3,-1-1-1,1 1 0,-1 0 1,1-1-1,-1 1 0,0 0 1,-1 0-1,1-1 0,0 1 1,-1 0-1,0 0 0,0 1 1,0-1-1,0 0 0,0 0 1,0 1-1,-1 0 0,1-1 1,-1 1-1,1 0 0,-5-2 1,2 2 20,0 0-1,-1 0 1,1 0 0,-1 1-1,0-1 1,0 1 0,1 1-1,-1-1 1,0 1 0,0 0-1,-8 2 1,-5 1-229,0 0 0,0 2 0,0 0-1,1 2 1,0 0 0,-25 13 0,24-9-6614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0 972 24575,'54'1'0,"50"-1"0,-95-1 0,1 0 0,-1 0 0,0-1 0,0-1 0,0 0 0,0 0 0,0 0 0,12-8 0,-10 5 0,-1 0 0,0 0 0,-1-1 0,1 0 0,8-9 0,-15 12 0,0 1 0,0-1 0,0-1 0,-1 1 0,1 0 0,-1-1 0,0 1 0,0-1 0,0 1 0,-1-1 0,0 0 0,1-8 0,0 1 0,-2 0 0,1 1 0,-2-1 0,1 1 0,-2-1 0,1 0 0,-7-18 0,-3-4 0,-19-38 0,20 50 0,0 0 0,2 0 0,1-1 0,0 0 0,-4-32 0,9 38 0,0-4 0,0 1 0,3-41 0,0 56 0,-1 1 0,1-1 0,0 1 0,0-1 0,0 1 0,0 0 0,1-1 0,0 1 0,0 0 0,0 0 0,1 0 0,-1 0 0,1 1 0,0-1 0,0 0 0,0 1 0,0 0 0,7-5 0,69-37 0,-47 28 0,54-39 0,-70 44 0,1 1 0,0 1 0,0 0 0,1 2 0,35-12 0,99-19 0,-107 30 0,-17 3-1365,-3 2-5461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0 879 24575,'1'-7'0,"1"0"0,0 0 0,0 0 0,0 0 0,0 0 0,1 1 0,0-1 0,6-7 0,6-18 0,108-264 0,-109 268 0,-1-2 0,-1 1 0,-2-2 0,-1 1 0,-1-1 0,-2 0 0,5-58 0,-11 88 0,0-15 0,0 0 0,0 0 0,-2 0 0,-4-23 0,5 35 0,0 0 0,-1 1 0,1-1 0,-1 0 0,1 1 0,-1-1 0,0 1 0,-1 0 0,1-1 0,0 1 0,-1 0 0,0 0 0,0 1 0,0-1 0,0 0 0,0 1 0,0 0 0,-1 0 0,1 0 0,-1 0 0,1 1 0,-1-1 0,-6-1 0,-1 0 0,-1 1 0,0 0 0,0 1 0,0 0 0,0 1 0,0 0 0,-24 4 0,36-4 0,0 0 0,-1 0 0,1 0 0,0 0 0,0 0 0,-1 0 0,1 0 0,0 0 0,-1 0 0,1 0 0,0 0 0,0 0 0,-1 1 0,1-1 0,0 0 0,0 0 0,-1 0 0,1 0 0,0 1 0,0-1 0,0 0 0,-1 0 0,1 0 0,0 1 0,0-1 0,0 0 0,0 1 0,-1-1 0,1 0 0,0 0 0,0 1 0,0-1 0,0 0 0,0 0 0,0 1 0,0 0 0,9 8 0,22 9 0,-27-16 0,19 8 0,0-1 0,0-2 0,0 0 0,1-1 0,29 2 0,18 6 0,-16-6 0,0-2 0,0-3 0,101-6 0,-37 0 0,193 3-1365,-282 0-5461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 24575,'1'-10'0,"1"0"0,0 0 0,1 0 0,0 0 0,1 1 0,0-1 0,7-11 0,3-10 0,17-33 0,75-116 0,-68 120 0,8-18 0,48-71 0,-81 131 0,1 1 0,0 0 0,2 1 0,0 0 0,32-23 0,-45 37 0,0 1 0,0-1 0,0 1 0,1-1 0,-1 1 0,0 0 0,1 0 0,-1 1 0,1-1 0,-1 1 0,1-1 0,-1 1 0,1 0 0,-1 1 0,1-1 0,-1 0 0,1 1 0,-1 0 0,0 0 0,1 0 0,-1 0 0,0 1 0,0-1 0,1 1 0,-1 0 0,0 0 0,5 4 0,8 7 0,-1 1 0,0 0 0,23 29 0,-12-12 0,-17-22 0,-1 0 0,-1 0 0,0 1 0,0 0 0,-1 1 0,6 12 0,-11-21 0,0 1 0,1-1 0,-2 1 0,1 0 0,0-1 0,0 1 0,-1 0 0,1 0 0,-1-1 0,0 1 0,0 0 0,0 0 0,0-1 0,-1 1 0,1 0 0,-1 0 0,1-1 0,-1 1 0,0 0 0,0-1 0,0 1 0,-1-1 0,1 0 0,0 1 0,-1-1 0,0 0 0,1 0 0,-1 1 0,0-1 0,0-1 0,-4 4 0,-4 1 0,0 0 0,-1-1 0,1-1 0,-1 0 0,0 0 0,0-1 0,-1 0 0,1-1 0,-23 1 0,-13-1 0,-54-5 0,35 0 0,19 1 0,23 1 0,0 0 0,-41 5 0,64-4 0,1 0 0,0 0 0,-1 0 0,1 0 0,0 0 0,-1 0 0,1 0 0,0 0 0,-1 0 0,1 0 0,0 0 0,-1 0 0,1 0 0,0 0 0,-1 0 0,1 0 0,0 0 0,-1 1 0,1-1 0,0 0 0,-1 0 0,1 0 0,0 1 0,0-1 0,-1 0 0,1 0 0,0 1 0,0-1 0,-1 0 0,1 0 0,0 1 0,0-1 0,0 0 0,0 1 0,-1-1 0,1 0 0,0 1 0,0-1 0,0 0 0,0 1 0,0-1 0,0 0 0,0 1 0,0-1 0,0 0 0,0 1 0,0-1 0,0 0 0,0 1 0,0-1 0,1 1 0,19 16 0,31 11 0,-50-28 0,106 55 27,-58-28-723,84 32 0,-111-52-6130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1296 24575,'-3'-1'0,"-1"1"0,1-1 0,-1 0 0,1 0 0,0 0 0,-1-1 0,1 1 0,0-1 0,0 0 0,0 0 0,0 0 0,1 0 0,-5-4 0,-36-39 0,27 28 0,-19-22 0,2-1 0,-43-70 0,-44-99 0,24 41 0,46 74 0,-56-144 0,45 95 0,0-4-1365,52 126-5461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24575,'5'0'0,"0"-1"0,0 0 0,0 0 0,0-1 0,0 1 0,0-1 0,0 0 0,-1 0 0,1 0 0,-1-1 0,0 0 0,0 0 0,0 0 0,8-7 0,4-7 0,30-38 0,-19 21 0,42-57 0,-55 69 0,2 0 0,1 0 0,0 2 0,2 0 0,39-32 0,-54 49 0,-1 0 0,1 1 0,0-1 0,-1 1 0,1 0 0,0 0 0,0 1 0,1-1 0,-1 1 0,0 0 0,0 0 0,1 0 0,-1 1 0,0 0 0,1-1 0,-1 1 0,1 1 0,-1-1 0,0 1 0,1 0 0,-1 0 0,0 0 0,0 0 0,1 1 0,-1-1 0,0 1 0,0 0 0,5 4 0,-4-1 0,0 0 0,0 0 0,0 1 0,0-1 0,-1 1 0,0 0 0,0 0 0,-1 0 0,0 1 0,0-1 0,0 1 0,-1 0 0,0 0 0,0 0 0,-1 0 0,2 13 0,0 15 0,-2 0 0,0 0 0,-3 0 0,-5 36 0,4-56 0,0-1 0,-1 0 0,-1 0 0,0 0 0,-1 0 0,0-1 0,-1 0 0,0 0 0,-1-1 0,-1 0 0,0 0 0,-13 12 0,6-6-1365,3-2-5461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24575,'6'0'0,"8"0"0,7 0 0,6 0 0,5 0 0,2 0 0,2 0 0,-6-6 0,-2-1 0,1-1 0,-5 2-8191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0 683 24575,'3'0'0,"-1"-1"0,1 1 0,-1-1 0,1 0 0,-1 0 0,0 0 0,1 0 0,-1 0 0,0 0 0,0-1 0,0 1 0,0-1 0,0 0 0,0 1 0,0-1 0,0 0 0,1-3 0,29-43 0,-23 33 0,30-48 0,-4 7 0,62-79 0,-46 70 0,-38 47 0,0 0 0,1 1 0,1 0 0,0 1 0,2 1 0,-1 0 0,2 1 0,0 1 0,28-15 0,28-12 0,-54 28 0,0 1 0,1 0 0,0 2 0,30-10 0,-48 19 0,0-1 0,0 0 0,0 1 0,0-1 0,1 1 0,-1 0 0,0 0 0,0 0 0,0 1 0,0-1 0,0 1 0,0 0 0,0-1 0,0 1 0,0 0 0,-1 1 0,1-1 0,0 1 0,-1-1 0,1 1 0,-1 0 0,1 0 0,-1 0 0,0 0 0,1 0 0,-1 0 0,-1 1 0,1-1 0,0 1 0,0-1 0,-1 1 0,0 0 0,2 4 0,-1-3 0,-1 0 0,0 0 0,0-1 0,-1 1 0,1 0 0,-1 0 0,0 0 0,0 0 0,0-1 0,-1 1 0,1 0 0,-1 0 0,0 0 0,0-1 0,0 1 0,0 0 0,-1-1 0,0 1 0,1-1 0,-1 0 0,-1 1 0,1-1 0,0 0 0,-1 0 0,1-1 0,-5 5 0,-7 4 0,-45 36 0,-90 56 0,141-98 9,0-1-1,-1-1 1,0 0-1,0 0 1,0 0 0,0-1-1,0-1 1,0 1-1,0-1 1,-1-1-1,1 0 1,0 0-1,-16-3 1,3-1-306,0-2 0,0 0 0,0-2 0,-28-13 0,29 12-6529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24575,'1'1'0,"1"0"0,0-1 0,0 1 0,-1 0 0,1 0 0,0 0 0,-1 0 0,1 0 0,-1 0 0,1 1 0,-1-1 0,0 0 0,1 1 0,-1-1 0,0 1 0,0 0 0,0-1 0,1 3 0,20 39 0,-17-32 0,25 47 0,-5-11 0,34 89 0,-56-125-136,1-1-1,0 0 1,1 0-1,0 0 1,1-1-1,0 1 1,0-2-1,1 1 0,12 12 1,-3-8-6690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24575,'27'1'0,"0"2"0,51 12 0,-2 0 0,5-1 0,-32-5 0,102 5 0,-122-14-120,-7 1-87,0-1-1,-1 0 1,1-2-1,0-1 0,34-8 1,-34 3-6619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24575,'5'1'0,"-1"0"0,1 0 0,-1 0 0,0 1 0,1-1 0,7 5 0,22 8 0,18-8 0,0-1 0,1-3 0,100-8 0,-69-10 0,-62 10 0,0 1 0,26-1 0,-15 4-1365,-5 2-5461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5:4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24575,'21'0'0,"-1"1"0,1 1 0,0 1 0,35 9 0,-47-9 0,0 0 0,0 0 0,-1 1 0,1 1 0,-1-1 0,0 1 0,0 0 0,0 1 0,-1 0 0,0 0 0,0 1 0,11 14 0,-16-19 0,0 0 0,-1 0 0,1 1 0,-1-1 0,0 1 0,1-1 0,-1 1 0,0-1 0,-1 1 0,1 0 0,0 0 0,-1-1 0,1 1 0,-1 0 0,0 0 0,0 0 0,0-1 0,-1 1 0,1 0 0,-2 5 0,1-4 0,-1-1 0,0 1 0,0-1 0,-1 1 0,1-1 0,-1 0 0,1 1 0,-1-2 0,0 1 0,0 0 0,-1 0 0,-5 3 0,-2 1 0,-1-1 0,1-1 0,-1 0 0,0 0 0,-1-1 0,1-1 0,-1 0 0,-15 2 0,-22-4 0,36-1 0,0 0 0,1 1 0,-27 5 0,39-6 0,0 0 0,0 0 0,0 0 0,0 1 0,0-1 0,0 0 0,0 1 0,0-1 0,0 1 0,0-1 0,0 1 0,1 0 0,-1-1 0,0 1 0,0 0 0,0-1 0,1 1 0,-1 0 0,1 0 0,-1 0 0,0 0 0,1 0 0,-1-1 0,1 1 0,0 0 0,-1 2 0,1-2 0,0 1 0,0 0 0,0 0 0,1-1 0,-1 1 0,1 0 0,-1-1 0,1 1 0,0 0 0,-1-1 0,1 1 0,0 0 0,0-1 0,1 2 0,7 8 0,0-1 0,0 0 0,15 11 0,-16-14 0,-4-3 0,7 5 0,-1 1 0,0 0 0,-1 0 0,0 1 0,8 15 0,-15-24 0,-1 0 0,0 0 0,0 0 0,0 0 0,0 0 0,-1 0 0,1 1 0,-1-1 0,1 0 0,-1 1 0,0-1 0,1 0 0,-1 1 0,-1-1 0,1 1 0,0-1 0,0 0 0,-1 1 0,0-1 0,1 0 0,-1 0 0,0 1 0,0-1 0,0 0 0,0 0 0,0 0 0,-1 0 0,1 0 0,-1 0 0,1-1 0,-1 1 0,0 0 0,0-1 0,1 1 0,-1-1 0,0 0 0,0 0 0,-3 2 0,-8 4 0,-1 0 0,0-1 0,0-1 0,0 0 0,-1-1 0,0 0 0,0-1 0,-27 2 0,-13-3 0,-61-5 0,26 0 0,-14 2-1365,74 1-5461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1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1 490 24575,'1'-6'0,"1"0"0,0 0 0,0 0 0,0 0 0,1 1 0,0-1 0,3-4 0,6-12 0,16-43 0,-4-1 0,29-116 0,-30 103-1365,-16 55-5461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1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32 24575,'-42'0'0,"1"-2"0,0-1 0,-57-13 0,84 13 0,0 0 0,0 1 0,0 0 0,0 1 0,0 1 0,-16 1 0,26 0 0,1-1 0,-1 1 0,0 0 0,0 0 0,1 0 0,-1 0 0,1 1 0,-1 0 0,1-1 0,-1 1 0,1 0 0,0 1 0,0-1 0,0 1 0,0-1 0,1 1 0,-1 0 0,1 0 0,-1 0 0,1 0 0,0 0 0,0 1 0,1-1 0,-1 0 0,0 1 0,1 0 0,-1 4 0,-2 14 0,1 1 0,1 0 0,1 1 0,1-1 0,3 24 0,-1-24 0,-1-1 0,-1 1 0,-1-1 0,-1 0 0,-7 37 0,-27 113 0,36-170 0,0-1 0,-1 1 0,1 0 0,0 0 0,0 0 0,0 0 0,1-1 0,-1 1 0,0 0 0,1 0 0,-1 0 0,1-1 0,-1 1 0,1 0 0,0-1 0,0 1 0,0 0 0,0-1 0,0 1 0,0-1 0,0 0 0,0 1 0,1-1 0,-1 0 0,0 0 0,1 0 0,-1 1 0,1-2 0,0 1 0,-1 0 0,1 0 0,0 0 0,-1-1 0,1 1 0,0-1 0,0 1 0,-1-1 0,1 0 0,3 0 0,10 2 0,0 0 0,1-2 0,26-1 0,-24 0 0,6 1 0,-1 2 0,1 1 0,-1 1 0,0 1 0,0 0 0,0 2 0,-1 1 0,22 11 0,-41-18 0,0 0 0,0 1 0,0-1 0,0 1 0,0 0 0,0 0 0,0 0 0,-1 0 0,1 0 0,-1 1 0,0-1 0,1 1 0,-1 0 0,0 0 0,0 0 0,-1 0 0,1 0 0,-1 0 0,0 0 0,2 5 0,-2-3 0,-1 0 0,0 0 0,0 0 0,0 0 0,0 0 0,-1 0 0,0 0 0,0 0 0,0 0 0,-1 0 0,0-1 0,-3 8 0,-5 6 0,0-1 0,-2 0 0,0-1 0,0 0 0,-27 25 0,19-20 0,-2-2 0,0 0 0,-1-1 0,-1-1 0,-44 24 0,49-33 0,0 0 0,-1-1 0,0-1 0,-1-1 0,1 0 0,-1-2 0,0 0 0,0-2 0,-28-1 0,15 0-1365,3-1-5461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5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1 24575,'1'2'0,"-1"1"0,1-1 0,-1 0 0,1 1 0,0-1 0,0 1 0,0-1 0,0 0 0,1 0 0,-1 0 0,1 1 0,-1-1 0,1-1 0,-1 1 0,1 0 0,0 0 0,0-1 0,0 1 0,0-1 0,0 1 0,1-1 0,-1 0 0,5 2 0,2 1 0,0 0 0,1-1 0,-1-1 0,18 4 0,218 31 0,-100-5 0,-136-31 0,0 0 0,0 0 0,0 1 0,0 0 0,-1 1 0,1 0 0,-1 0 0,13 7 0,-17-8 0,0 1 0,-1 0 0,0 0 0,0 0 0,0 1 0,0-1 0,0 1 0,-1-1 0,1 1 0,-1 0 0,0 0 0,0 0 0,0 0 0,-1 0 0,0 1 0,1-1 0,-2 0 0,1 1 0,0 5 0,1 27 0,-2 0 0,-1-1 0,-2 1 0,-14 65 0,6-35 0,-32 177 0,12-109 0,5-28 0,-30 125 0,35-150 0,-70 233 0,49-177 0,11-35 0,-1-3 0,-19 114 0,14-5 0,36-204 0,1 0 0,-1-1 0,0 1 0,0-1 0,0 0 0,-1 1 0,0-1 0,0 0 0,0 0 0,0 0 0,0 0 0,-1 0 0,0 0 0,0-1 0,0 1 0,0-1 0,0 0 0,-7 5 0,7-7 0,-1 1 0,0-1 0,0 1 0,1-1 0,-1 0 0,0-1 0,0 1 0,0-1 0,0 1 0,0-1 0,0 0 0,0-1 0,0 1 0,0-1 0,0 1 0,0-1 0,1-1 0,-1 1 0,0 0 0,0-1 0,1 0 0,-4-2 0,-253-133 0,211 112-44,32 15-220,-1 1 0,-1 0-1,0 2 1,-25-8 0,19 10-6562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24575,'6'0'0,"8"0"0,7 0 0,7 0 0,3 0 0,4 0 0,1 0 0,0 0 0,0 0 0,0 0 0,0 0 0,-1 0 0,0 0 0,0 0 0,0 0 0,-6 0-8191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5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1 664 24575,'2'-28'0,"1"0"0,2 0 0,1 0 0,1 1 0,1 0 0,17-37 0,10-35 0,-15 27 0,-6 23 0,34-87 0,-25 83-1365,-16 29-5461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5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24575,'1'4'0,"0"1"0,0-1 0,0 0 0,1 1 0,0-1 0,-1 0 0,4 5 0,9 25 0,-8-1 0,0 4 0,2 0 0,1-1 0,19 48 0,-23-76 0,-1-1 0,1 0 0,1 0 0,-1 0 0,1-1 0,0 0 0,1 0 0,-1 0 0,1-1 0,1 0 0,-1 0 0,1 0 0,-1-1 0,1-1 0,0 1 0,1-1 0,-1-1 0,0 1 0,10 0 0,17 4 0,1-2 0,-1-1 0,48-2 0,-69-2 0,1-1 0,0 0 0,-1-2 0,1 1 0,-1-2 0,0 0 0,0 0 0,0-2 0,0 0 0,-1 0 0,0-1 0,0 0 0,15-13 0,-26 18 0,0-1 0,1 0 0,-1 1 0,0-1 0,-1 0 0,1 0 0,0 0 0,-1 0 0,1 0 0,-1-1 0,0 1 0,0 0 0,0-1 0,-1 1 0,1 0 0,-1-1 0,0 1 0,0-7 0,0 9 0,0-1 0,-1 1 0,1-1 0,0 1 0,-1-1 0,1 1 0,-1-1 0,0 1 0,1-1 0,-1 1 0,0-1 0,0 1 0,0 0 0,0 0 0,0-1 0,0 1 0,0 0 0,0 0 0,-1 0 0,1 0 0,0 0 0,0 0 0,-1 1 0,1-1 0,-1 0 0,1 1 0,-1-1 0,1 1 0,-1-1 0,1 1 0,-1 0 0,0 0 0,1 0 0,-1-1 0,1 2 0,-1-1 0,0 0 0,1 0 0,-1 0 0,1 1 0,-2 0 0,-2 0 0,0 1 0,1 0 0,-1 0 0,1 1 0,0-1 0,-1 1 0,1 0 0,1 0 0,-1 1 0,0-1 0,1 1 0,-1 0 0,1 0 0,0 0 0,1 0 0,-1 0 0,1 0 0,0 1 0,-3 6 0,-4 11 0,1 1 0,-8 37 0,-17 138 0,19-129-97,2-8-326,2-1 1,-2 63-1,12-93-6403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7:1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3 727 24575,'-2'-123'0,"5"-138"0,13 162 0,-9 66 0,4-44 0,-9 50-682,11-49-1,-6 46-6143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7:1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24575,'1'1'0,"-1"1"0,1-1 0,-1 0 0,1 1 0,-1-1 0,1 0 0,0 1 0,0-1 0,-1 0 0,1 0 0,0 0 0,0 0 0,0 0 0,0 0 0,0 0 0,1 0 0,-1 0 0,0 0 0,0-1 0,2 2 0,34 15 0,-24-12 0,172 71 0,-103-46 0,-40-15 0,-27-11 0,0 1 0,-1 1 0,1 0 0,-1 0 0,-1 2 0,15 10 0,-25-16 0,0 0 0,0 1 0,-1 0 0,1 0 0,-1 0 0,0 0 0,0 0 0,0 0 0,0 0 0,-1 1 0,1-1 0,-1 1 0,0-1 0,0 1 0,0-1 0,-1 1 0,1 0 0,-1-1 0,0 1 0,0 0 0,0 0 0,0-1 0,-1 1 0,1 0 0,-1-1 0,0 1 0,0-1 0,0 1 0,-1-1 0,1 1 0,-3 2 0,0 2 0,0-1 0,-1 1 0,1-1 0,-2-1 0,1 1 0,-1-1 0,0 0 0,0 0 0,-7 5 0,-70 44 0,45-32 0,-14 12 0,0-3 0,-2-1 0,-2-4 0,-69 25 0,90-41 0,13-5 0,0 1 0,-27 13 0,48-20 0,0 0 0,0 1 0,0-1 0,0 1 0,0-1 0,0 1 0,0-1 0,0 1 0,0 0 0,1-1 0,-1 1 0,0 0 0,0 0 0,1 0 0,-1 0 0,1-1 0,-1 1 0,1 0 0,-1 0 0,1 0 0,-1 0 0,1 0 0,0 0 0,0 0 0,-1 0 0,1 0 0,0 1 0,0 0 0,1 0 0,0 0 0,-1 0 0,1-1 0,0 1 0,0 0 0,0 0 0,0-1 0,1 1 0,-1-1 0,0 1 0,1-1 0,-1 1 0,4 1 0,7 6 0,1-2 0,-1 1 0,16 5 0,-23-11 0,38 17 0,2-1 0,0-3 0,63 14 0,-54-15 0,-34-8 0,0-1 0,26 3 0,-21-5-180,45 14 0,-51-12-825,5 1-5821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7:1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24575,'101'-1'0,"112"3"0,-128 14 0,-63-10 0,1-1 0,24 1 0,0-4 0,-7 0 0,-1 1 0,56 12 0,-58-8 0,-1-3 0,1 0 0,60-4 0,-58-1 0,0 2 0,-1 1 0,43 9 0,-32-4 0,0-1 0,90-2 0,6 1 0,-142-5 0,0 0 0,-1 0 0,1 1 0,0-1 0,-1 1 0,1 0 0,0 0 0,-1 0 0,1 0 0,-1 0 0,5 3 0,-6-3 0,0 0 0,-1 0 0,1-1 0,0 1 0,-1 0 0,1 0 0,0 0 0,-1 0 0,1 0 0,-1 0 0,1 1 0,-1-1 0,0 0 0,1 0 0,-1 0 0,0 0 0,0 0 0,0 0 0,0 1 0,0 0 0,-1 4 0,-1-1 0,1 1 0,-1 0 0,0-1 0,-1 0 0,1 1 0,-1-1 0,0 0 0,-6 7 0,-62 83 0,36-51 0,2 2 0,-30 56 0,39-55 0,2 1 0,2 1 0,2 1 0,2 0 0,-15 89 0,16-67 0,9-48 0,1-1 0,-3 33 0,5-21 0,-11 44 0,8-47 0,-6 65 0,14 72 0,-4 79 0,2-245 0,-1 1 0,1-1 0,-1 0 0,0 1 0,0-1 0,0 0 0,0 0 0,0 0 0,-1 0 0,0 0 0,1 0 0,-1-1 0,0 1 0,-1 0 0,1-1 0,0 1 0,-1-1 0,1 0 0,-1 0 0,0 0 0,1 0 0,-1-1 0,0 1 0,0-1 0,0 1 0,0-1 0,-1 0 0,1 0 0,-5 0 0,-9 2 0,0-1 0,0-1 0,-1-1 0,-26-2 0,18 0 0,8 1 0,1-2 0,0 1 0,0-2 0,0-1 0,0 0 0,-16-8 0,-95-51 0,92 44 0,-2 1 0,-51-19 0,57 27-89,13 4-230,0 1 0,0 1 0,-27-4 0,18 6-6507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8:2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2037 24575,'0'-489'0,"2"455"0,1 1 0,10-44 0,-6 41 0,4-62 0,-10 67 0,-3-321 0,-21 221 0,14 89 0,-27-101 0,1-25 0,21 102 0,6 38 0,3-2 0,-5-57 0,9 54 0,-1 15 0,2 0 0,0-1 0,1 1 0,1 0 0,5-24 0,-6 41 0,-1-1 0,1 0 0,0 1 0,0-1 0,0 1 0,0-1 0,1 1 0,-1 0 0,0-1 0,0 1 0,1 0 0,-1 0 0,1 0 0,-1 0 0,1 0 0,0 0 0,-1 0 0,1 1 0,0-1 0,-1 1 0,1-1 0,0 1 0,0 0 0,0-1 0,-1 1 0,1 0 0,0 0 0,0 0 0,0 0 0,-1 1 0,1-1 0,0 0 0,0 1 0,2 1 0,11 2 0,-1 0 0,0 1 0,17 9 0,-16-7 0,24 10 0,0-2 0,1-2 0,1-2 0,0-1 0,0-2 0,1-2 0,82 2 0,-87-9 0,0 1 0,-1 3 0,1 0 0,40 11 0,-47-8-341,0-2 0,0 0-1,38-2 1,-38-2-6485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8:24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24575,'6'0'0,"8"0"0,7 0 0,7 0 0,3 0 0,3 0 0,2 0 0,0 0 0,1 0 0,-1 0 0,-1 0 0,1 0 0,-1 0 0,0 0 0,0 0 0,0 0 0,-6 0-8191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8:2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24575,'1'2'0,"-1"-1"0,1 1 0,-1-1 0,1 1 0,0-1 0,0 1 0,0-1 0,0 0 0,0 1 0,0-1 0,0 0 0,0 0 0,0 1 0,1-1 0,-1 0 0,1 0 0,-1 0 0,0-1 0,1 1 0,1 1 0,37 15 0,-36-16 0,35 13 0,0-2 0,0-2 0,1-1 0,0-2 0,0-2 0,73 0 0,-79-6 0,-1-1 0,0-2 0,56-12 0,-27 4 73,20-5-1511,-60 9-5388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8:2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24575,'89'2'0,"100"-5"0,-104-13 0,-63 10 0,0 1 0,26-1 0,64-11 132,-17 1-1629,-65 14-5329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8:2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24575,'46'1'0,"0"2"0,68 14 0,-66-10 0,0-1 0,-1-3 0,2-2 0,-1-2 0,-1-2 0,88-17 0,17-17-1365,-128 31-5461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24575,'112'2'0,"126"-5"0,-100-20 0,-103 15 0,-6 0-1365,-7-1-5461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24575,'147'3'0,"161"-7"0,-176-17 0,-56 7 0,36-13-1365,-87 23-5461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8:2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24575,'8'1'0,"0"0"0,-1 0 0,1 1 0,0 0 0,10 5 0,25 6 0,150 16 0,-170-25 0,0-2 0,39 1 0,-46-4 0,0 1 0,1 1 0,-1 1 0,0 0 0,0 1 0,29 9 0,-42-10 0,0-1 0,1 0 0,-1 1 0,0 0 0,0 0 0,0 0 0,-1 0 0,1 1 0,0-1 0,-1 1 0,0-1 0,1 1 0,-1 0 0,0 0 0,0 0 0,-1 0 0,1 0 0,-1 0 0,1 1 0,-1-1 0,0 0 0,0 1 0,-1-1 0,1 1 0,-1-1 0,1 1 0,-1-1 0,0 1 0,-1-1 0,1 1 0,-1-1 0,1 1 0,-1-1 0,0 1 0,-3 5 0,0 3 0,-1-1 0,0 1 0,-1-1 0,-1 0 0,1-1 0,-2 0 0,1 0 0,-17 16 0,-4-1 0,-1-2 0,-1-1 0,-51 29 0,-104 40 0,22-11 0,148-72 0,0 0 0,1 1 0,1 1 0,-25 22 0,33-27 0,0 0 0,1 1 0,0 0 0,0 0 0,0 0 0,0 0 0,1 0 0,0 1 0,1 0 0,-1-1 0,1 1 0,1 0 0,-3 14 0,3-11 0,1 0 0,-1 0 0,2 0 0,-1 0 0,1 0 0,1 0 0,0 0 0,0-1 0,5 13 0,-4-16 0,0 0 0,0-1 0,0 1 0,1-1 0,0 0 0,0 0 0,0 0 0,1-1 0,0 1 0,0-1 0,0 0 0,0 0 0,0-1 0,1 0 0,9 4 0,3 3 0,2-2 0,-1 0 0,1-1 0,0-1 0,1-1 0,0-1 0,30 3 0,-16-4 57,48 11 0,-49-8-797,57 5 1,-62-11-6087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8:2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6551 4 24575,'-82'-1'0,"31"-1"0,0 2 0,1 2 0,-66 12 0,47 3 0,1 3 0,-94 42 0,-123 74 0,243-114 0,-51 18-408,56-25 119,-42 23-1,-11 8 290,-96 35 0,-25 12 0,62-28 0,53-26 0,-33 9 0,-20 9 0,-164 63 0,292-113 0,-287 114-752,-4 1-18,26-14 67,218-81 625,-362 181 78,374-176 178,1 2-1,1 3 1,2 2-1,2 2 1,2 2 0,2 3-1,-46 58 1,25-25-91,43-54 5,2 2 0,1 0-1,1 1 1,-21 41 0,-28 50-484,24-43 100,-177 307 292,58-103-281,28-36 1060,126-226-768,-57 119 492,-33 56 440,85-165-924,2 0-1,-16 47 1,16-41-21,-21 44 0,20-51 2,6-10 0,-1-1 0,-1 0 0,0 0 0,-13 14 0,18-25 0,1 0 0,-1-1 0,0 0 0,-1 0 0,1 0 0,-1 0 0,0-1 0,0 0 0,0-1 0,0 1 0,0-1 0,0 0 0,-1 0 0,1-1 0,-10 1 0,1-1 0,0-1 0,0 0 0,0-1 0,1 0 0,-1-2 0,0 1 0,1-2 0,-1 0 0,1-1 0,0 0 0,0-1 0,1-1 0,-24-15 0,-5-8 0,1-3 0,-62-62 0,-9-8 0,67 65 0,2-2 0,1-2 0,-46-61 0,44 42 26,27 35-490,-2 1 1,-21-22-1,23 31-6362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8:2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 24575,'1'-2'0,"0"1"0,-1-1 0,1 0 0,0 1 0,0-1 0,0 1 0,0 0 0,0-1 0,0 1 0,1 0 0,-1 0 0,0-1 0,1 1 0,-1 0 0,0 0 0,1 1 0,-1-1 0,1 0 0,0 0 0,1 0 0,44-17 0,-34 14 0,434-181 0,-422 174 0,-13 7 0,-1 0 0,1-1 0,-1-1 0,0 0 0,-1 0 0,0-1 0,15-13 0,-24 13-1365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8:3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0 24575,'31'3'0,"-1"0"0,0 3 0,0 0 0,48 18 0,0-2 0,-51-14 0,-1 0 0,0 2 0,0 0 0,-1 2 0,44 28 0,-67-39 0,0 0 0,0 1 0,-1-1 0,1 0 0,0 0 0,-1 1 0,0-1 0,1 1 0,-1 0 0,0-1 0,1 1 0,-1 0 0,0 0 0,0-1 0,0 1 0,-1 0 0,1 0 0,0 0 0,-1 0 0,1 0 0,-1 0 0,0 4 0,0-4 0,-1 1 0,0 0 0,1-1 0,-1 1 0,-1 0 0,1-1 0,0 0 0,0 1 0,-1-1 0,0 0 0,1 1 0,-1-1 0,0 0 0,-4 3 0,-5 4 0,-1-1 0,0 1 0,0-2 0,-1 0 0,-17 7 0,-150 54 0,82-32 0,-120 61 0,193-83 0,0 0 0,1 1 0,1 2 0,0 0 0,-38 40 0,55-50 0,-1 0 0,1 1 0,1 0 0,-1 0 0,1 0 0,1 1 0,0 0 0,0 0 0,1 0 0,0 0 0,0 0 0,1 1 0,0-1 0,1 1 0,0 0 0,0-1 0,1 1 0,0 0 0,1 0 0,0-1 0,3 11 0,3-2 0,0-1 0,1 0 0,1 0 0,0 0 0,1-1 0,1-1 0,1 1 0,0-2 0,1 0 0,18 15 0,-20-18-85,2-1 0,-1 0-1,1-2 1,1 1 0,0-1-1,0-1 1,0-1 0,1 0-1,0-1 1,0 0 0,0-1-1,1-1 1,0 0 0,-1-1-1,23-1 1,-8-1-6741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1484 24575,'-3'-139'0,"7"-154"0,0 263 0,15-51 0,-6 32 0,6-18 0,45-106 0,-52 144 0,24-53 0,3 2 0,97-146 0,-103 183 0,2 2 0,63-59 0,-92 95 0,0 0 0,0 0 0,0 0 0,1 1 0,-1 0 0,1 1 0,0-1 0,0 1 0,1 1 0,-1-1 0,0 1 0,1 0 0,0 1 0,-1 0 0,1 0 0,0 1 0,0 0 0,-1 0 0,1 0 0,0 1 0,-1 1 0,1-1 0,-1 1 0,1 0 0,-1 1 0,0 0 0,0 0 0,12 8 0,-4-3 0,-2 1 0,1 1 0,-1 0 0,-1 1 0,0 1 0,0 0 0,-2 0 0,1 1 0,-1 0 0,-1 1 0,0 0 0,11 27 0,-9-16 0,-2 0 0,-1 0 0,-1 1 0,-2 0 0,6 49 0,-11-64 0,0 0 0,0-1 0,-1 1 0,0-1 0,0 1 0,-2-1 0,1 1 0,-1-1 0,-1 0 0,0 0 0,0-1 0,-1 1 0,0-1 0,0 0 0,-1 0 0,-1 0 0,-10 10 0,10-12 0,0 0 0,-1-1 0,0 0 0,-1-1 0,1 1 0,-1-1 0,0-1 0,0 0 0,-1 0 0,1-1 0,-1 0 0,0-1 0,0 0 0,1 0 0,-21 0 0,3-3 0,-1-1 0,1-1 0,-1-1 0,-41-13 0,-190-40 0,100 23-1365,129 31-5461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24575,'38'2'0,"-1"2"0,50 11 0,-46-7 0,69 4 0,0-12 0,-64-2 0,0 3 0,1 1 0,57 11 0,-54-3-455,0-3 0,84 1 0,-101-8-6371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24575,'112'2'0,"126"-5"0,-100-20 0,-103 15 0,-6 0-1365,-7-1-5461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364 24575,'-47'0'0,"-106"-4"0,132 1 0,1 0 0,-1-1 0,1-1 0,0-1 0,-27-11 0,-174-88 0,-112-48 0,202 92 0,130 61 0,0-1 0,0 1 0,-1-1 0,1 1 0,0 0 0,-1 0 0,1 0 0,0-1 0,-1 1 0,1 0 0,-1 1 0,1-1 0,0 0 0,-1 0 0,1 1 0,0-1 0,0 0 0,-1 1 0,1-1 0,0 1 0,0 0 0,-1-1 0,1 1 0,0 0 0,0 0 0,0 0 0,0 0 0,0 0 0,0 0 0,0 0 0,1 0 0,-1 0 0,0 0 0,1 0 0,-1 1 0,0-1 0,1 0 0,0 0 0,-1 1 0,1-1 0,0 0 0,-1 1 0,1 1 0,-2 9 0,0 1 0,1-1 0,1 23 0,0-25 0,5 625 0,-7-600 0,-1 0 0,-10 39 0,6-36 0,-3 58 0,5-35 0,-3-1 0,-23 88 0,7-36 0,11-60 0,9-40 0,0 1 0,1-1 0,1 1 0,0 0 0,0 0 0,2 14 0,0-24 0,0 1 0,1 0 0,0 0 0,0-1 0,0 1 0,1 0 0,-1-1 0,1 1 0,0-1 0,0 0 0,0 0 0,0 0 0,0 0 0,1 0 0,0 0 0,-1 0 0,1-1 0,0 1 0,0-1 0,0 0 0,1 0 0,-1 0 0,1 0 0,-1-1 0,5 2 0,47 16 0,0-2 0,1-2 0,94 11 0,-96-20 0,81 16 0,-80-14 0,1-2 0,-1-2 0,101-7 0,-39 0 0,-49 3-1365,-38 0-5461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24575,'5'0'0,"3"-6"0,-1-8 0,-1-7 0,5-1 0,-1-2 0,-1-3 0,-2-2 0,-2-3 0,-3-2 0,-1 5-8191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1749 24575,'0'-594'0,"4"549"0,1 0 0,3 0 0,1 1 0,31-85 0,-7 20 0,37-133 0,-32 98 0,-19 75-455,2 0 0,57-122 0,-68 169-6371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24575,'-490'0'0,"468"1"0,1 1 0,0 0 0,-29 8 0,41-8 0,0 0 0,0 1 0,0 0 0,0 1 0,0 0 0,1 0 0,0 1 0,0 0 0,-15 12 0,19-12 0,0 1 0,0 0 0,1 0 0,0 0 0,0 0 0,0 0 0,0 1 0,1-1 0,0 1 0,1 0 0,0 0 0,0-1 0,0 1 0,0 0 0,1 0 0,2 14 0,1 9 0,2 0 0,12 42 0,-15-63 0,11 41 0,-2-14 0,-2 0 0,-2 1 0,5 69 0,-14 31 0,3 74 0,-1-207 0,1 1 0,-1-1 0,1 1 0,-1-1 0,1 0 0,1 1 0,-1-1 0,1 0 0,-1 1 0,1-1 0,1 0 0,-1-1 0,0 1 0,1 0 0,0-1 0,0 1 0,0-1 0,0 0 0,6 5 0,0-4 0,-1 0 0,1 0 0,0-1 0,-1 0 0,1-1 0,1 0 0,-1 0 0,12 0 0,59 10 0,-43-5 0,60 3 0,147-11-1365,-214 1-5461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24575,'9'2'0,"-1"-1"0,0 2 0,0-1 0,0 1 0,-1 0 0,1 0 0,-1 1 0,8 5 0,8 3 0,33 16 0,1-2 0,1-3 0,1-2 0,67 14 0,-95-29 0,24 5 0,1-3 0,77 3 0,-42-13 0,-44 0 0,0 2 0,-1 2 0,72 12 0,-38-2 0,1-3 0,1-4 0,119-8 0,-54 0 0,-43 3-1365,-74 0-5461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111 171 24575,'-3'0'0,"0"1"0,0 0 0,0 0 0,0 0 0,0 1 0,0-1 0,1 1 0,-1-1 0,0 1 0,1 0 0,0 0 0,-1 0 0,1 0 0,0 0 0,0 1 0,0-1 0,-3 5 0,-27 47 0,26-41 0,1 0 0,1 0 0,0 0 0,1 1 0,0-1 0,1 1 0,0 17 0,4 103 0,1-61 0,-3-68 0,0 1 0,0-1 0,1 0 0,0 1 0,0-1 0,0 1 0,1-1 0,-1 0 0,1 0 0,1 0 0,-1 0 0,1 0 0,-1 0 0,1-1 0,4 5 0,-2-4 0,1 0 0,-1-1 0,1 0 0,-1 0 0,1-1 0,0 1 0,1-1 0,-1-1 0,0 1 0,1-1 0,12 3 0,-8-3 0,-1-1 0,0 1 0,0-2 0,0 1 0,0-2 0,1 1 0,-1-1 0,0-1 0,0 0 0,0 0 0,0-1 0,-1 0 0,1-1 0,-1 0 0,0-1 0,0 1 0,0-2 0,0 1 0,9-10 0,-9 7 0,0 0 0,0 0 0,-1-1 0,-1-1 0,1 0 0,-1 1 0,-1-2 0,0 1 0,-1-1 0,0 0 0,0 0 0,-1-1 0,0 1 0,-1-1 0,-1 0 0,2-13 0,-2 3 0,-1-1 0,-1 0 0,-1 1 0,-1-1 0,-1 1 0,-6-24 0,5 32 0,-1 1 0,0 0 0,0 0 0,-2 0 0,0 0 0,0 1 0,-1 0 0,0 1 0,-1 0 0,-18-18 0,9 12-136,0 2-1,-1 0 1,-1 1-1,-1 1 1,0 0-1,0 2 1,-1 0-1,-1 2 0,-38-11 1,32 13-6690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1120 24575,'-1'-48'0,"3"1"0,1-1 0,14-66 0,5-8 0,-15 79 0,1 0 0,2 0 0,26-70 0,-27 92 0,10-25 0,2 0 0,2 2 0,53-76 0,-37 66 0,-26 34 0,1 1 0,0 1 0,1 0 0,1 1 0,32-27 0,-40 40 0,-1 0 0,1 0 0,0 0 0,0 1 0,0 0 0,1 1 0,-1 0 0,1 0 0,-1 1 0,1 0 0,0 0 0,-1 1 0,1 0 0,0 1 0,8 1 0,-10-1 0,0 0 0,0 1 0,-1-1 0,1 1 0,0 1 0,-1-1 0,0 1 0,0 1 0,1-1 0,-2 1 0,1 0 0,0 0 0,-1 1 0,0-1 0,0 1 0,0 0 0,-1 1 0,0-1 0,4 7 0,2 5 0,-2-1 0,0 2 0,-1-1 0,-1 1 0,0 0 0,-1 0 0,-1 0 0,-1 1 0,-1 0 0,-1-1 0,0 26 0,-2-40 0,1-1 0,-1 1 0,0-1 0,0 1 0,0-1 0,-1 1 0,1-1 0,-1 0 0,1 0 0,-1 0 0,0 0 0,-1 0 0,1 0 0,0 0 0,-1-1 0,0 1 0,1-1 0,-1 0 0,0 1 0,0-1 0,0-1 0,0 1 0,-1 0 0,1-1 0,0 0 0,-1 0 0,1 0 0,-1 0 0,0 0 0,-4 0 0,-13 1 0,-1 0 0,0-1 0,0-2 0,-22-2 0,8 0 0,-210 0-1365,216 3-5461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0 803 24575,'8'-10'0,"0"-2"0,-1 1 0,-1-1 0,1 0 0,-2 0 0,0-1 0,-1 1 0,4-16 0,-2 8 0,30-90 0,41-230 0,-46 197 0,-31 140 0,1-1 0,0 1 0,0 0 0,0 0 0,0 0 0,0-1 0,0 1 0,1 1 0,0-1 0,-1 0 0,1 0 0,0 0 0,1 1 0,-1-1 0,0 1 0,1 0 0,-1 0 0,1 0 0,0 0 0,-1 0 0,1 0 0,0 1 0,0 0 0,0-1 0,1 1 0,-1 0 0,0 0 0,0 1 0,0-1 0,1 1 0,3-1 0,9 2 0,0 0 0,0 0 0,0 2 0,0 0 0,21 7 0,20 4 0,9-9-1365,-37-3-5461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24575,'6'0'0,"8"0"0,7 0 0,7 0 0,3 0 0,4 0 0,1 0 0,0 0 0,0 0 0,-5 0-8191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24575,'6'0'0,"8"0"0,1 6 0,5 2 0,4-1 0,4-1 0,4-2 0,1-1 0,2-2 0,1 0 0,0-1 0,-7-1-8191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0,7 0 0,3 0 0,3 0 0,2 0 0,0 0 0,-5 0-8191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0,1 6 0,1 2 0,4 0 0,3-2 0,-4-2-8191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344 906 24575,'2'0'0,"0"-1"0,0 0 0,-1 1 0,1-1 0,0 0 0,0 0 0,-1 0 0,1 0 0,-1-1 0,1 1 0,-1 0 0,0-1 0,1 1 0,-1-1 0,0 1 0,0-1 0,0 1 0,1-4 0,21-37 0,-18 31 0,114-281 0,-39 82 0,-45 140 0,53-83 0,-26 50 0,-143 179 0,67-62 0,-1-1 0,0 0 0,-1-1 0,-1-1 0,1 0 0,-2-2 0,0 0 0,0 0 0,0-2 0,-1 0 0,0-2 0,0 0 0,-1 0 0,-29 1 0,20-3 0,-48 10 0,47-6 0,-44 2 0,50-6 45,1 0-1,-27 9 1,-29 3-1544,52-12-5327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354 287 24575,'-15'0'0,"1"0"0,-1 1 0,1 1 0,0 0 0,-19 6 0,25-6 0,1 2 0,0-1 0,0 1 0,0 0 0,0 0 0,1 0 0,-1 1 0,1 0 0,1 1 0,-1-1 0,-6 9 0,2-2 0,-19 23 0,-43 67 0,64-89 0,1 0 0,1 1 0,0 0 0,1 0 0,0 0 0,1 0 0,1 1 0,0 0 0,0 20 0,1-19 0,2 0 0,0 0 0,1 0 0,0 0 0,2 0 0,0 0 0,0 0 0,2-1 0,0 1 0,0-1 0,2-1 0,0 1 0,0-1 0,2 0 0,-1-1 0,2 1 0,0-2 0,0 0 0,17 15 0,11 10 0,36 36 0,3-3 0,111 77 0,-174-137 0,1-1 0,1-1 0,-1-1 0,1 0 0,0-1 0,33 8 0,-37-12 0,-1-1 0,0 0 0,1 0 0,-1-1 0,1 0 0,-1-1 0,1 0 0,-1-1 0,0-1 0,0 0 0,17-6 0,-4-2 0,-1-1 0,-1-2 0,0 0 0,0-1 0,-2-1 0,30-29 0,-16 10 0,-2-1 0,45-66 0,-23 15 0,-4-1 0,76-189 0,-111 241 0,18-72 0,-21 57 0,-5 22 0,0-1 0,-3 0 0,2-35 0,-5 51 0,-2 0 0,0 0 0,0 1 0,-1-1 0,-1 0 0,-1 1 0,1 0 0,-13-26 0,13 33 0,0-1 0,-1 1 0,0 0 0,-1 0 0,1 1 0,-1-1 0,0 1 0,0 0 0,-1 0 0,0 1 0,0-1 0,0 1 0,0 1 0,0-1 0,-1 1 0,0 0 0,1 1 0,-1-1 0,-8 0 0,-26-3 0,0 2 0,0 2 0,-78 6 0,17 0 0,80-3 0,0 1 0,1 2 0,-26 6 0,22-4 0,-48 5 0,34-6 0,-47 10 0,3 1 0,24-7 0,1 2 0,0 2 0,0 4 0,2 1 0,0 4 0,-53 28 0,105-48-76,-1 0 1,1 1-1,0 0 0,0 0 0,0 0 0,0 0 0,0 1 0,1 0 1,-1 0-1,1 0 0,0 0 0,0 0 0,1 0 0,-1 1 1,1-1-1,0 1 0,-2 8 0,-2 11-6750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24575,'7'1'0,"-1"1"0,1 0 0,-1 0 0,1 0 0,8 6 0,10 3 0,-23-11 0,25 10 0,0-2 0,1 0 0,0-2 0,0-1 0,38 1 0,46-7 0,55 2 0,-164-1 0,1 0 0,-1 1 0,0 0 0,0-1 0,0 1 0,0 0 0,0 1 0,0-1 0,-1 0 0,1 1 0,0 0 0,-1-1 0,1 1 0,-1 0 0,1 0 0,-1 1 0,0-1 0,3 5 0,-2-2 0,1 0 0,-2 1 0,1 0 0,-1-1 0,0 1 0,0 0 0,-1 0 0,1 0 0,-1 7 0,1 4 0,-2 0 0,0 1 0,-1-1 0,-1 0 0,0 0 0,-7 20 0,-19 82 0,14-56 0,-24 64 0,22-80 0,2 0 0,-12 79 0,-7 17 0,30-128 0,0 0 0,-2-1 0,0 1 0,0-1 0,-2 0 0,1-1 0,-15 22 0,16-29 0,1 0 0,-1-1 0,0 1 0,-1-1 0,1 0 0,-1-1 0,0 1 0,0-1 0,0 0 0,0-1 0,-1 0 0,0 0 0,0 0 0,0-1 0,0 1 0,0-2 0,-12 2 0,-42 2 0,-1-3 0,-93-10 0,131 4 6,1-1 0,0-1 0,-40-16 0,8 3-1395,33 12-5437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1296 24575,'-3'-1'0,"-1"1"0,1-1 0,-1 0 0,1 0 0,0 0 0,-1-1 0,1 1 0,0-1 0,0 0 0,0 0 0,0 0 0,1 0 0,-5-4 0,-36-39 0,27 28 0,-19-22 0,2-1 0,-43-70 0,-44-99 0,24 41 0,46 74 0,-56-144 0,45 95 0,0-4-1365,52 126-5461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24575,'6'0'0,"8"0"0,7 0 0,7 0 0,3 0 0,4 0 0,1 0 0,0 0 0,0 0 0,0 0 0,0 0 0,-1 0 0,0 0 0,0 0 0,0 0 0,-6 0-8191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24575,'147'3'0,"161"-7"0,-176-17 0,-56 7 0,36-13-1365,-87 23-5461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24575,'-490'0'0,"468"1"0,1 1 0,0 0 0,-29 8 0,41-8 0,0 0 0,0 1 0,0 0 0,0 1 0,0 0 0,1 0 0,0 1 0,0 0 0,-15 12 0,19-12 0,0 1 0,0 0 0,1 0 0,0 0 0,0 0 0,0 0 0,0 1 0,1-1 0,0 1 0,1 0 0,0 0 0,0-1 0,0 1 0,0 0 0,1 0 0,2 14 0,1 9 0,2 0 0,12 42 0,-15-63 0,11 41 0,-2-14 0,-2 0 0,-2 1 0,5 69 0,-14 31 0,3 74 0,-1-207 0,1 1 0,-1-1 0,1 1 0,-1-1 0,1 0 0,1 1 0,-1-1 0,1 0 0,-1 1 0,1-1 0,1 0 0,-1-1 0,0 1 0,1 0 0,0-1 0,0 1 0,0-1 0,0 0 0,6 5 0,0-4 0,-1 0 0,1 0 0,0-1 0,-1 0 0,1-1 0,1 0 0,-1 0 0,12 0 0,59 10 0,-43-5 0,60 3 0,147-11-1365,-214 1-5461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24575,'0'1'0,"0"0"0,0 0 0,0-1 0,0 1 0,0 0 0,0 0 0,0 0 0,0-1 0,1 1 0,-1 0 0,0 0 0,1-1 0,-1 1 0,0 0 0,1 0 0,-1-1 0,1 1 0,-1 0 0,1-1 0,-1 1 0,1-1 0,-1 1 0,1-1 0,0 1 0,-1-1 0,1 1 0,0-1 0,-1 0 0,2 1 0,27-2 0,-22-2 0,1 0 0,0 0 0,-1 0 0,0-1 0,8-5 0,30-30 0,-2-1 0,64-77 0,32-59 0,173-168 0,-312 343 0,1 0 0,-1 0 0,1 1 0,0-1 0,-1 0 0,1 1 0,0-1 0,0 1 0,-1-1 0,1 1 0,0-1 0,0 1 0,0 0 0,0-1 0,-1 1 0,1 0 0,0-1 0,0 1 0,0 0 0,0 0 0,0 0 0,0 0 0,0 0 0,0 0 0,-1 0 0,1 0 0,0 1 0,0-1 0,0 0 0,0 0 0,1 2 0,0-1 0,0 1 0,0 0 0,-1-1 0,1 1 0,-1 0 0,1 0 0,-1 1 0,0-1 0,0 0 0,0 0 0,2 5 0,0 6 0,1 0 0,-1 1 0,1 17 0,-4 159 0,2 8 0,-3-196 0,2 1 0,-1-1 0,0 0 0,0 1 0,1-1 0,-1 1 0,1-1 0,0 0 0,0 0 0,0 1 0,0-1 0,0 0 0,0 0 0,1 0 0,-1 0 0,1 0 0,1 2 0,-1-4 0,-1 1 0,1-1 0,-1 1 0,1-1 0,0 0 0,-1 0 0,1 0 0,0 0 0,-1 0 0,1 0 0,0 0 0,-1 0 0,1 0 0,0-1 0,-1 1 0,1-1 0,-1 1 0,1-1 0,-1 0 0,1 0 0,-1 1 0,1-1 0,-1 0 0,0 0 0,3-3 0,60-45 0,-2-4 0,61-66 0,-109 105 0,-11 11 0,-1 0 0,1 0 0,0 1 0,0-1 0,0 1 0,1 0 0,-1 0 0,0 0 0,1 0 0,-1 0 0,1 1 0,0-1 0,0 1 0,-1 0 0,1 1 0,0-1 0,0 0 0,0 1 0,0 0 0,0 0 0,0 0 0,6 2 0,-6-1 0,1 1 0,-1 0 0,1 0 0,-1 1 0,0-1 0,0 1 0,-1 0 0,1 0 0,0 0 0,-1 1 0,0-1 0,0 1 0,0 0 0,0 0 0,0 0 0,-1 0 0,0 0 0,3 6 0,12 36 0,-1 0 0,-3 1 0,14 96 0,-24-118 0,-2 52 0,-2-61 0,0 1 0,2-1 0,-1 1 0,2-1 0,1 0 0,0 0 0,7 23 0,2-18-1365,2-4-5461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216 112 24575,'-6'1'0,"-1"0"0,0 1 0,0 0 0,1 0 0,-1 0 0,1 0 0,0 1 0,0 0 0,0 1 0,0-1 0,0 1 0,1 0 0,-1 1 0,1-1 0,0 1 0,1 0 0,-1 1 0,1-1 0,-5 9 0,-4 6 0,0 0 0,2 1 0,0 0 0,-10 31 0,14-24 0,0 0 0,2 0 0,1 1 0,2 0 0,0-1 0,2 1 0,6 49 0,-6-74 0,1-1 0,-1 0 0,1 0 0,0 1 0,0-1 0,0 0 0,1 0 0,-1 0 0,1 0 0,0 0 0,-1 0 0,1-1 0,0 1 0,1 0 0,-1-1 0,0 0 0,1 1 0,0-1 0,2 2 0,1-1 0,-1 0 0,1-1 0,0 1 0,0-1 0,0-1 0,0 1 0,0-1 0,0 0 0,12 1 0,-6-2 0,0 0 0,-1-1 0,1 0 0,0-1 0,-1 0 0,0-1 0,1 0 0,-1-1 0,0 0 0,20-12 0,-17 6 0,0-2 0,0 0 0,-1 0 0,-1-1 0,0-1 0,14-21 0,-5 2 0,33-67 0,-43 74 0,-1 1 0,-1-2 0,-1 1 0,-2-1 0,0 0 0,-2 0 0,-1-1 0,-1 1 0,-2-1 0,-2-28 0,2 53-3,-1-1-1,1 1 0,-1 0 1,1-1-1,-1 1 0,0 0 1,-1 0-1,1-1 0,0 1 1,-1 0-1,0 0 0,0 1 1,0-1-1,0 0 0,0 0 1,0 1-1,-1 0 0,1-1 1,-1 1-1,1 0 0,-5-2 1,2 2 20,0 0-1,-1 0 1,1 0 0,-1 1-1,0-1 1,0 1 0,1 1-1,-1-1 1,0 1 0,0 0-1,-8 2 1,-5 1-229,0 0 0,0 2 0,0 0-1,1 2 1,0 0 0,-25 13 0,24-9-6614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0 972 24575,'54'1'0,"50"-1"0,-95-1 0,1 0 0,-1 0 0,0-1 0,0-1 0,0 0 0,0 0 0,0 0 0,12-8 0,-10 5 0,-1 0 0,0 0 0,-1-1 0,1 0 0,8-9 0,-15 12 0,0 1 0,0-1 0,0-1 0,-1 1 0,1 0 0,-1-1 0,0 1 0,0-1 0,0 1 0,-1-1 0,0 0 0,1-8 0,0 1 0,-2 0 0,1 1 0,-2-1 0,1 1 0,-2-1 0,1 0 0,-7-18 0,-3-4 0,-19-38 0,20 50 0,0 0 0,2 0 0,1-1 0,0 0 0,-4-32 0,9 38 0,0-4 0,0 1 0,3-41 0,0 56 0,-1 1 0,1-1 0,0 1 0,0-1 0,0 1 0,0 0 0,1-1 0,0 1 0,0 0 0,0 0 0,1 0 0,-1 0 0,1 1 0,0-1 0,0 0 0,0 1 0,0 0 0,7-5 0,69-37 0,-47 28 0,54-39 0,-70 44 0,1 1 0,0 1 0,0 0 0,1 2 0,35-12 0,99-19 0,-107 30 0,-17 3-1365,-3 2-5461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0 879 24575,'1'-7'0,"1"0"0,0 0 0,0 0 0,0 0 0,0 0 0,1 1 0,0-1 0,6-7 0,6-18 0,108-264 0,-109 268 0,-1-2 0,-1 1 0,-2-2 0,-1 1 0,-1-1 0,-2 0 0,5-58 0,-11 88 0,0-15 0,0 0 0,0 0 0,-2 0 0,-4-23 0,5 35 0,0 0 0,-1 1 0,1-1 0,-1 0 0,1 1 0,-1-1 0,0 1 0,-1 0 0,1-1 0,0 1 0,-1 0 0,0 0 0,0 1 0,0-1 0,0 0 0,0 1 0,0 0 0,-1 0 0,1 0 0,-1 0 0,1 1 0,-1-1 0,-6-1 0,-1 0 0,-1 1 0,0 0 0,0 1 0,0 0 0,0 1 0,0 0 0,-24 4 0,36-4 0,0 0 0,-1 0 0,1 0 0,0 0 0,0 0 0,-1 0 0,1 0 0,0 0 0,-1 0 0,1 0 0,0 0 0,0 0 0,-1 1 0,1-1 0,0 0 0,0 0 0,-1 0 0,1 0 0,0 1 0,0-1 0,0 0 0,-1 0 0,1 0 0,0 1 0,0-1 0,0 0 0,0 1 0,-1-1 0,1 0 0,0 0 0,0 1 0,0-1 0,0 0 0,0 0 0,0 1 0,0 0 0,9 8 0,22 9 0,-27-16 0,19 8 0,0-1 0,0-2 0,0 0 0,1-1 0,29 2 0,18 6 0,-16-6 0,0-2 0,0-3 0,101-6 0,-37 0 0,193 3-1365,-282 0-5461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 24575,'1'-10'0,"1"0"0,0 0 0,1 0 0,0 0 0,1 1 0,0-1 0,7-11 0,3-10 0,17-33 0,75-116 0,-68 120 0,8-18 0,48-71 0,-81 131 0,1 1 0,0 0 0,2 1 0,0 0 0,32-23 0,-45 37 0,0 1 0,0-1 0,0 1 0,1-1 0,-1 1 0,0 0 0,1 0 0,-1 1 0,1-1 0,-1 1 0,1-1 0,-1 1 0,1 0 0,-1 1 0,1-1 0,-1 0 0,1 1 0,-1 0 0,0 0 0,1 0 0,-1 0 0,0 1 0,0-1 0,1 1 0,-1 0 0,0 0 0,5 4 0,8 7 0,-1 1 0,0 0 0,23 29 0,-12-12 0,-17-22 0,-1 0 0,-1 0 0,0 1 0,0 0 0,-1 1 0,6 12 0,-11-21 0,0 1 0,1-1 0,-2 1 0,1 0 0,0-1 0,0 1 0,-1 0 0,1 0 0,-1-1 0,0 1 0,0 0 0,0 0 0,0-1 0,-1 1 0,1 0 0,-1 0 0,1-1 0,-1 1 0,0 0 0,0-1 0,0 1 0,-1-1 0,1 0 0,0 1 0,-1-1 0,0 0 0,1 0 0,-1 1 0,0-1 0,0-1 0,-4 4 0,-4 1 0,0 0 0,-1-1 0,1-1 0,-1 0 0,0 0 0,0-1 0,-1 0 0,1-1 0,-23 1 0,-13-1 0,-54-5 0,35 0 0,19 1 0,23 1 0,0 0 0,-41 5 0,64-4 0,1 0 0,0 0 0,-1 0 0,1 0 0,0 0 0,-1 0 0,1 0 0,0 0 0,-1 0 0,1 0 0,0 0 0,-1 0 0,1 0 0,0 0 0,-1 0 0,1 0 0,0 0 0,-1 1 0,1-1 0,0 0 0,-1 0 0,1 0 0,0 1 0,0-1 0,-1 0 0,1 0 0,0 1 0,0-1 0,-1 0 0,1 0 0,0 1 0,0-1 0,0 0 0,0 1 0,-1-1 0,1 0 0,0 1 0,0-1 0,0 0 0,0 1 0,0-1 0,0 0 0,0 1 0,0-1 0,0 0 0,0 1 0,0-1 0,0 0 0,0 1 0,0-1 0,1 1 0,19 16 0,31 11 0,-50-28 0,106 55 27,-58-28-723,84 32 0,-111-52-6130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24575,'5'0'0,"0"-1"0,0 0 0,0 0 0,0-1 0,0 1 0,0-1 0,0 0 0,-1 0 0,1 0 0,-1-1 0,0 0 0,0 0 0,0 0 0,8-7 0,4-7 0,30-38 0,-19 21 0,42-57 0,-55 69 0,2 0 0,1 0 0,0 2 0,2 0 0,39-32 0,-54 49 0,-1 0 0,1 1 0,0-1 0,-1 1 0,1 0 0,0 0 0,0 1 0,1-1 0,-1 1 0,0 0 0,0 0 0,1 0 0,-1 1 0,0 0 0,1-1 0,-1 1 0,1 1 0,-1-1 0,0 1 0,1 0 0,-1 0 0,0 0 0,0 0 0,1 1 0,-1-1 0,0 1 0,0 0 0,5 4 0,-4-1 0,0 0 0,0 0 0,0 1 0,0-1 0,-1 1 0,0 0 0,0 0 0,-1 0 0,0 1 0,0-1 0,0 1 0,-1 0 0,0 0 0,0 0 0,-1 0 0,2 13 0,0 15 0,-2 0 0,0 0 0,-3 0 0,-5 36 0,4-56 0,0-1 0,-1 0 0,-1 0 0,0 0 0,-1 0 0,0-1 0,-1 0 0,0 0 0,-1-1 0,-1 0 0,0 0 0,-13 12 0,6-6-1365,3-2-5461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24575,'0'1'0,"0"0"0,0 0 0,0-1 0,0 1 0,0 0 0,0 0 0,0 0 0,0-1 0,1 1 0,-1 0 0,0 0 0,1-1 0,-1 1 0,0 0 0,1 0 0,-1-1 0,1 1 0,-1 0 0,1-1 0,-1 1 0,1-1 0,-1 1 0,1-1 0,0 1 0,-1-1 0,1 1 0,0-1 0,-1 0 0,2 1 0,27-2 0,-22-2 0,1 0 0,0 0 0,-1 0 0,0-1 0,8-5 0,30-30 0,-2-1 0,64-77 0,32-59 0,173-168 0,-312 343 0,1 0 0,-1 0 0,1 1 0,0-1 0,-1 0 0,1 1 0,0-1 0,0 1 0,-1-1 0,1 1 0,0-1 0,0 1 0,0 0 0,0-1 0,-1 1 0,1 0 0,0-1 0,0 1 0,0 0 0,0 0 0,0 0 0,0 0 0,0 0 0,0 0 0,-1 0 0,1 0 0,0 1 0,0-1 0,0 0 0,0 0 0,1 2 0,0-1 0,0 1 0,0 0 0,-1-1 0,1 1 0,-1 0 0,1 0 0,-1 1 0,0-1 0,0 0 0,0 0 0,2 5 0,0 6 0,1 0 0,-1 1 0,1 17 0,-4 159 0,2 8 0,-3-196 0,2 1 0,-1-1 0,0 0 0,0 1 0,1-1 0,-1 1 0,1-1 0,0 0 0,0 0 0,0 1 0,0-1 0,0 0 0,0 0 0,1 0 0,-1 0 0,1 0 0,1 2 0,-1-4 0,-1 1 0,1-1 0,-1 1 0,1-1 0,0 0 0,-1 0 0,1 0 0,0 0 0,-1 0 0,1 0 0,0 0 0,-1 0 0,1 0 0,0-1 0,-1 1 0,1-1 0,-1 1 0,1-1 0,-1 0 0,1 0 0,-1 1 0,1-1 0,-1 0 0,0 0 0,3-3 0,60-45 0,-2-4 0,61-66 0,-109 105 0,-11 11 0,-1 0 0,1 0 0,0 1 0,0-1 0,0 1 0,1 0 0,-1 0 0,0 0 0,1 0 0,-1 0 0,1 1 0,0-1 0,0 1 0,-1 0 0,1 1 0,0-1 0,0 0 0,0 1 0,0 0 0,0 0 0,0 0 0,6 2 0,-6-1 0,1 1 0,-1 0 0,1 0 0,-1 1 0,0-1 0,0 1 0,-1 0 0,1 0 0,0 0 0,-1 1 0,0-1 0,0 1 0,0 0 0,0 0 0,0 0 0,-1 0 0,0 0 0,3 6 0,12 36 0,-1 0 0,-3 1 0,14 96 0,-24-118 0,-2 52 0,-2-61 0,0 1 0,2-1 0,-1 1 0,2-1 0,1 0 0,0 0 0,7 23 0,2-18-1365,2-4-5461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24575,'6'0'0,"8"0"0,7 0 0,6 0 0,5 0 0,2 0 0,2 0 0,-6-6 0,-2-1 0,1-1 0,-5 2-8191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0 683 24575,'3'0'0,"-1"-1"0,1 1 0,-1-1 0,1 0 0,-1 0 0,0 0 0,1 0 0,-1 0 0,0 0 0,0-1 0,0 1 0,0-1 0,0 0 0,0 1 0,0-1 0,0 0 0,1-3 0,29-43 0,-23 33 0,30-48 0,-4 7 0,62-79 0,-46 70 0,-38 47 0,0 0 0,1 1 0,1 0 0,0 1 0,2 1 0,-1 0 0,2 1 0,0 1 0,28-15 0,28-12 0,-54 28 0,0 1 0,1 0 0,0 2 0,30-10 0,-48 19 0,0-1 0,0 0 0,0 1 0,0-1 0,1 1 0,-1 0 0,0 0 0,0 0 0,0 1 0,0-1 0,0 1 0,0 0 0,0-1 0,0 1 0,0 0 0,-1 1 0,1-1 0,0 1 0,-1-1 0,1 1 0,-1 0 0,1 0 0,-1 0 0,0 0 0,1 0 0,-1 0 0,-1 1 0,1-1 0,0 1 0,0-1 0,-1 1 0,0 0 0,2 4 0,-1-3 0,-1 0 0,0 0 0,0-1 0,-1 1 0,1 0 0,-1 0 0,0 0 0,0 0 0,0-1 0,-1 1 0,1 0 0,-1 0 0,0 0 0,0-1 0,0 1 0,0 0 0,-1-1 0,0 1 0,1-1 0,-1 0 0,-1 1 0,1-1 0,0 0 0,-1 0 0,1-1 0,-5 5 0,-7 4 0,-45 36 0,-90 56 0,141-98 9,0-1-1,-1-1 1,0 0-1,0 0 1,0 0 0,0-1-1,0-1 1,0 1-1,0-1 1,-1-1-1,1 0 1,0 0-1,-16-3 1,3-1-306,0-2 0,0 0 0,0-2 0,-28-13 0,29 12-6529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24575,'1'1'0,"1"0"0,0-1 0,0 1 0,-1 0 0,1 0 0,0 0 0,-1 0 0,1 0 0,-1 0 0,1 1 0,-1-1 0,0 0 0,1 1 0,-1-1 0,0 1 0,0 0 0,0-1 0,1 3 0,20 39 0,-17-32 0,25 47 0,-5-11 0,34 89 0,-56-125-136,1-1-1,0 0 1,1 0-1,0 0 1,1-1-1,0 1 1,0-2-1,1 1 0,12 12 1,-3-8-6690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24575,'27'1'0,"0"2"0,51 12 0,-2 0 0,5-1 0,-32-5 0,102 5 0,-122-14-120,-7 1-87,0-1-1,-1 0 1,1-2-1,0-1 0,34-8 1,-34 3-6619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24575,'5'1'0,"-1"0"0,1 0 0,-1 0 0,0 1 0,1-1 0,7 5 0,22 8 0,18-8 0,0-1 0,1-3 0,100-8 0,-69-10 0,-62 10 0,0 1 0,26-1 0,-15 4-1365,-5 2-5461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5:4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24575,'21'0'0,"-1"1"0,1 1 0,0 1 0,35 9 0,-47-9 0,0 0 0,0 0 0,-1 1 0,1 1 0,-1-1 0,0 1 0,0 0 0,0 1 0,-1 0 0,0 0 0,0 1 0,11 14 0,-16-19 0,0 0 0,-1 0 0,1 1 0,-1-1 0,0 1 0,1-1 0,-1 1 0,0-1 0,-1 1 0,1 0 0,0 0 0,-1-1 0,1 1 0,-1 0 0,0 0 0,0 0 0,0-1 0,-1 1 0,1 0 0,-2 5 0,1-4 0,-1-1 0,0 1 0,0-1 0,-1 1 0,1-1 0,-1 0 0,1 1 0,-1-2 0,0 1 0,0 0 0,-1 0 0,-5 3 0,-2 1 0,-1-1 0,1-1 0,-1 0 0,0 0 0,-1-1 0,1-1 0,-1 0 0,-15 2 0,-22-4 0,36-1 0,0 0 0,1 1 0,-27 5 0,39-6 0,0 0 0,0 0 0,0 0 0,0 1 0,0-1 0,0 0 0,0 1 0,0-1 0,0 1 0,0-1 0,0 1 0,1 0 0,-1-1 0,0 1 0,0 0 0,0-1 0,1 1 0,-1 0 0,1 0 0,-1 0 0,0 0 0,1 0 0,-1-1 0,1 1 0,0 0 0,-1 2 0,1-2 0,0 1 0,0 0 0,0 0 0,1-1 0,-1 1 0,1 0 0,-1-1 0,1 1 0,0 0 0,-1-1 0,1 1 0,0 0 0,0-1 0,1 2 0,7 8 0,0-1 0,0 0 0,15 11 0,-16-14 0,-4-3 0,7 5 0,-1 1 0,0 0 0,-1 0 0,0 1 0,8 15 0,-15-24 0,-1 0 0,0 0 0,0 0 0,0 0 0,0 0 0,-1 0 0,1 1 0,-1-1 0,1 0 0,-1 1 0,0-1 0,1 0 0,-1 1 0,-1-1 0,1 1 0,0-1 0,0 0 0,-1 1 0,0-1 0,1 0 0,-1 0 0,0 1 0,0-1 0,0 0 0,0 0 0,0 0 0,-1 0 0,1 0 0,-1 0 0,1-1 0,-1 1 0,0 0 0,0-1 0,1 1 0,-1-1 0,0 0 0,0 0 0,-3 2 0,-8 4 0,-1 0 0,0-1 0,0-1 0,0 0 0,-1-1 0,0 0 0,0-1 0,-27 2 0,-13-3 0,-61-5 0,26 0 0,-14 2-1365,74 1-5461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1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1 490 24575,'1'-6'0,"1"0"0,0 0 0,0 0 0,0 0 0,1 1 0,0-1 0,3-4 0,6-12 0,16-43 0,-4-1 0,29-116 0,-30 103-1365,-16 55-5461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1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32 24575,'-42'0'0,"1"-2"0,0-1 0,-57-13 0,84 13 0,0 0 0,0 1 0,0 0 0,0 1 0,0 1 0,-16 1 0,26 0 0,1-1 0,-1 1 0,0 0 0,0 0 0,1 0 0,-1 0 0,1 1 0,-1 0 0,1-1 0,-1 1 0,1 0 0,0 1 0,0-1 0,0 1 0,0-1 0,1 1 0,-1 0 0,1 0 0,-1 0 0,1 0 0,0 0 0,0 1 0,1-1 0,-1 0 0,0 1 0,1 0 0,-1 4 0,-2 14 0,1 1 0,1 0 0,1 1 0,1-1 0,3 24 0,-1-24 0,-1-1 0,-1 1 0,-1-1 0,-1 0 0,-7 37 0,-27 113 0,36-170 0,0-1 0,-1 1 0,1 0 0,0 0 0,0 0 0,0 0 0,1-1 0,-1 1 0,0 0 0,1 0 0,-1 0 0,1-1 0,-1 1 0,1 0 0,0-1 0,0 1 0,0 0 0,0-1 0,0 1 0,0-1 0,0 0 0,0 1 0,1-1 0,-1 0 0,0 0 0,1 0 0,-1 1 0,1-2 0,0 1 0,-1 0 0,1 0 0,0 0 0,-1-1 0,1 1 0,0-1 0,0 1 0,-1-1 0,1 0 0,3 0 0,10 2 0,0 0 0,1-2 0,26-1 0,-24 0 0,6 1 0,-1 2 0,1 1 0,-1 1 0,0 1 0,0 0 0,0 2 0,-1 1 0,22 11 0,-41-18 0,0 0 0,0 1 0,0-1 0,0 1 0,0 0 0,0 0 0,0 0 0,-1 0 0,1 0 0,-1 1 0,0-1 0,1 1 0,-1 0 0,0 0 0,0 0 0,-1 0 0,1 0 0,-1 0 0,0 0 0,2 5 0,-2-3 0,-1 0 0,0 0 0,0 0 0,0 0 0,0 0 0,-1 0 0,0 0 0,0 0 0,0 0 0,-1 0 0,0-1 0,-3 8 0,-5 6 0,0-1 0,-2 0 0,0-1 0,0 0 0,-27 25 0,19-20 0,-2-2 0,0 0 0,-1-1 0,-1-1 0,-44 24 0,49-33 0,0 0 0,-1-1 0,0-1 0,-1-1 0,1 0 0,-1-2 0,0 0 0,0-2 0,-28-1 0,15 0-1365,3-1-5461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5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1 24575,'1'2'0,"-1"1"0,1-1 0,-1 0 0,1 1 0,0-1 0,0 1 0,0-1 0,0 0 0,1 0 0,-1 0 0,1 1 0,-1-1 0,1-1 0,-1 1 0,1 0 0,0 0 0,0-1 0,0 1 0,0-1 0,0 1 0,1-1 0,-1 0 0,5 2 0,2 1 0,0 0 0,1-1 0,-1-1 0,18 4 0,218 31 0,-100-5 0,-136-31 0,0 0 0,0 0 0,0 1 0,0 0 0,-1 1 0,1 0 0,-1 0 0,13 7 0,-17-8 0,0 1 0,-1 0 0,0 0 0,0 0 0,0 1 0,0-1 0,0 1 0,-1-1 0,1 1 0,-1 0 0,0 0 0,0 0 0,0 0 0,-1 0 0,0 1 0,1-1 0,-2 0 0,1 1 0,0 5 0,1 27 0,-2 0 0,-1-1 0,-2 1 0,-14 65 0,6-35 0,-32 177 0,12-109 0,5-28 0,-30 125 0,35-150 0,-70 233 0,49-177 0,11-35 0,-1-3 0,-19 114 0,14-5 0,36-204 0,1 0 0,-1-1 0,0 1 0,0-1 0,0 0 0,-1 1 0,0-1 0,0 0 0,0 0 0,0 0 0,0 0 0,-1 0 0,0 0 0,0-1 0,0 1 0,0-1 0,0 0 0,-7 5 0,7-7 0,-1 1 0,0-1 0,0 1 0,1-1 0,-1 0 0,0-1 0,0 1 0,0-1 0,0 1 0,0-1 0,0 0 0,0-1 0,0 1 0,0-1 0,0 1 0,0-1 0,1-1 0,-1 1 0,0 0 0,0-1 0,1 0 0,-4-2 0,-253-133 0,211 112-44,32 15-220,-1 1 0,-1 0-1,0 2 1,-25-8 0,19 10-6562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5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1 664 24575,'2'-28'0,"1"0"0,2 0 0,1 0 0,1 1 0,1 0 0,17-37 0,10-35 0,-15 27 0,-6 23 0,34-87 0,-25 83-1365,-16 29-5461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216 112 24575,'-6'1'0,"-1"0"0,0 1 0,0 0 0,1 0 0,-1 0 0,1 0 0,0 1 0,0 0 0,0 1 0,0-1 0,0 1 0,1 0 0,-1 1 0,1-1 0,0 1 0,1 0 0,-1 1 0,1-1 0,-5 9 0,-4 6 0,0 0 0,2 1 0,0 0 0,-10 31 0,14-24 0,0 0 0,2 0 0,1 1 0,2 0 0,0-1 0,2 1 0,6 49 0,-6-74 0,1-1 0,-1 0 0,1 0 0,0 1 0,0-1 0,0 0 0,1 0 0,-1 0 0,1 0 0,0 0 0,-1 0 0,1-1 0,0 1 0,1 0 0,-1-1 0,0 0 0,1 1 0,0-1 0,2 2 0,1-1 0,-1 0 0,1-1 0,0 1 0,0-1 0,0-1 0,0 1 0,0-1 0,0 0 0,12 1 0,-6-2 0,0 0 0,-1-1 0,1 0 0,0-1 0,-1 0 0,0-1 0,1 0 0,-1-1 0,0 0 0,20-12 0,-17 6 0,0-2 0,0 0 0,-1 0 0,-1-1 0,0-1 0,14-21 0,-5 2 0,33-67 0,-43 74 0,-1 1 0,-1-2 0,-1 1 0,-2-1 0,0 0 0,-2 0 0,-1-1 0,-1 1 0,-2-1 0,-2-28 0,2 53-3,-1-1-1,1 1 0,-1 0 1,1-1-1,-1 1 0,0 0 1,-1 0-1,1-1 0,0 1 1,-1 0-1,0 0 0,0 1 1,0-1-1,0 0 0,0 0 1,0 1-1,-1 0 0,1-1 1,-1 1-1,1 0 0,-5-2 1,2 2 20,0 0-1,-1 0 1,1 0 0,-1 1-1,0-1 1,0 1 0,1 1-1,-1-1 1,0 1 0,0 0-1,-8 2 1,-5 1-229,0 0 0,0 2 0,0 0-1,1 2 1,0 0 0,-25 13 0,24-9-6614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5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24575,'1'4'0,"0"1"0,0-1 0,0 0 0,1 1 0,0-1 0,-1 0 0,4 5 0,9 25 0,-8-1 0,0 4 0,2 0 0,1-1 0,19 48 0,-23-76 0,-1-1 0,1 0 0,1 0 0,-1 0 0,1-1 0,0 0 0,1 0 0,-1 0 0,1-1 0,1 0 0,-1 0 0,1 0 0,-1-1 0,1-1 0,0 1 0,1-1 0,-1-1 0,0 1 0,10 0 0,17 4 0,1-2 0,-1-1 0,48-2 0,-69-2 0,1-1 0,0 0 0,-1-2 0,1 1 0,-1-2 0,0 0 0,0 0 0,0-2 0,0 0 0,-1 0 0,0-1 0,0 0 0,15-13 0,-26 18 0,0-1 0,1 0 0,-1 1 0,0-1 0,-1 0 0,1 0 0,0 0 0,-1 0 0,1 0 0,-1-1 0,0 1 0,0 0 0,0-1 0,-1 1 0,1 0 0,-1-1 0,0 1 0,0-7 0,0 9 0,0-1 0,-1 1 0,1-1 0,0 1 0,-1-1 0,1 1 0,-1-1 0,0 1 0,1-1 0,-1 1 0,0-1 0,0 1 0,0 0 0,0 0 0,0-1 0,0 1 0,0 0 0,0 0 0,-1 0 0,1 0 0,0 0 0,0 0 0,-1 1 0,1-1 0,-1 0 0,1 1 0,-1-1 0,1 1 0,-1-1 0,1 1 0,-1 0 0,0 0 0,1 0 0,-1-1 0,1 2 0,-1-1 0,0 0 0,1 0 0,-1 0 0,1 1 0,-2 0 0,-2 0 0,0 1 0,1 0 0,-1 0 0,1 1 0,0-1 0,-1 1 0,1 0 0,1 0 0,-1 1 0,0-1 0,1 1 0,-1 0 0,1 0 0,0 0 0,1 0 0,-1 0 0,1 0 0,0 1 0,-3 6 0,-4 11 0,1 1 0,-8 37 0,-17 138 0,19-129-97,2-8-326,2-1 1,-2 63-1,12-93-6403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7:1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3 727 24575,'-2'-123'0,"5"-138"0,13 162 0,-9 66 0,4-44 0,-9 50-682,11-49-1,-6 46-6143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7:1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24575,'1'1'0,"-1"1"0,1-1 0,-1 0 0,1 1 0,-1-1 0,1 0 0,0 1 0,0-1 0,-1 0 0,1 0 0,0 0 0,0 0 0,0 0 0,0 0 0,0 0 0,1 0 0,-1 0 0,0 0 0,0-1 0,2 2 0,34 15 0,-24-12 0,172 71 0,-103-46 0,-40-15 0,-27-11 0,0 1 0,-1 1 0,1 0 0,-1 0 0,-1 2 0,15 10 0,-25-16 0,0 0 0,0 1 0,-1 0 0,1 0 0,-1 0 0,0 0 0,0 0 0,0 0 0,0 0 0,-1 1 0,1-1 0,-1 1 0,0-1 0,0 1 0,0-1 0,-1 1 0,1 0 0,-1-1 0,0 1 0,0 0 0,0 0 0,0-1 0,-1 1 0,1 0 0,-1-1 0,0 1 0,0-1 0,0 1 0,-1-1 0,1 1 0,-3 2 0,0 2 0,0-1 0,-1 1 0,1-1 0,-2-1 0,1 1 0,-1-1 0,0 0 0,0 0 0,-7 5 0,-70 44 0,45-32 0,-14 12 0,0-3 0,-2-1 0,-2-4 0,-69 25 0,90-41 0,13-5 0,0 1 0,-27 13 0,48-20 0,0 0 0,0 1 0,0-1 0,0 1 0,0-1 0,0 1 0,0-1 0,0 1 0,0 0 0,1-1 0,-1 1 0,0 0 0,0 0 0,1 0 0,-1 0 0,1-1 0,-1 1 0,1 0 0,-1 0 0,1 0 0,-1 0 0,1 0 0,0 0 0,0 0 0,-1 0 0,1 0 0,0 1 0,0 0 0,1 0 0,0 0 0,-1 0 0,1-1 0,0 1 0,0 0 0,0 0 0,0-1 0,1 1 0,-1-1 0,0 1 0,1-1 0,-1 1 0,4 1 0,7 6 0,1-2 0,-1 1 0,16 5 0,-23-11 0,38 17 0,2-1 0,0-3 0,63 14 0,-54-15 0,-34-8 0,0-1 0,26 3 0,-21-5-180,45 14 0,-51-12-825,5 1-5821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7:1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24575,'101'-1'0,"112"3"0,-128 14 0,-63-10 0,1-1 0,24 1 0,0-4 0,-7 0 0,-1 1 0,56 12 0,-58-8 0,-1-3 0,1 0 0,60-4 0,-58-1 0,0 2 0,-1 1 0,43 9 0,-32-4 0,0-1 0,90-2 0,6 1 0,-142-5 0,0 0 0,-1 0 0,1 1 0,0-1 0,-1 1 0,1 0 0,0 0 0,-1 0 0,1 0 0,-1 0 0,5 3 0,-6-3 0,0 0 0,-1 0 0,1-1 0,0 1 0,-1 0 0,1 0 0,0 0 0,-1 0 0,1 0 0,-1 0 0,1 1 0,-1-1 0,0 0 0,1 0 0,-1 0 0,0 0 0,0 0 0,0 0 0,0 1 0,0 0 0,-1 4 0,-1-1 0,1 1 0,-1 0 0,0-1 0,-1 0 0,1 1 0,-1-1 0,0 0 0,-6 7 0,-62 83 0,36-51 0,2 2 0,-30 56 0,39-55 0,2 1 0,2 1 0,2 1 0,2 0 0,-15 89 0,16-67 0,9-48 0,1-1 0,-3 33 0,5-21 0,-11 44 0,8-47 0,-6 65 0,14 72 0,-4 79 0,2-245 0,-1 1 0,1-1 0,-1 0 0,0 1 0,0-1 0,0 0 0,0 0 0,0 0 0,-1 0 0,0 0 0,1 0 0,-1-1 0,0 1 0,-1 0 0,1-1 0,0 1 0,-1-1 0,1 0 0,-1 0 0,0 0 0,1 0 0,-1-1 0,0 1 0,0-1 0,0 1 0,0-1 0,-1 0 0,1 0 0,-5 0 0,-9 2 0,0-1 0,0-1 0,-1-1 0,-26-2 0,18 0 0,8 1 0,1-2 0,0 1 0,0-2 0,0-1 0,0 0 0,-16-8 0,-95-51 0,92 44 0,-2 1 0,-51-19 0,57 27-89,13 4-230,0 1 0,0 1 0,-27-4 0,18 6-6507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1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5836 4902 24575,'24'-1'0,"0"-2"0,-1 0 0,0-2 0,0-1 0,0 0 0,0-2 0,-1-1 0,0 0 0,-1-2 0,0 0 0,-1-2 0,20-15 0,-20 12 0,-1-2 0,-1 0 0,0-1 0,27-39 0,50-95 0,-61 95 0,-13 20 0,-1 0 0,-2 0 0,-2-2 0,-1 0 0,-2-1 0,-2-1 0,-2 1 0,-2-2 0,-1 1 0,-1-78 0,-4 32 0,0 39 0,-1 0 0,-3 0 0,-12-64 0,-5 35 0,-3 1 0,-4 1 0,-55-109 0,8-4-721,16 58 721,33 71 0,-49-83 0,-36-50 0,56 94 0,-95-131 0,80 141 0,-3 4 0,-93-85 0,134 141 0,11 9 0,-1 2 0,-43-31 0,-142-91 0,-31 10 0,29 35 0,-323-100 0,114 80 0,-2 19-1336,50 27 1336,63 14 0,28 6 0,-47-4 0,155 28 0,-2 12 0,113 11 0,-59-10 0,41 3-198,-108 1 0,38 3-89,14-11 287,82 8 0,-70-2 0,95 10 0,-37 0 0,-1-2 0,-90-16 0,34 2 0,-16-4 0,93 13 550,-47-3 0,47 6 270,-43-10 0,84 14-820,0 0 0,0 0 0,1-1 0,-1 1 0,0-1 0,0 0 0,1 1 0,-1-1 0,0 0 0,1 0 0,-1 0 0,1 0 0,-3-2 0,4 2 0,0 1 0,0-1 0,-1 1 0,1-1 0,0 1 0,0-1 0,0 1 0,0-1 0,0 1 0,0 0 0,0-1 0,0 1 0,0-1 0,0 1 0,0-1 0,1 1 0,-1-1 0,0 1 0,0-1 0,0 1 0,0 0 0,1-1 0,-1 1 0,0-1 0,1 1 0,-1 0 0,0-1 0,1 1 0,-1 0 0,0-1 0,1 1 0,-1 0 0,50-28 0,-34 21 0,106-52 0,124-70 0,-134 70 0,-81 45 0,-1-1 0,54-38 0,-68 41-273,0 1 0,1 0 0,0 2 0,26-12 0,-21 13-6553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2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24575,'112'132'0,"-64"-72"0,-34-40 0,1-1 0,0 0 0,2-1 0,0-1 0,30 23 0,74 32-1365,-101-61-5461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24575,'38'2'0,"-1"2"0,50 11 0,-46-7 0,69 4 0,0-12 0,-64-2 0,0 3 0,1 1 0,57 11 0,-54-3-455,0-3 0,84 1 0,-101-8-6371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24575,'112'2'0,"126"-5"0,-100-20 0,-103 15 0,-6 0-1365,-7-1-5461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364 24575,'-47'0'0,"-106"-4"0,132 1 0,1 0 0,-1-1 0,1-1 0,0-1 0,-27-11 0,-174-88 0,-112-48 0,202 92 0,130 61 0,0-1 0,0 1 0,-1-1 0,1 1 0,0 0 0,-1 0 0,1 0 0,0-1 0,-1 1 0,1 0 0,-1 1 0,1-1 0,0 0 0,-1 0 0,1 1 0,0-1 0,0 0 0,-1 1 0,1-1 0,0 1 0,0 0 0,-1-1 0,1 1 0,0 0 0,0 0 0,0 0 0,0 0 0,0 0 0,0 0 0,0 0 0,1 0 0,-1 0 0,0 0 0,1 0 0,-1 1 0,0-1 0,1 0 0,0 0 0,-1 1 0,1-1 0,0 0 0,-1 1 0,1 1 0,-2 9 0,0 1 0,1-1 0,1 23 0,0-25 0,5 625 0,-7-600 0,-1 0 0,-10 39 0,6-36 0,-3 58 0,5-35 0,-3-1 0,-23 88 0,7-36 0,11-60 0,9-40 0,0 1 0,1-1 0,1 1 0,0 0 0,0 0 0,2 14 0,0-24 0,0 1 0,1 0 0,0 0 0,0-1 0,0 1 0,1 0 0,-1-1 0,1 1 0,0-1 0,0 0 0,0 0 0,0 0 0,0 0 0,1 0 0,0 0 0,-1 0 0,1-1 0,0 1 0,0-1 0,0 0 0,1 0 0,-1 0 0,1 0 0,-1-1 0,5 2 0,47 16 0,0-2 0,1-2 0,94 11 0,-96-20 0,81 16 0,-80-14 0,1-2 0,-1-2 0,101-7 0,-39 0 0,-49 3-1365,-38 0-5461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24575,'5'0'0,"3"-6"0,-1-8 0,-1-7 0,5-1 0,-1-2 0,-1-3 0,-2-2 0,-2-3 0,-3-2 0,-1 5-8191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0 972 24575,'54'1'0,"50"-1"0,-95-1 0,1 0 0,-1 0 0,0-1 0,0-1 0,0 0 0,0 0 0,0 0 0,12-8 0,-10 5 0,-1 0 0,0 0 0,-1-1 0,1 0 0,8-9 0,-15 12 0,0 1 0,0-1 0,0-1 0,-1 1 0,1 0 0,-1-1 0,0 1 0,0-1 0,0 1 0,-1-1 0,0 0 0,1-8 0,0 1 0,-2 0 0,1 1 0,-2-1 0,1 1 0,-2-1 0,1 0 0,-7-18 0,-3-4 0,-19-38 0,20 50 0,0 0 0,2 0 0,1-1 0,0 0 0,-4-32 0,9 38 0,0-4 0,0 1 0,3-41 0,0 56 0,-1 1 0,1-1 0,0 1 0,0-1 0,0 1 0,0 0 0,1-1 0,0 1 0,0 0 0,0 0 0,1 0 0,-1 0 0,1 1 0,0-1 0,0 0 0,0 1 0,0 0 0,7-5 0,69-37 0,-47 28 0,54-39 0,-70 44 0,1 1 0,0 1 0,0 0 0,1 2 0,35-12 0,99-19 0,-107 30 0,-17 3-1365,-3 2-5461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1749 24575,'0'-594'0,"4"549"0,1 0 0,3 0 0,1 1 0,31-85 0,-7 20 0,37-133 0,-32 98 0,-19 75-455,2 0 0,57-122 0,-68 169-6371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24575,'9'2'0,"-1"-1"0,0 2 0,0-1 0,0 1 0,-1 0 0,1 0 0,-1 1 0,8 5 0,8 3 0,33 16 0,1-2 0,1-3 0,1-2 0,67 14 0,-95-29 0,24 5 0,1-3 0,77 3 0,-42-13 0,-44 0 0,0 2 0,-1 2 0,72 12 0,-38-2 0,1-3 0,1-4 0,119-8 0,-54 0 0,-43 3-1365,-74 0-5461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111 171 24575,'-3'0'0,"0"1"0,0 0 0,0 0 0,0 0 0,0 1 0,0-1 0,1 1 0,-1-1 0,0 1 0,1 0 0,0 0 0,-1 0 0,1 0 0,0 0 0,0 1 0,0-1 0,-3 5 0,-27 47 0,26-41 0,1 0 0,1 0 0,0 0 0,1 1 0,0-1 0,1 1 0,0 17 0,4 103 0,1-61 0,-3-68 0,0 1 0,0-1 0,1 0 0,0 1 0,0-1 0,0 1 0,1-1 0,-1 0 0,1 0 0,1 0 0,-1 0 0,1 0 0,-1 0 0,1-1 0,4 5 0,-2-4 0,1 0 0,-1-1 0,1 0 0,-1 0 0,1-1 0,0 1 0,1-1 0,-1-1 0,0 1 0,1-1 0,12 3 0,-8-3 0,-1-1 0,0 1 0,0-2 0,0 1 0,0-2 0,1 1 0,-1-1 0,0-1 0,0 0 0,0 0 0,0-1 0,-1 0 0,1-1 0,-1 0 0,0-1 0,0 1 0,0-2 0,0 1 0,9-10 0,-9 7 0,0 0 0,0 0 0,-1-1 0,-1-1 0,1 0 0,-1 1 0,-1-2 0,0 1 0,-1-1 0,0 0 0,0 0 0,-1-1 0,0 1 0,-1-1 0,-1 0 0,2-13 0,-2 3 0,-1-1 0,-1 0 0,-1 1 0,-1-1 0,-1 1 0,-6-24 0,5 32 0,-1 1 0,0 0 0,0 0 0,-2 0 0,0 0 0,0 1 0,-1 0 0,0 1 0,-1 0 0,-18-18 0,9 12-136,0 2-1,-1 0 1,-1 1-1,-1 1 1,0 0-1,0 2 1,-1 0-1,-1 2 0,-38-11 1,32 13-6690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1120 24575,'-1'-48'0,"3"1"0,1-1 0,14-66 0,5-8 0,-15 79 0,1 0 0,2 0 0,26-70 0,-27 92 0,10-25 0,2 0 0,2 2 0,53-76 0,-37 66 0,-26 34 0,1 1 0,0 1 0,1 0 0,1 1 0,32-27 0,-40 40 0,-1 0 0,1 0 0,0 0 0,0 1 0,0 0 0,1 1 0,-1 0 0,1 0 0,-1 1 0,1 0 0,0 0 0,-1 1 0,1 0 0,0 1 0,8 1 0,-10-1 0,0 0 0,0 1 0,-1-1 0,1 1 0,0 1 0,-1-1 0,0 1 0,0 1 0,1-1 0,-2 1 0,1 0 0,0 0 0,-1 1 0,0-1 0,0 1 0,0 0 0,-1 1 0,0-1 0,4 7 0,2 5 0,-2-1 0,0 2 0,-1-1 0,-1 1 0,0 0 0,-1 0 0,-1 0 0,-1 1 0,-1 0 0,-1-1 0,0 26 0,-2-40 0,1-1 0,-1 1 0,0-1 0,0 1 0,0-1 0,-1 1 0,1-1 0,-1 0 0,1 0 0,-1 0 0,0 0 0,-1 0 0,1 0 0,0 0 0,-1-1 0,0 1 0,1-1 0,-1 0 0,0 1 0,0-1 0,0-1 0,0 1 0,-1 0 0,1-1 0,0 0 0,-1 0 0,1 0 0,-1 0 0,0 0 0,-4 0 0,-13 1 0,-1 0 0,0-1 0,0-2 0,-22-2 0,8 0 0,-210 0-1365,216 3-5461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0 803 24575,'8'-10'0,"0"-2"0,-1 1 0,-1-1 0,1 0 0,-2 0 0,0-1 0,-1 1 0,4-16 0,-2 8 0,30-90 0,41-230 0,-46 197 0,-31 140 0,1-1 0,0 1 0,0 0 0,0 0 0,0 0 0,0-1 0,0 1 0,1 1 0,0-1 0,-1 0 0,1 0 0,0 0 0,1 1 0,-1-1 0,0 1 0,1 0 0,-1 0 0,1 0 0,0 0 0,-1 0 0,1 0 0,0 1 0,0 0 0,0-1 0,1 1 0,-1 0 0,0 0 0,0 1 0,0-1 0,1 1 0,3-1 0,9 2 0,0 0 0,0 0 0,0 2 0,0 0 0,21 7 0,20 4 0,9-9-1365,-37-3-5461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24575,'6'0'0,"8"0"0,7 0 0,7 0 0,3 0 0,4 0 0,1 0 0,0 0 0,0 0 0,-5 0-8191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24575,'6'0'0,"8"0"0,1 6 0,5 2 0,4-1 0,4-1 0,4-2 0,1-1 0,2-2 0,1 0 0,0-1 0,-7-1-8191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0,7 0 0,3 0 0,3 0 0,2 0 0,0 0 0,-5 0-8191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0,1 6 0,1 2 0,4 0 0,3-2 0,-4-2-8191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344 906 24575,'2'0'0,"0"-1"0,0 0 0,-1 1 0,1-1 0,0 0 0,0 0 0,-1 0 0,1 0 0,-1-1 0,1 1 0,-1 0 0,0-1 0,1 1 0,-1-1 0,0 1 0,0-1 0,0 1 0,1-4 0,21-37 0,-18 31 0,114-281 0,-39 82 0,-45 140 0,53-83 0,-26 50 0,-143 179 0,67-62 0,-1-1 0,0 0 0,-1-1 0,-1-1 0,1 0 0,-2-2 0,0 0 0,0 0 0,0-2 0,-1 0 0,0-2 0,0 0 0,-1 0 0,-29 1 0,20-3 0,-48 10 0,47-6 0,-44 2 0,50-6 45,1 0-1,-27 9 1,-29 3-1544,52-12-5327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0 879 24575,'1'-7'0,"1"0"0,0 0 0,0 0 0,0 0 0,0 0 0,1 1 0,0-1 0,6-7 0,6-18 0,108-264 0,-109 268 0,-1-2 0,-1 1 0,-2-2 0,-1 1 0,-1-1 0,-2 0 0,5-58 0,-11 88 0,0-15 0,0 0 0,0 0 0,-2 0 0,-4-23 0,5 35 0,0 0 0,-1 1 0,1-1 0,-1 0 0,1 1 0,-1-1 0,0 1 0,-1 0 0,1-1 0,0 1 0,-1 0 0,0 0 0,0 1 0,0-1 0,0 0 0,0 1 0,0 0 0,-1 0 0,1 0 0,-1 0 0,1 1 0,-1-1 0,-6-1 0,-1 0 0,-1 1 0,0 0 0,0 1 0,0 0 0,0 1 0,0 0 0,-24 4 0,36-4 0,0 0 0,-1 0 0,1 0 0,0 0 0,0 0 0,-1 0 0,1 0 0,0 0 0,-1 0 0,1 0 0,0 0 0,0 0 0,-1 1 0,1-1 0,0 0 0,0 0 0,-1 0 0,1 0 0,0 1 0,0-1 0,0 0 0,-1 0 0,1 0 0,0 1 0,0-1 0,0 0 0,0 1 0,-1-1 0,1 0 0,0 0 0,0 1 0,0-1 0,0 0 0,0 0 0,0 1 0,0 0 0,9 8 0,22 9 0,-27-16 0,19 8 0,0-1 0,0-2 0,0 0 0,1-1 0,29 2 0,18 6 0,-16-6 0,0-2 0,0-3 0,101-6 0,-37 0 0,193 3-1365,-282 0-5461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24575,'6'0'0,"8"0"0,7 0 0,7 0 0,3 0 0,4 0 0,1 0 0,0 0 0,0 0 0,0 0 0,0 0 0,-1 0 0,0 0 0,0 0 0,0 0 0,-6 0-8191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24575,'147'3'0,"161"-7"0,-176-17 0,-56 7 0,36-13-1365,-87 23-5461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24575,'-490'0'0,"468"1"0,1 1 0,0 0 0,-29 8 0,41-8 0,0 0 0,0 1 0,0 0 0,0 1 0,0 0 0,1 0 0,0 1 0,0 0 0,-15 12 0,19-12 0,0 1 0,0 0 0,1 0 0,0 0 0,0 0 0,0 0 0,0 1 0,1-1 0,0 1 0,1 0 0,0 0 0,0-1 0,0 1 0,0 0 0,1 0 0,2 14 0,1 9 0,2 0 0,12 42 0,-15-63 0,11 41 0,-2-14 0,-2 0 0,-2 1 0,5 69 0,-14 31 0,3 74 0,-1-207 0,1 1 0,-1-1 0,1 1 0,-1-1 0,1 0 0,1 1 0,-1-1 0,1 0 0,-1 1 0,1-1 0,1 0 0,-1-1 0,0 1 0,1 0 0,0-1 0,0 1 0,0-1 0,0 0 0,6 5 0,0-4 0,-1 0 0,1 0 0,0-1 0,-1 0 0,1-1 0,1 0 0,-1 0 0,12 0 0,59 10 0,-43-5 0,60 3 0,147-11-1365,-214 1-5461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24575,'0'1'0,"0"0"0,0 0 0,0-1 0,0 1 0,0 0 0,0 0 0,0 0 0,0-1 0,1 1 0,-1 0 0,0 0 0,1-1 0,-1 1 0,0 0 0,1 0 0,-1-1 0,1 1 0,-1 0 0,1-1 0,-1 1 0,1-1 0,-1 1 0,1-1 0,0 1 0,-1-1 0,1 1 0,0-1 0,-1 0 0,2 1 0,27-2 0,-22-2 0,1 0 0,0 0 0,-1 0 0,0-1 0,8-5 0,30-30 0,-2-1 0,64-77 0,32-59 0,173-168 0,-312 343 0,1 0 0,-1 0 0,1 1 0,0-1 0,-1 0 0,1 1 0,0-1 0,0 1 0,-1-1 0,1 1 0,0-1 0,0 1 0,0 0 0,0-1 0,-1 1 0,1 0 0,0-1 0,0 1 0,0 0 0,0 0 0,0 0 0,0 0 0,0 0 0,0 0 0,-1 0 0,1 0 0,0 1 0,0-1 0,0 0 0,0 0 0,1 2 0,0-1 0,0 1 0,0 0 0,-1-1 0,1 1 0,-1 0 0,1 0 0,-1 1 0,0-1 0,0 0 0,0 0 0,2 5 0,0 6 0,1 0 0,-1 1 0,1 17 0,-4 159 0,2 8 0,-3-196 0,2 1 0,-1-1 0,0 0 0,0 1 0,1-1 0,-1 1 0,1-1 0,0 0 0,0 0 0,0 1 0,0-1 0,0 0 0,0 0 0,1 0 0,-1 0 0,1 0 0,1 2 0,-1-4 0,-1 1 0,1-1 0,-1 1 0,1-1 0,0 0 0,-1 0 0,1 0 0,0 0 0,-1 0 0,1 0 0,0 0 0,-1 0 0,1 0 0,0-1 0,-1 1 0,1-1 0,-1 1 0,1-1 0,-1 0 0,1 0 0,-1 1 0,1-1 0,-1 0 0,0 0 0,3-3 0,60-45 0,-2-4 0,61-66 0,-109 105 0,-11 11 0,-1 0 0,1 0 0,0 1 0,0-1 0,0 1 0,1 0 0,-1 0 0,0 0 0,1 0 0,-1 0 0,1 1 0,0-1 0,0 1 0,-1 0 0,1 1 0,0-1 0,0 0 0,0 1 0,0 0 0,0 0 0,0 0 0,6 2 0,-6-1 0,1 1 0,-1 0 0,1 0 0,-1 1 0,0-1 0,0 1 0,-1 0 0,1 0 0,0 0 0,-1 1 0,0-1 0,0 1 0,0 0 0,0 0 0,0 0 0,-1 0 0,0 0 0,3 6 0,12 36 0,-1 0 0,-3 1 0,14 96 0,-24-118 0,-2 52 0,-2-61 0,0 1 0,2-1 0,-1 1 0,2-1 0,1 0 0,0 0 0,7 23 0,2-18-1365,2-4-5461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216 112 24575,'-6'1'0,"-1"0"0,0 1 0,0 0 0,1 0 0,-1 0 0,1 0 0,0 1 0,0 0 0,0 1 0,0-1 0,0 1 0,1 0 0,-1 1 0,1-1 0,0 1 0,1 0 0,-1 1 0,1-1 0,-5 9 0,-4 6 0,0 0 0,2 1 0,0 0 0,-10 31 0,14-24 0,0 0 0,2 0 0,1 1 0,2 0 0,0-1 0,2 1 0,6 49 0,-6-74 0,1-1 0,-1 0 0,1 0 0,0 1 0,0-1 0,0 0 0,1 0 0,-1 0 0,1 0 0,0 0 0,-1 0 0,1-1 0,0 1 0,1 0 0,-1-1 0,0 0 0,1 1 0,0-1 0,2 2 0,1-1 0,-1 0 0,1-1 0,0 1 0,0-1 0,0-1 0,0 1 0,0-1 0,0 0 0,12 1 0,-6-2 0,0 0 0,-1-1 0,1 0 0,0-1 0,-1 0 0,0-1 0,1 0 0,-1-1 0,0 0 0,20-12 0,-17 6 0,0-2 0,0 0 0,-1 0 0,-1-1 0,0-1 0,14-21 0,-5 2 0,33-67 0,-43 74 0,-1 1 0,-1-2 0,-1 1 0,-2-1 0,0 0 0,-2 0 0,-1-1 0,-1 1 0,-2-1 0,-2-28 0,2 53-3,-1-1-1,1 1 0,-1 0 1,1-1-1,-1 1 0,0 0 1,-1 0-1,1-1 0,0 1 1,-1 0-1,0 0 0,0 1 1,0-1-1,0 0 0,0 0 1,0 1-1,-1 0 0,1-1 1,-1 1-1,1 0 0,-5-2 1,2 2 20,0 0-1,-1 0 1,1 0 0,-1 1-1,0-1 1,0 1 0,1 1-1,-1-1 1,0 1 0,0 0-1,-8 2 1,-5 1-229,0 0 0,0 2 0,0 0-1,1 2 1,0 0 0,-25 13 0,24-9-6614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0 972 24575,'54'1'0,"50"-1"0,-95-1 0,1 0 0,-1 0 0,0-1 0,0-1 0,0 0 0,0 0 0,0 0 0,12-8 0,-10 5 0,-1 0 0,0 0 0,-1-1 0,1 0 0,8-9 0,-15 12 0,0 1 0,0-1 0,0-1 0,-1 1 0,1 0 0,-1-1 0,0 1 0,0-1 0,0 1 0,-1-1 0,0 0 0,1-8 0,0 1 0,-2 0 0,1 1 0,-2-1 0,1 1 0,-2-1 0,1 0 0,-7-18 0,-3-4 0,-19-38 0,20 50 0,0 0 0,2 0 0,1-1 0,0 0 0,-4-32 0,9 38 0,0-4 0,0 1 0,3-41 0,0 56 0,-1 1 0,1-1 0,0 1 0,0-1 0,0 1 0,0 0 0,1-1 0,0 1 0,0 0 0,0 0 0,1 0 0,-1 0 0,1 1 0,0-1 0,0 0 0,0 1 0,0 0 0,7-5 0,69-37 0,-47 28 0,54-39 0,-70 44 0,1 1 0,0 1 0,0 0 0,1 2 0,35-12 0,99-19 0,-107 30 0,-17 3-1365,-3 2-5461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0 879 24575,'1'-7'0,"1"0"0,0 0 0,0 0 0,0 0 0,0 0 0,1 1 0,0-1 0,6-7 0,6-18 0,108-264 0,-109 268 0,-1-2 0,-1 1 0,-2-2 0,-1 1 0,-1-1 0,-2 0 0,5-58 0,-11 88 0,0-15 0,0 0 0,0 0 0,-2 0 0,-4-23 0,5 35 0,0 0 0,-1 1 0,1-1 0,-1 0 0,1 1 0,-1-1 0,0 1 0,-1 0 0,1-1 0,0 1 0,-1 0 0,0 0 0,0 1 0,0-1 0,0 0 0,0 1 0,0 0 0,-1 0 0,1 0 0,-1 0 0,1 1 0,-1-1 0,-6-1 0,-1 0 0,-1 1 0,0 0 0,0 1 0,0 0 0,0 1 0,0 0 0,-24 4 0,36-4 0,0 0 0,-1 0 0,1 0 0,0 0 0,0 0 0,-1 0 0,1 0 0,0 0 0,-1 0 0,1 0 0,0 0 0,0 0 0,-1 1 0,1-1 0,0 0 0,0 0 0,-1 0 0,1 0 0,0 1 0,0-1 0,0 0 0,-1 0 0,1 0 0,0 1 0,0-1 0,0 0 0,0 1 0,-1-1 0,1 0 0,0 0 0,0 1 0,0-1 0,0 0 0,0 0 0,0 1 0,0 0 0,9 8 0,22 9 0,-27-16 0,19 8 0,0-1 0,0-2 0,0 0 0,1-1 0,29 2 0,18 6 0,-16-6 0,0-2 0,0-3 0,101-6 0,-37 0 0,193 3-1365,-282 0-5461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 24575,'1'-10'0,"1"0"0,0 0 0,1 0 0,0 0 0,1 1 0,0-1 0,7-11 0,3-10 0,17-33 0,75-116 0,-68 120 0,8-18 0,48-71 0,-81 131 0,1 1 0,0 0 0,2 1 0,0 0 0,32-23 0,-45 37 0,0 1 0,0-1 0,0 1 0,1-1 0,-1 1 0,0 0 0,1 0 0,-1 1 0,1-1 0,-1 1 0,1-1 0,-1 1 0,1 0 0,-1 1 0,1-1 0,-1 0 0,1 1 0,-1 0 0,0 0 0,1 0 0,-1 0 0,0 1 0,0-1 0,1 1 0,-1 0 0,0 0 0,5 4 0,8 7 0,-1 1 0,0 0 0,23 29 0,-12-12 0,-17-22 0,-1 0 0,-1 0 0,0 1 0,0 0 0,-1 1 0,6 12 0,-11-21 0,0 1 0,1-1 0,-2 1 0,1 0 0,0-1 0,0 1 0,-1 0 0,1 0 0,-1-1 0,0 1 0,0 0 0,0 0 0,0-1 0,-1 1 0,1 0 0,-1 0 0,1-1 0,-1 1 0,0 0 0,0-1 0,0 1 0,-1-1 0,1 0 0,0 1 0,-1-1 0,0 0 0,1 0 0,-1 1 0,0-1 0,0-1 0,-4 4 0,-4 1 0,0 0 0,-1-1 0,1-1 0,-1 0 0,0 0 0,0-1 0,-1 0 0,1-1 0,-23 1 0,-13-1 0,-54-5 0,35 0 0,19 1 0,23 1 0,0 0 0,-41 5 0,64-4 0,1 0 0,0 0 0,-1 0 0,1 0 0,0 0 0,-1 0 0,1 0 0,0 0 0,-1 0 0,1 0 0,0 0 0,-1 0 0,1 0 0,0 0 0,-1 0 0,1 0 0,0 0 0,-1 1 0,1-1 0,0 0 0,-1 0 0,1 0 0,0 1 0,0-1 0,-1 0 0,1 0 0,0 1 0,0-1 0,-1 0 0,1 0 0,0 1 0,0-1 0,0 0 0,0 1 0,-1-1 0,1 0 0,0 1 0,0-1 0,0 0 0,0 1 0,0-1 0,0 0 0,0 1 0,0-1 0,0 0 0,0 1 0,0-1 0,0 0 0,0 1 0,0-1 0,1 1 0,19 16 0,31 11 0,-50-28 0,106 55 27,-58-28-723,84 32 0,-111-52-6130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24575,'5'0'0,"0"-1"0,0 0 0,0 0 0,0-1 0,0 1 0,0-1 0,0 0 0,-1 0 0,1 0 0,-1-1 0,0 0 0,0 0 0,0 0 0,8-7 0,4-7 0,30-38 0,-19 21 0,42-57 0,-55 69 0,2 0 0,1 0 0,0 2 0,2 0 0,39-32 0,-54 49 0,-1 0 0,1 1 0,0-1 0,-1 1 0,1 0 0,0 0 0,0 1 0,1-1 0,-1 1 0,0 0 0,0 0 0,1 0 0,-1 1 0,0 0 0,1-1 0,-1 1 0,1 1 0,-1-1 0,0 1 0,1 0 0,-1 0 0,0 0 0,0 0 0,1 1 0,-1-1 0,0 1 0,0 0 0,5 4 0,-4-1 0,0 0 0,0 0 0,0 1 0,0-1 0,-1 1 0,0 0 0,0 0 0,-1 0 0,0 1 0,0-1 0,0 1 0,-1 0 0,0 0 0,0 0 0,-1 0 0,2 13 0,0 15 0,-2 0 0,0 0 0,-3 0 0,-5 36 0,4-56 0,0-1 0,-1 0 0,-1 0 0,0 0 0,-1 0 0,0-1 0,-1 0 0,0 0 0,-1-1 0,-1 0 0,0 0 0,-13 12 0,6-6-1365,3-2-5461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24575,'6'0'0,"8"0"0,7 0 0,6 0 0,5 0 0,2 0 0,2 0 0,-6-6 0,-2-1 0,1-1 0,-5 2-8191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 24575,'1'-10'0,"1"0"0,0 0 0,1 0 0,0 0 0,1 1 0,0-1 0,7-11 0,3-10 0,17-33 0,75-116 0,-68 120 0,8-18 0,48-71 0,-81 131 0,1 1 0,0 0 0,2 1 0,0 0 0,32-23 0,-45 37 0,0 1 0,0-1 0,0 1 0,1-1 0,-1 1 0,0 0 0,1 0 0,-1 1 0,1-1 0,-1 1 0,1-1 0,-1 1 0,1 0 0,-1 1 0,1-1 0,-1 0 0,1 1 0,-1 0 0,0 0 0,1 0 0,-1 0 0,0 1 0,0-1 0,1 1 0,-1 0 0,0 0 0,5 4 0,8 7 0,-1 1 0,0 0 0,23 29 0,-12-12 0,-17-22 0,-1 0 0,-1 0 0,0 1 0,0 0 0,-1 1 0,6 12 0,-11-21 0,0 1 0,1-1 0,-2 1 0,1 0 0,0-1 0,0 1 0,-1 0 0,1 0 0,-1-1 0,0 1 0,0 0 0,0 0 0,0-1 0,-1 1 0,1 0 0,-1 0 0,1-1 0,-1 1 0,0 0 0,0-1 0,0 1 0,-1-1 0,1 0 0,0 1 0,-1-1 0,0 0 0,1 0 0,-1 1 0,0-1 0,0-1 0,-4 4 0,-4 1 0,0 0 0,-1-1 0,1-1 0,-1 0 0,0 0 0,0-1 0,-1 0 0,1-1 0,-23 1 0,-13-1 0,-54-5 0,35 0 0,19 1 0,23 1 0,0 0 0,-41 5 0,64-4 0,1 0 0,0 0 0,-1 0 0,1 0 0,0 0 0,-1 0 0,1 0 0,0 0 0,-1 0 0,1 0 0,0 0 0,-1 0 0,1 0 0,0 0 0,-1 0 0,1 0 0,0 0 0,-1 1 0,1-1 0,0 0 0,-1 0 0,1 0 0,0 1 0,0-1 0,-1 0 0,1 0 0,0 1 0,0-1 0,-1 0 0,1 0 0,0 1 0,0-1 0,0 0 0,0 1 0,-1-1 0,1 0 0,0 1 0,0-1 0,0 0 0,0 1 0,0-1 0,0 0 0,0 1 0,0-1 0,0 0 0,0 1 0,0-1 0,0 0 0,0 1 0,0-1 0,1 1 0,19 16 0,31 11 0,-50-28 0,106 55 27,-58-28-723,84 32 0,-111-52-6130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0 683 24575,'3'0'0,"-1"-1"0,1 1 0,-1-1 0,1 0 0,-1 0 0,0 0 0,1 0 0,-1 0 0,0 0 0,0-1 0,0 1 0,0-1 0,0 0 0,0 1 0,0-1 0,0 0 0,1-3 0,29-43 0,-23 33 0,30-48 0,-4 7 0,62-79 0,-46 70 0,-38 47 0,0 0 0,1 1 0,1 0 0,0 1 0,2 1 0,-1 0 0,2 1 0,0 1 0,28-15 0,28-12 0,-54 28 0,0 1 0,1 0 0,0 2 0,30-10 0,-48 19 0,0-1 0,0 0 0,0 1 0,0-1 0,1 1 0,-1 0 0,0 0 0,0 0 0,0 1 0,0-1 0,0 1 0,0 0 0,0-1 0,0 1 0,0 0 0,-1 1 0,1-1 0,0 1 0,-1-1 0,1 1 0,-1 0 0,1 0 0,-1 0 0,0 0 0,1 0 0,-1 0 0,-1 1 0,1-1 0,0 1 0,0-1 0,-1 1 0,0 0 0,2 4 0,-1-3 0,-1 0 0,0 0 0,0-1 0,-1 1 0,1 0 0,-1 0 0,0 0 0,0 0 0,0-1 0,-1 1 0,1 0 0,-1 0 0,0 0 0,0-1 0,0 1 0,0 0 0,-1-1 0,0 1 0,1-1 0,-1 0 0,-1 1 0,1-1 0,0 0 0,-1 0 0,1-1 0,-5 5 0,-7 4 0,-45 36 0,-90 56 0,141-98 9,0-1-1,-1-1 1,0 0-1,0 0 1,0 0 0,0-1-1,0-1 1,0 1-1,0-1 1,-1-1-1,1 0 1,0 0-1,-16-3 1,3-1-306,0-2 0,0 0 0,0-2 0,-28-13 0,29 12-6529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24575,'1'1'0,"1"0"0,0-1 0,0 1 0,-1 0 0,1 0 0,0 0 0,-1 0 0,1 0 0,-1 0 0,1 1 0,-1-1 0,0 0 0,1 1 0,-1-1 0,0 1 0,0 0 0,0-1 0,1 3 0,20 39 0,-17-32 0,25 47 0,-5-11 0,34 89 0,-56-125-136,1-1-1,0 0 1,1 0-1,0 0 1,1-1-1,0 1 1,0-2-1,1 1 0,12 12 1,-3-8-6690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24575,'27'1'0,"0"2"0,51 12 0,-2 0 0,5-1 0,-32-5 0,102 5 0,-122-14-120,-7 1-87,0-1-1,-1 0 1,1-2-1,0-1 0,34-8 1,-34 3-6619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24575,'5'1'0,"-1"0"0,1 0 0,-1 0 0,0 1 0,1-1 0,7 5 0,22 8 0,18-8 0,0-1 0,1-3 0,100-8 0,-69-10 0,-62 10 0,0 1 0,26-1 0,-15 4-1365,-5 2-5461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5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1 24575,'1'2'0,"-1"1"0,1-1 0,-1 0 0,1 1 0,0-1 0,0 1 0,0-1 0,0 0 0,1 0 0,-1 0 0,1 1 0,-1-1 0,1-1 0,-1 1 0,1 0 0,0 0 0,0-1 0,0 1 0,0-1 0,0 1 0,1-1 0,-1 0 0,5 2 0,2 1 0,0 0 0,1-1 0,-1-1 0,18 4 0,218 31 0,-100-5 0,-136-31 0,0 0 0,0 0 0,0 1 0,0 0 0,-1 1 0,1 0 0,-1 0 0,13 7 0,-17-8 0,0 1 0,-1 0 0,0 0 0,0 0 0,0 1 0,0-1 0,0 1 0,-1-1 0,1 1 0,-1 0 0,0 0 0,0 0 0,0 0 0,-1 0 0,0 1 0,1-1 0,-2 0 0,1 1 0,0 5 0,1 27 0,-2 0 0,-1-1 0,-2 1 0,-14 65 0,6-35 0,-32 177 0,12-109 0,5-28 0,-30 125 0,35-150 0,-70 233 0,49-177 0,11-35 0,-1-3 0,-19 114 0,14-5 0,36-204 0,1 0 0,-1-1 0,0 1 0,0-1 0,0 0 0,-1 1 0,0-1 0,0 0 0,0 0 0,0 0 0,0 0 0,-1 0 0,0 0 0,0-1 0,0 1 0,0-1 0,0 0 0,-7 5 0,7-7 0,-1 1 0,0-1 0,0 1 0,1-1 0,-1 0 0,0-1 0,0 1 0,0-1 0,0 1 0,0-1 0,0 0 0,0-1 0,0 1 0,0-1 0,0 1 0,0-1 0,1-1 0,-1 1 0,0 0 0,0-1 0,1 0 0,-4-2 0,-253-133 0,211 112-44,32 15-220,-1 1 0,-1 0-1,0 2 1,-25-8 0,19 10-6562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7:1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24575,'101'-1'0,"112"3"0,-128 14 0,-63-10 0,1-1 0,24 1 0,0-4 0,-7 0 0,-1 1 0,56 12 0,-58-8 0,-1-3 0,1 0 0,60-4 0,-58-1 0,0 2 0,-1 1 0,43 9 0,-32-4 0,0-1 0,90-2 0,6 1 0,-142-5 0,0 0 0,-1 0 0,1 1 0,0-1 0,-1 1 0,1 0 0,0 0 0,-1 0 0,1 0 0,-1 0 0,5 3 0,-6-3 0,0 0 0,-1 0 0,1-1 0,0 1 0,-1 0 0,1 0 0,0 0 0,-1 0 0,1 0 0,-1 0 0,1 1 0,-1-1 0,0 0 0,1 0 0,-1 0 0,0 0 0,0 0 0,0 0 0,0 1 0,0 0 0,-1 4 0,-1-1 0,1 1 0,-1 0 0,0-1 0,-1 0 0,1 1 0,-1-1 0,0 0 0,-6 7 0,-62 83 0,36-51 0,2 2 0,-30 56 0,39-55 0,2 1 0,2 1 0,2 1 0,2 0 0,-15 89 0,16-67 0,9-48 0,1-1 0,-3 33 0,5-21 0,-11 44 0,8-47 0,-6 65 0,14 72 0,-4 79 0,2-245 0,-1 1 0,1-1 0,-1 0 0,0 1 0,0-1 0,0 0 0,0 0 0,0 0 0,-1 0 0,0 0 0,1 0 0,-1-1 0,0 1 0,-1 0 0,1-1 0,0 1 0,-1-1 0,1 0 0,-1 0 0,0 0 0,1 0 0,-1-1 0,0 1 0,0-1 0,0 1 0,0-1 0,-1 0 0,1 0 0,-5 0 0,-9 2 0,0-1 0,0-1 0,-1-1 0,-26-2 0,18 0 0,8 1 0,1-2 0,0 1 0,0-2 0,0-1 0,0 0 0,-16-8 0,-95-51 0,92 44 0,-2 1 0,-51-19 0,57 27-89,13 4-230,0 1 0,0 1 0,-27-4 0,18 6-6507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3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1719 24575,'-3'-1'0,"0"0"0,0 0 0,0 0 0,1 0 0,-1 0 0,0-1 0,0 1 0,1-1 0,-1 0 0,1 0 0,-1 0 0,1 0 0,0 0 0,0 0 0,0-1 0,0 1 0,-3-5 0,-28-47 0,24 30 0,1 1 0,0-1 0,2 0 0,-5-40 0,6 34 0,-1-10 0,2 0 0,2-1 0,2 1 0,1-1 0,2 1 0,15-68 0,90-309 0,-79 340 0,4 2 0,3 1 0,60-88 0,-64 111 0,2 2 0,2 2 0,70-72 0,-104 117 0,0 1 0,0-1 0,0 0 0,0 1 0,0-1 0,0 1 0,0 0 0,0-1 0,0 1 0,1 0 0,-1 0 0,0 1 0,1-1 0,-1 0 0,1 1 0,-1 0 0,1-1 0,-1 1 0,1 0 0,-1 0 0,1 1 0,3 0 0,-2 0 0,1 1 0,-1 0 0,0 0 0,0 0 0,0 0 0,0 1 0,0 0 0,-1 0 0,1 0 0,-1 0 0,5 5 0,3 7 0,0 0 0,0 1 0,-2 0 0,0 1 0,7 18 0,15 33 0,-13-31 0,16 52 0,-33-87 0,0 1 0,0-1 0,0 1 0,-1-1 0,1 1 0,-1-1 0,0 1 0,1 0 0,-1-1 0,0 1 0,-1-1 0,1 1 0,0 0 0,-1-1 0,1 1 0,-1-1 0,0 1 0,0-1 0,0 1 0,0-1 0,0 0 0,-1 1 0,1-1 0,-1 0 0,0 0 0,-2 3 0,-1-2 0,0 0 0,1-1 0,-1 1 0,0-1 0,-1 0 0,1 0 0,0-1 0,-1 0 0,1 0 0,0 0 0,-1 0 0,-5-1 0,-16 3 0,0 1 0,0 2 0,1 0 0,0 2 0,0 1 0,0 1 0,2 1 0,-1 1 0,-28 19 0,42-25-136,0-1-1,0 0 1,0 0-1,-1-1 1,0-1-1,0 0 1,0-1-1,0 0 0,-21 0 1,5-1-6690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3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 24575,'-7'0'0,"-1"1"0,0 0 0,1 1 0,-1-1 0,1 1 0,-1 1 0,1 0 0,0 0 0,-13 7 0,-60 47 0,23-15 0,20-15 0,1 2 0,2 1 0,-50 56 0,81-82 0,-14 13 0,2 1 0,0 0 0,1 1 0,1 1 0,1 0 0,0 1 0,-14 39 0,23-53 0,1-1 0,0 1 0,1 0 0,-1 0 0,1 0 0,1-1 0,-1 1 0,1 0 0,1 0 0,-1 0 0,1 0 0,0 0 0,1 0 0,-1 0 0,1-1 0,1 1 0,-1 0 0,1-1 0,0 0 0,1 0 0,0 0 0,0 0 0,0-1 0,0 1 0,1-1 0,0 0 0,0 0 0,0-1 0,1 1 0,7 4 0,-2-3 0,0 0 0,0-1 0,0 0 0,0-1 0,1 0 0,0-1 0,0 0 0,0 0 0,18 0 0,14-1 0,57-4 0,-40 0 0,-37 0 0,0-1 0,0 0 0,0-2 0,0-1 0,-1-1 0,24-10 0,-13 3 0,0-2 0,-1-2 0,39-27 0,-62 39 0,-1-2 0,1 1 0,-1-1 0,0 0 0,-1-1 0,0 0 0,-1-1 0,0 1 0,0-2 0,-1 1 0,0 0 0,-1-1 0,0 0 0,-1-1 0,0 1 0,0-1 0,-2 1 0,1-1 0,-2 0 0,1 0 0,-2 0 0,0-15 0,0-7 40,-1-1 0,-10-57 0,9 81-164,-1-1 0,-1 1 1,0-1-1,0 1 0,-1 0 0,-1 1 1,0-1-1,0 1 0,-1 0 0,0 1 1,-12-13-1,-2 1-6702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3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1534 24575,'-1'-7'0,"-1"1"0,0 0 0,0-1 0,0 1 0,-6-9 0,-3-10 0,-134-392 0,-43-35 0,95 235 0,-5-51 0,70 184-1365,21 61-5461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1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24575,'2'6'0,"-1"0"0,2 0 0,-1 0 0,0 0 0,1 0 0,0-1 0,7 10 0,-3-4 0,8 19 0,-2 0 0,-1 1 0,9 35 0,4 11 0,-4 1 0,-18-61 0,1 0 0,1 0 0,0 0 0,1-1 0,9 17 0,-12-28 0,0-1 0,0 1 0,0-1 0,1 0 0,-1 0 0,1 0 0,0-1 0,1 1 0,-1-1 0,1 0 0,-1 0 0,1 0 0,0-1 0,0 0 0,0 0 0,0 0 0,0 0 0,0-1 0,1 0 0,8 1 0,-1 0 0,0-1 0,0 0 0,1-1 0,-1-1 0,0 0 0,20-5 0,-26 4 0,1 0 0,-1-1 0,0 0 0,0-1 0,-1 0 0,1 0 0,-1 0 0,1-1 0,-1 1 0,-1-2 0,1 1 0,7-9 0,140-162 0,-118 132 0,-2 0 0,38-69 0,-52 67 0,-18 44 0,-1 0 0,1 0 0,0 0 0,-1 0 0,0 0 0,1 0 0,-1 0 0,0 0 0,0 0 0,0 0 0,-1 0 0,1 0 0,0 0 0,-1 0 0,1 0 0,-1 0 0,0 0 0,1 0 0,-1 0 0,0 0 0,-2-2 0,2 3 0,-1 1 0,1-1 0,0 1 0,0-1 0,-1 1 0,1-1 0,0 1 0,-1 0 0,1 0 0,-1 0 0,1-1 0,0 2 0,-1-1 0,1 0 0,0 0 0,-1 0 0,1 0 0,0 1 0,-1-1 0,1 1 0,0-1 0,0 1 0,-1 0 0,1-1 0,0 1 0,0 0 0,0 0 0,0 0 0,0-1 0,0 1 0,0 1 0,0-1 0,-1 1 0,-31 39 0,13-1 0,1 2 0,-20 67 0,15-40 0,18-49 0,1 1 0,0 0 0,1 0 0,-1 41 0,7 92 0,2-57 0,-4 667-1365,0-734-5461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24575,'5'0'0,"0"-1"0,0 0 0,0 0 0,0-1 0,0 1 0,0-1 0,0 0 0,-1 0 0,1 0 0,-1-1 0,0 0 0,0 0 0,0 0 0,8-7 0,4-7 0,30-38 0,-19 21 0,42-57 0,-55 69 0,2 0 0,1 0 0,0 2 0,2 0 0,39-32 0,-54 49 0,-1 0 0,1 1 0,0-1 0,-1 1 0,1 0 0,0 0 0,0 1 0,1-1 0,-1 1 0,0 0 0,0 0 0,1 0 0,-1 1 0,0 0 0,1-1 0,-1 1 0,1 1 0,-1-1 0,0 1 0,1 0 0,-1 0 0,0 0 0,0 0 0,1 1 0,-1-1 0,0 1 0,0 0 0,5 4 0,-4-1 0,0 0 0,0 0 0,0 1 0,0-1 0,-1 1 0,0 0 0,0 0 0,-1 0 0,0 1 0,0-1 0,0 1 0,-1 0 0,0 0 0,0 0 0,-1 0 0,2 13 0,0 15 0,-2 0 0,0 0 0,-3 0 0,-5 36 0,4-56 0,0-1 0,-1 0 0,-1 0 0,0 0 0,-1 0 0,0-1 0,-1 0 0,0 0 0,-1-1 0,-1 0 0,0 0 0,-13 12 0,6-6-1365,3-2-5461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1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1287 24575,'3'-12'0,"0"0"0,0 1 0,1-1 0,0 1 0,1 0 0,1 0 0,-1 1 0,13-16 0,-10 13 0,58-98 0,173-267 0,-178 305 0,-51 64 0,-1 0 0,0-1 0,-1 0 0,0-1 0,-1 0 0,0 0 0,0 0 0,-1-1 0,-1 0 0,0 0 0,0-1 0,-1 1 0,3-23 0,-1-27 0,-2 19 0,8-43 0,24-87 0,-31 145-1365,0 2-5461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14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1073 1 24575,'-33'-1'0,"0"2"0,0 1 0,1 1 0,-1 2 0,1 1 0,0 1 0,-40 16 0,18-4 0,36-14 0,0 1 0,0 1 0,1 1 0,-22 13 0,35-18 0,-1 1 0,1-1 0,-1 1 0,1 0 0,0 0 0,0 0 0,1 1 0,0 0 0,-1-1 0,1 1 0,1 0 0,-1 0 0,1 1 0,0-1 0,0 0 0,1 1 0,-1-1 0,0 11 0,1-9 0,1 0 0,0 0 0,0 0 0,1 1 0,0-1 0,0 0 0,0 0 0,1 0 0,0 0 0,1-1 0,0 1 0,0-1 0,0 1 0,0-1 0,6 7 0,6 6 0,1-1 0,1 0 0,22 18 0,-7-7 0,-17-17 0,0 0 0,1-2 0,0 1 0,19 7 0,-21-11 0,1 1 0,-1 0 0,-1 1 0,1 1 0,-2 0 0,14 14 0,-24-23 0,0 1 0,0 0 0,-1 0 0,1 0 0,0 0 0,-1 1 0,0-1 0,0 0 0,0 1 0,0-1 0,0 0 0,0 1 0,0-1 0,-1 1 0,1 0 0,-1-1 0,0 1 0,0-1 0,0 1 0,0 0 0,-1 3 0,0-2 0,0-1 0,-1 0 0,1-1 0,-1 1 0,0 0 0,0 0 0,0-1 0,0 1 0,-1-1 0,1 0 0,-1 1 0,1-1 0,-1 0 0,-5 2 0,-10 5 0,-1 0 0,0-2 0,0 0 0,-27 6 0,36-11 0,-129 35 0,83-22 0,37-10 0,0 0 0,-27 4 0,-48 8 0,66-10 0,-57 5 0,52-9 56,-50 12-1,52-8-547,0-2 0,-32 2 0,33-7-6334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1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0 456 24575,'6'-2'0,"-1"0"0,0 0 0,0-1 0,0 1 0,0-1 0,-1 0 0,1-1 0,-1 1 0,0-1 0,0 0 0,0 0 0,4-6 0,4-2 0,94-78 0,-78 69 0,-1 0 0,-1-2 0,-1-2 0,-1 0 0,23-31 0,-23 26 0,-19 25 0,1-1 0,-1 0 0,-1 1 0,1-2 0,-1 1 0,0 0 0,0-1 0,-1 0 0,0 0 0,3-8 0,-7 14 3,1 0 0,0 0 0,0 0-1,0 0 1,0 0 0,-1 0 0,1 0 0,0 1-1,-1-1 1,1 0 0,0 0 0,-1 0-1,1 1 1,-1-1 0,0 0 0,1 0 0,-1 1-1,1-1 1,-1 1 0,0-1 0,0 0-1,1 1 1,-1-1 0,0 1 0,0 0 0,0-1-1,-1 0 1,-25-5-1190,25 6 931,-23-3-6570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1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78 24575,'4'-1'0,"0"0"0,0-1 0,0 1 0,0-1 0,0 0 0,-1 0 0,1 0 0,-1-1 0,1 1 0,-1-1 0,5-5 0,25-15 0,-13 16 0,0 2 0,0 1 0,0 0 0,1 1 0,0 2 0,-1 0 0,1 1 0,0 1 0,-1 1 0,37 7 0,-53-8 0,0 1 0,0-1 0,-1 1 0,1 0 0,0 0 0,0 0 0,-1 0 0,1 0 0,-1 1 0,0 0 0,0 0 0,0 0 0,0 0 0,0 0 0,-1 0 0,1 1 0,3 6 0,-6-8 0,1 0 0,0 0 0,-1 0 0,1 1 0,-1-1 0,0 0 0,0 0 0,0 0 0,0 1 0,0-1 0,0 0 0,0 0 0,-1 0 0,1 1 0,-1-1 0,0 0 0,1 0 0,-1 0 0,0 0 0,0 0 0,-1 0 0,1-1 0,0 1 0,0 0 0,-1 0 0,1-1 0,-1 1 0,0-1 0,1 1 0,-1-1 0,0 0 0,0 0 0,0 0 0,0 0 0,-3 1 0,-8 4 0,0-2 0,0 0 0,-1 0 0,1-2 0,-1 1 0,1-2 0,-1 0 0,0 0 0,-17-2 0,14 0 0,0 1 0,0 1 0,0 1 0,0 0 0,-31 9 0,45-10 0,1 0 0,0 0 0,0 0 0,0 0 0,-1 0 0,1 1 0,1-1 0,-1 1 0,0-1 0,0 1 0,0 0 0,1 0 0,-1 0 0,1 0 0,0 0 0,-1 0 0,1 0 0,0 1 0,0-1 0,1 0 0,-1 0 0,0 1 0,1-1 0,-1 1 0,1-1 0,0 1 0,0-1 0,0 0 0,0 1 0,0-1 0,0 1 0,1-1 0,-1 1 0,1-1 0,0 0 0,0 1 0,1 2 0,4 12 0,2 0 0,0 0 0,20 31 0,-16-29 0,-2-2 0,-1 0 0,0 1 0,-1 1 0,8 28 0,-14-42 0,-1 1 0,0-1 0,0 1 0,0-1 0,-1 0 0,0 1 0,0-1 0,0 1 0,-1-1 0,0 1 0,0-1 0,0 0 0,0 1 0,-1-1 0,0 0 0,0 0 0,-1 0 0,1 0 0,-1 0 0,0-1 0,-5 7 0,3-7 0,1-1 0,0 1 0,-1-1 0,0 0 0,0-1 0,0 1 0,0-1 0,0 0 0,0 0 0,-1 0 0,1-1 0,-1 0 0,1 0 0,-8 0 0,-13 1 0,-48-4 0,40 0 0,-27 2-41,38 1-224,1-1 1,-1-1-1,1-1 0,-32-6 0,32 0-6561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24575,'38'2'0,"-1"2"0,50 11 0,-46-7 0,69 4 0,0-12 0,-64-2 0,0 3 0,1 1 0,57 11 0,-54-3-455,0-3 0,84 1 0,-101-8-6371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24575,'112'2'0,"126"-5"0,-100-20 0,-103 15 0,-6 0-1365,-7-1-5461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364 24575,'-47'0'0,"-106"-4"0,132 1 0,1 0 0,-1-1 0,1-1 0,0-1 0,-27-11 0,-174-88 0,-112-48 0,202 92 0,130 61 0,0-1 0,0 1 0,-1-1 0,1 1 0,0 0 0,-1 0 0,1 0 0,0-1 0,-1 1 0,1 0 0,-1 1 0,1-1 0,0 0 0,-1 0 0,1 1 0,0-1 0,0 0 0,-1 1 0,1-1 0,0 1 0,0 0 0,-1-1 0,1 1 0,0 0 0,0 0 0,0 0 0,0 0 0,0 0 0,0 0 0,0 0 0,1 0 0,-1 0 0,0 0 0,1 0 0,-1 1 0,0-1 0,1 0 0,0 0 0,-1 1 0,1-1 0,0 0 0,-1 1 0,1 1 0,-2 9 0,0 1 0,1-1 0,1 23 0,0-25 0,5 625 0,-7-600 0,-1 0 0,-10 39 0,6-36 0,-3 58 0,5-35 0,-3-1 0,-23 88 0,7-36 0,11-60 0,9-40 0,0 1 0,1-1 0,1 1 0,0 0 0,0 0 0,2 14 0,0-24 0,0 1 0,1 0 0,0 0 0,0-1 0,0 1 0,1 0 0,-1-1 0,1 1 0,0-1 0,0 0 0,0 0 0,0 0 0,0 0 0,1 0 0,0 0 0,-1 0 0,1-1 0,0 1 0,0-1 0,0 0 0,1 0 0,-1 0 0,1 0 0,-1-1 0,5 2 0,47 16 0,0-2 0,1-2 0,94 11 0,-96-20 0,81 16 0,-80-14 0,1-2 0,-1-2 0,101-7 0,-39 0 0,-49 3-1365,-38 0-5461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24575,'5'0'0,"3"-6"0,-1-8 0,-1-7 0,5-1 0,-1-2 0,-1-3 0,-2-2 0,-2-3 0,-3-2 0,-1 5-8191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1749 24575,'0'-594'0,"4"549"0,1 0 0,3 0 0,1 1 0,31-85 0,-7 20 0,37-133 0,-32 98 0,-19 75-455,2 0 0,57-122 0,-68 169-6371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24575,'9'2'0,"-1"-1"0,0 2 0,0-1 0,0 1 0,-1 0 0,1 0 0,-1 1 0,8 5 0,8 3 0,33 16 0,1-2 0,1-3 0,1-2 0,67 14 0,-95-29 0,24 5 0,1-3 0,77 3 0,-42-13 0,-44 0 0,0 2 0,-1 2 0,72 12 0,-38-2 0,1-3 0,1-4 0,119-8 0,-54 0 0,-43 3-1365,-74 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24575,'6'0'0,"8"0"0,7 0 0,6 0 0,5 0 0,2 0 0,2 0 0,-6-6 0,-2-1 0,1-1 0,-5 2-8191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111 171 24575,'-3'0'0,"0"1"0,0 0 0,0 0 0,0 0 0,0 1 0,0-1 0,1 1 0,-1-1 0,0 1 0,1 0 0,0 0 0,-1 0 0,1 0 0,0 0 0,0 1 0,0-1 0,-3 5 0,-27 47 0,26-41 0,1 0 0,1 0 0,0 0 0,1 1 0,0-1 0,1 1 0,0 17 0,4 103 0,1-61 0,-3-68 0,0 1 0,0-1 0,1 0 0,0 1 0,0-1 0,0 1 0,1-1 0,-1 0 0,1 0 0,1 0 0,-1 0 0,1 0 0,-1 0 0,1-1 0,4 5 0,-2-4 0,1 0 0,-1-1 0,1 0 0,-1 0 0,1-1 0,0 1 0,1-1 0,-1-1 0,0 1 0,1-1 0,12 3 0,-8-3 0,-1-1 0,0 1 0,0-2 0,0 1 0,0-2 0,1 1 0,-1-1 0,0-1 0,0 0 0,0 0 0,0-1 0,-1 0 0,1-1 0,-1 0 0,0-1 0,0 1 0,0-2 0,0 1 0,9-10 0,-9 7 0,0 0 0,0 0 0,-1-1 0,-1-1 0,1 0 0,-1 1 0,-1-2 0,0 1 0,-1-1 0,0 0 0,0 0 0,-1-1 0,0 1 0,-1-1 0,-1 0 0,2-13 0,-2 3 0,-1-1 0,-1 0 0,-1 1 0,-1-1 0,-1 1 0,-6-24 0,5 32 0,-1 1 0,0 0 0,0 0 0,-2 0 0,0 0 0,0 1 0,-1 0 0,0 1 0,-1 0 0,-18-18 0,9 12-136,0 2-1,-1 0 1,-1 1-1,-1 1 1,0 0-1,0 2 1,-1 0-1,-1 2 0,-38-11 1,32 13-6690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1120 24575,'-1'-48'0,"3"1"0,1-1 0,14-66 0,5-8 0,-15 79 0,1 0 0,2 0 0,26-70 0,-27 92 0,10-25 0,2 0 0,2 2 0,53-76 0,-37 66 0,-26 34 0,1 1 0,0 1 0,1 0 0,1 1 0,32-27 0,-40 40 0,-1 0 0,1 0 0,0 0 0,0 1 0,0 0 0,1 1 0,-1 0 0,1 0 0,-1 1 0,1 0 0,0 0 0,-1 1 0,1 0 0,0 1 0,8 1 0,-10-1 0,0 0 0,0 1 0,-1-1 0,1 1 0,0 1 0,-1-1 0,0 1 0,0 1 0,1-1 0,-2 1 0,1 0 0,0 0 0,-1 1 0,0-1 0,0 1 0,0 0 0,-1 1 0,0-1 0,4 7 0,2 5 0,-2-1 0,0 2 0,-1-1 0,-1 1 0,0 0 0,-1 0 0,-1 0 0,-1 1 0,-1 0 0,-1-1 0,0 26 0,-2-40 0,1-1 0,-1 1 0,0-1 0,0 1 0,0-1 0,-1 1 0,1-1 0,-1 0 0,1 0 0,-1 0 0,0 0 0,-1 0 0,1 0 0,0 0 0,-1-1 0,0 1 0,1-1 0,-1 0 0,0 1 0,0-1 0,0-1 0,0 1 0,-1 0 0,1-1 0,0 0 0,-1 0 0,1 0 0,-1 0 0,0 0 0,-4 0 0,-13 1 0,-1 0 0,0-1 0,0-2 0,-22-2 0,8 0 0,-210 0-1365,216 3-5461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0 803 24575,'8'-10'0,"0"-2"0,-1 1 0,-1-1 0,1 0 0,-2 0 0,0-1 0,-1 1 0,4-16 0,-2 8 0,30-90 0,41-230 0,-46 197 0,-31 140 0,1-1 0,0 1 0,0 0 0,0 0 0,0 0 0,0-1 0,0 1 0,1 1 0,0-1 0,-1 0 0,1 0 0,0 0 0,1 1 0,-1-1 0,0 1 0,1 0 0,-1 0 0,1 0 0,0 0 0,-1 0 0,1 0 0,0 1 0,0 0 0,0-1 0,1 1 0,-1 0 0,0 0 0,0 1 0,0-1 0,1 1 0,3-1 0,9 2 0,0 0 0,0 0 0,0 2 0,0 0 0,21 7 0,20 4 0,9-9-1365,-37-3-5461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24575,'6'0'0,"8"0"0,7 0 0,7 0 0,3 0 0,4 0 0,1 0 0,0 0 0,0 0 0,-5 0-8191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24575,'6'0'0,"8"0"0,1 6 0,5 2 0,4-1 0,4-1 0,4-2 0,1-1 0,2-2 0,1 0 0,0-1 0,-7-1-8191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0,7 0 0,3 0 0,3 0 0,2 0 0,0 0 0,-5 0-8191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0,1 6 0,1 2 0,4 0 0,3-2 0,-4-2-8191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344 906 24575,'2'0'0,"0"-1"0,0 0 0,-1 1 0,1-1 0,0 0 0,0 0 0,-1 0 0,1 0 0,-1-1 0,1 1 0,-1 0 0,0-1 0,1 1 0,-1-1 0,0 1 0,0-1 0,0 1 0,1-4 0,21-37 0,-18 31 0,114-281 0,-39 82 0,-45 140 0,53-83 0,-26 50 0,-143 179 0,67-62 0,-1-1 0,0 0 0,-1-1 0,-1-1 0,1 0 0,-2-2 0,0 0 0,0 0 0,0-2 0,-1 0 0,0-2 0,0 0 0,-1 0 0,-29 1 0,20-3 0,-48 10 0,47-6 0,-44 2 0,50-6 45,1 0-1,-27 9 1,-29 3-1544,52-12-5327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24575,'6'0'0,"8"0"0,7 0 0,7 0 0,3 0 0,4 0 0,1 0 0,0 0 0,0 0 0,0 0 0,0 0 0,-1 0 0,0 0 0,0 0 0,0 0 0,-6 0-8191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24575,'147'3'0,"161"-7"0,-176-17 0,-56 7 0,36-13-1365,-87 23-5461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364 24575,'-47'0'0,"-106"-4"0,132 1 0,1 0 0,-1-1 0,1-1 0,0-1 0,-27-11 0,-174-88 0,-112-48 0,202 92 0,130 61 0,0-1 0,0 1 0,-1-1 0,1 1 0,0 0 0,-1 0 0,1 0 0,0-1 0,-1 1 0,1 0 0,-1 1 0,1-1 0,0 0 0,-1 0 0,1 1 0,0-1 0,0 0 0,-1 1 0,1-1 0,0 1 0,0 0 0,-1-1 0,1 1 0,0 0 0,0 0 0,0 0 0,0 0 0,0 0 0,0 0 0,0 0 0,1 0 0,-1 0 0,0 0 0,1 0 0,-1 1 0,0-1 0,1 0 0,0 0 0,-1 1 0,1-1 0,0 0 0,-1 1 0,1 1 0,-2 9 0,0 1 0,1-1 0,1 23 0,0-25 0,5 625 0,-7-600 0,-1 0 0,-10 39 0,6-36 0,-3 58 0,5-35 0,-3-1 0,-23 88 0,7-36 0,11-60 0,9-40 0,0 1 0,1-1 0,1 1 0,0 0 0,0 0 0,2 14 0,0-24 0,0 1 0,1 0 0,0 0 0,0-1 0,0 1 0,1 0 0,-1-1 0,1 1 0,0-1 0,0 0 0,0 0 0,0 0 0,0 0 0,1 0 0,0 0 0,-1 0 0,1-1 0,0 1 0,0-1 0,0 0 0,1 0 0,-1 0 0,1 0 0,-1-1 0,5 2 0,47 16 0,0-2 0,1-2 0,94 11 0,-96-20 0,81 16 0,-80-14 0,1-2 0,-1-2 0,101-7 0,-39 0 0,-49 3-1365,-38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0 683 24575,'3'0'0,"-1"-1"0,1 1 0,-1-1 0,1 0 0,-1 0 0,0 0 0,1 0 0,-1 0 0,0 0 0,0-1 0,0 1 0,0-1 0,0 0 0,0 1 0,0-1 0,0 0 0,1-3 0,29-43 0,-23 33 0,30-48 0,-4 7 0,62-79 0,-46 70 0,-38 47 0,0 0 0,1 1 0,1 0 0,0 1 0,2 1 0,-1 0 0,2 1 0,0 1 0,28-15 0,28-12 0,-54 28 0,0 1 0,1 0 0,0 2 0,30-10 0,-48 19 0,0-1 0,0 0 0,0 1 0,0-1 0,1 1 0,-1 0 0,0 0 0,0 0 0,0 1 0,0-1 0,0 1 0,0 0 0,0-1 0,0 1 0,0 0 0,-1 1 0,1-1 0,0 1 0,-1-1 0,1 1 0,-1 0 0,1 0 0,-1 0 0,0 0 0,1 0 0,-1 0 0,-1 1 0,1-1 0,0 1 0,0-1 0,-1 1 0,0 0 0,2 4 0,-1-3 0,-1 0 0,0 0 0,0-1 0,-1 1 0,1 0 0,-1 0 0,0 0 0,0 0 0,0-1 0,-1 1 0,1 0 0,-1 0 0,0 0 0,0-1 0,0 1 0,0 0 0,-1-1 0,0 1 0,1-1 0,-1 0 0,-1 1 0,1-1 0,0 0 0,-1 0 0,1-1 0,-5 5 0,-7 4 0,-45 36 0,-90 56 0,141-98 9,0-1-1,-1-1 1,0 0-1,0 0 1,0 0 0,0-1-1,0-1 1,0 1-1,0-1 1,-1-1-1,1 0 1,0 0-1,-16-3 1,3-1-306,0-2 0,0 0 0,0-2 0,-28-13 0,29 12-6529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24575,'-490'0'0,"468"1"0,1 1 0,0 0 0,-29 8 0,41-8 0,0 0 0,0 1 0,0 0 0,0 1 0,0 0 0,1 0 0,0 1 0,0 0 0,-15 12 0,19-12 0,0 1 0,0 0 0,1 0 0,0 0 0,0 0 0,0 0 0,0 1 0,1-1 0,0 1 0,1 0 0,0 0 0,0-1 0,0 1 0,0 0 0,1 0 0,2 14 0,1 9 0,2 0 0,12 42 0,-15-63 0,11 41 0,-2-14 0,-2 0 0,-2 1 0,5 69 0,-14 31 0,3 74 0,-1-207 0,1 1 0,-1-1 0,1 1 0,-1-1 0,1 0 0,1 1 0,-1-1 0,1 0 0,-1 1 0,1-1 0,1 0 0,-1-1 0,0 1 0,1 0 0,0-1 0,0 1 0,0-1 0,0 0 0,6 5 0,0-4 0,-1 0 0,1 0 0,0-1 0,-1 0 0,1-1 0,1 0 0,-1 0 0,12 0 0,59 10 0,-43-5 0,60 3 0,147-11-1365,-214 1-5461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24575,'0'1'0,"0"0"0,0 0 0,0-1 0,0 1 0,0 0 0,0 0 0,0 0 0,0-1 0,1 1 0,-1 0 0,0 0 0,1-1 0,-1 1 0,0 0 0,1 0 0,-1-1 0,1 1 0,-1 0 0,1-1 0,-1 1 0,1-1 0,-1 1 0,1-1 0,0 1 0,-1-1 0,1 1 0,0-1 0,-1 0 0,2 1 0,27-2 0,-22-2 0,1 0 0,0 0 0,-1 0 0,0-1 0,8-5 0,30-30 0,-2-1 0,64-77 0,32-59 0,173-168 0,-312 343 0,1 0 0,-1 0 0,1 1 0,0-1 0,-1 0 0,1 1 0,0-1 0,0 1 0,-1-1 0,1 1 0,0-1 0,0 1 0,0 0 0,0-1 0,-1 1 0,1 0 0,0-1 0,0 1 0,0 0 0,0 0 0,0 0 0,0 0 0,0 0 0,0 0 0,-1 0 0,1 0 0,0 1 0,0-1 0,0 0 0,0 0 0,1 2 0,0-1 0,0 1 0,0 0 0,-1-1 0,1 1 0,-1 0 0,1 0 0,-1 1 0,0-1 0,0 0 0,0 0 0,2 5 0,0 6 0,1 0 0,-1 1 0,1 17 0,-4 159 0,2 8 0,-3-196 0,2 1 0,-1-1 0,0 0 0,0 1 0,1-1 0,-1 1 0,1-1 0,0 0 0,0 0 0,0 1 0,0-1 0,0 0 0,0 0 0,1 0 0,-1 0 0,1 0 0,1 2 0,-1-4 0,-1 1 0,1-1 0,-1 1 0,1-1 0,0 0 0,-1 0 0,1 0 0,0 0 0,-1 0 0,1 0 0,0 0 0,-1 0 0,1 0 0,0-1 0,-1 1 0,1-1 0,-1 1 0,1-1 0,-1 0 0,1 0 0,-1 1 0,1-1 0,-1 0 0,0 0 0,3-3 0,60-45 0,-2-4 0,61-66 0,-109 105 0,-11 11 0,-1 0 0,1 0 0,0 1 0,0-1 0,0 1 0,1 0 0,-1 0 0,0 0 0,1 0 0,-1 0 0,1 1 0,0-1 0,0 1 0,-1 0 0,1 1 0,0-1 0,0 0 0,0 1 0,0 0 0,0 0 0,0 0 0,6 2 0,-6-1 0,1 1 0,-1 0 0,1 0 0,-1 1 0,0-1 0,0 1 0,-1 0 0,1 0 0,0 0 0,-1 1 0,0-1 0,0 1 0,0 0 0,0 0 0,0 0 0,-1 0 0,0 0 0,3 6 0,12 36 0,-1 0 0,-3 1 0,14 96 0,-24-118 0,-2 52 0,-2-61 0,0 1 0,2-1 0,-1 1 0,2-1 0,1 0 0,0 0 0,7 23 0,2-18-1365,2-4-5461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216 112 24575,'-6'1'0,"-1"0"0,0 1 0,0 0 0,1 0 0,-1 0 0,1 0 0,0 1 0,0 0 0,0 1 0,0-1 0,0 1 0,1 0 0,-1 1 0,1-1 0,0 1 0,1 0 0,-1 1 0,1-1 0,-5 9 0,-4 6 0,0 0 0,2 1 0,0 0 0,-10 31 0,14-24 0,0 0 0,2 0 0,1 1 0,2 0 0,0-1 0,2 1 0,6 49 0,-6-74 0,1-1 0,-1 0 0,1 0 0,0 1 0,0-1 0,0 0 0,1 0 0,-1 0 0,1 0 0,0 0 0,-1 0 0,1-1 0,0 1 0,1 0 0,-1-1 0,0 0 0,1 1 0,0-1 0,2 2 0,1-1 0,-1 0 0,1-1 0,0 1 0,0-1 0,0-1 0,0 1 0,0-1 0,0 0 0,12 1 0,-6-2 0,0 0 0,-1-1 0,1 0 0,0-1 0,-1 0 0,0-1 0,1 0 0,-1-1 0,0 0 0,20-12 0,-17 6 0,0-2 0,0 0 0,-1 0 0,-1-1 0,0-1 0,14-21 0,-5 2 0,33-67 0,-43 74 0,-1 1 0,-1-2 0,-1 1 0,-2-1 0,0 0 0,-2 0 0,-1-1 0,-1 1 0,-2-1 0,-2-28 0,2 53-3,-1-1-1,1 1 0,-1 0 1,1-1-1,-1 1 0,0 0 1,-1 0-1,1-1 0,0 1 1,-1 0-1,0 0 0,0 1 1,0-1-1,0 0 0,0 0 1,0 1-1,-1 0 0,1-1 1,-1 1-1,1 0 0,-5-2 1,2 2 20,0 0-1,-1 0 1,1 0 0,-1 1-1,0-1 1,0 1 0,1 1-1,-1-1 1,0 1 0,0 0-1,-8 2 1,-5 1-229,0 0 0,0 2 0,0 0-1,1 2 1,0 0 0,-25 13 0,24-9-6614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0 972 24575,'54'1'0,"50"-1"0,-95-1 0,1 0 0,-1 0 0,0-1 0,0-1 0,0 0 0,0 0 0,0 0 0,12-8 0,-10 5 0,-1 0 0,0 0 0,-1-1 0,1 0 0,8-9 0,-15 12 0,0 1 0,0-1 0,0-1 0,-1 1 0,1 0 0,-1-1 0,0 1 0,0-1 0,0 1 0,-1-1 0,0 0 0,1-8 0,0 1 0,-2 0 0,1 1 0,-2-1 0,1 1 0,-2-1 0,1 0 0,-7-18 0,-3-4 0,-19-38 0,20 50 0,0 0 0,2 0 0,1-1 0,0 0 0,-4-32 0,9 38 0,0-4 0,0 1 0,3-41 0,0 56 0,-1 1 0,1-1 0,0 1 0,0-1 0,0 1 0,0 0 0,1-1 0,0 1 0,0 0 0,0 0 0,1 0 0,-1 0 0,1 1 0,0-1 0,0 0 0,0 1 0,0 0 0,7-5 0,69-37 0,-47 28 0,54-39 0,-70 44 0,1 1 0,0 1 0,0 0 0,1 2 0,35-12 0,99-19 0,-107 30 0,-17 3-1365,-3 2-5461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0 879 24575,'1'-7'0,"1"0"0,0 0 0,0 0 0,0 0 0,0 0 0,1 1 0,0-1 0,6-7 0,6-18 0,108-264 0,-109 268 0,-1-2 0,-1 1 0,-2-2 0,-1 1 0,-1-1 0,-2 0 0,5-58 0,-11 88 0,0-15 0,0 0 0,0 0 0,-2 0 0,-4-23 0,5 35 0,0 0 0,-1 1 0,1-1 0,-1 0 0,1 1 0,-1-1 0,0 1 0,-1 0 0,1-1 0,0 1 0,-1 0 0,0 0 0,0 1 0,0-1 0,0 0 0,0 1 0,0 0 0,-1 0 0,1 0 0,-1 0 0,1 1 0,-1-1 0,-6-1 0,-1 0 0,-1 1 0,0 0 0,0 1 0,0 0 0,0 1 0,0 0 0,-24 4 0,36-4 0,0 0 0,-1 0 0,1 0 0,0 0 0,0 0 0,-1 0 0,1 0 0,0 0 0,-1 0 0,1 0 0,0 0 0,0 0 0,-1 1 0,1-1 0,0 0 0,0 0 0,-1 0 0,1 0 0,0 1 0,0-1 0,0 0 0,-1 0 0,1 0 0,0 1 0,0-1 0,0 0 0,0 1 0,-1-1 0,1 0 0,0 0 0,0 1 0,0-1 0,0 0 0,0 0 0,0 1 0,0 0 0,9 8 0,22 9 0,-27-16 0,19 8 0,0-1 0,0-2 0,0 0 0,1-1 0,29 2 0,18 6 0,-16-6 0,0-2 0,0-3 0,101-6 0,-37 0 0,193 3-1365,-282 0-5461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 24575,'1'-10'0,"1"0"0,0 0 0,1 0 0,0 0 0,1 1 0,0-1 0,7-11 0,3-10 0,17-33 0,75-116 0,-68 120 0,8-18 0,48-71 0,-81 131 0,1 1 0,0 0 0,2 1 0,0 0 0,32-23 0,-45 37 0,0 1 0,0-1 0,0 1 0,1-1 0,-1 1 0,0 0 0,1 0 0,-1 1 0,1-1 0,-1 1 0,1-1 0,-1 1 0,1 0 0,-1 1 0,1-1 0,-1 0 0,1 1 0,-1 0 0,0 0 0,1 0 0,-1 0 0,0 1 0,0-1 0,1 1 0,-1 0 0,0 0 0,5 4 0,8 7 0,-1 1 0,0 0 0,23 29 0,-12-12 0,-17-22 0,-1 0 0,-1 0 0,0 1 0,0 0 0,-1 1 0,6 12 0,-11-21 0,0 1 0,1-1 0,-2 1 0,1 0 0,0-1 0,0 1 0,-1 0 0,1 0 0,-1-1 0,0 1 0,0 0 0,0 0 0,0-1 0,-1 1 0,1 0 0,-1 0 0,1-1 0,-1 1 0,0 0 0,0-1 0,0 1 0,-1-1 0,1 0 0,0 1 0,-1-1 0,0 0 0,1 0 0,-1 1 0,0-1 0,0-1 0,-4 4 0,-4 1 0,0 0 0,-1-1 0,1-1 0,-1 0 0,0 0 0,0-1 0,-1 0 0,1-1 0,-23 1 0,-13-1 0,-54-5 0,35 0 0,19 1 0,23 1 0,0 0 0,-41 5 0,64-4 0,1 0 0,0 0 0,-1 0 0,1 0 0,0 0 0,-1 0 0,1 0 0,0 0 0,-1 0 0,1 0 0,0 0 0,-1 0 0,1 0 0,0 0 0,-1 0 0,1 0 0,0 0 0,-1 1 0,1-1 0,0 0 0,-1 0 0,1 0 0,0 1 0,0-1 0,-1 0 0,1 0 0,0 1 0,0-1 0,-1 0 0,1 0 0,0 1 0,0-1 0,0 0 0,0 1 0,-1-1 0,1 0 0,0 1 0,0-1 0,0 0 0,0 1 0,0-1 0,0 0 0,0 1 0,0-1 0,0 0 0,0 1 0,0-1 0,0 0 0,0 1 0,0-1 0,1 1 0,19 16 0,31 11 0,-50-28 0,106 55 27,-58-28-723,84 32 0,-111-52-6130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24575,'5'0'0,"0"-1"0,0 0 0,0 0 0,0-1 0,0 1 0,0-1 0,0 0 0,-1 0 0,1 0 0,-1-1 0,0 0 0,0 0 0,0 0 0,8-7 0,4-7 0,30-38 0,-19 21 0,42-57 0,-55 69 0,2 0 0,1 0 0,0 2 0,2 0 0,39-32 0,-54 49 0,-1 0 0,1 1 0,0-1 0,-1 1 0,1 0 0,0 0 0,0 1 0,1-1 0,-1 1 0,0 0 0,0 0 0,1 0 0,-1 1 0,0 0 0,1-1 0,-1 1 0,1 1 0,-1-1 0,0 1 0,1 0 0,-1 0 0,0 0 0,0 0 0,1 1 0,-1-1 0,0 1 0,0 0 0,5 4 0,-4-1 0,0 0 0,0 0 0,0 1 0,0-1 0,-1 1 0,0 0 0,0 0 0,-1 0 0,0 1 0,0-1 0,0 1 0,-1 0 0,0 0 0,0 0 0,-1 0 0,2 13 0,0 15 0,-2 0 0,0 0 0,-3 0 0,-5 36 0,4-56 0,0-1 0,-1 0 0,-1 0 0,0 0 0,-1 0 0,0-1 0,-1 0 0,0 0 0,-1-1 0,-1 0 0,0 0 0,-13 12 0,6-6-1365,3-2-5461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24575,'6'0'0,"8"0"0,7 0 0,6 0 0,5 0 0,2 0 0,2 0 0,-6-6 0,-2-1 0,1-1 0,-5 2-8191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0 683 24575,'3'0'0,"-1"-1"0,1 1 0,-1-1 0,1 0 0,-1 0 0,0 0 0,1 0 0,-1 0 0,0 0 0,0-1 0,0 1 0,0-1 0,0 0 0,0 1 0,0-1 0,0 0 0,1-3 0,29-43 0,-23 33 0,30-48 0,-4 7 0,62-79 0,-46 70 0,-38 47 0,0 0 0,1 1 0,1 0 0,0 1 0,2 1 0,-1 0 0,2 1 0,0 1 0,28-15 0,28-12 0,-54 28 0,0 1 0,1 0 0,0 2 0,30-10 0,-48 19 0,0-1 0,0 0 0,0 1 0,0-1 0,1 1 0,-1 0 0,0 0 0,0 0 0,0 1 0,0-1 0,0 1 0,0 0 0,0-1 0,0 1 0,0 0 0,-1 1 0,1-1 0,0 1 0,-1-1 0,1 1 0,-1 0 0,1 0 0,-1 0 0,0 0 0,1 0 0,-1 0 0,-1 1 0,1-1 0,0 1 0,0-1 0,-1 1 0,0 0 0,2 4 0,-1-3 0,-1 0 0,0 0 0,0-1 0,-1 1 0,1 0 0,-1 0 0,0 0 0,0 0 0,0-1 0,-1 1 0,1 0 0,-1 0 0,0 0 0,0-1 0,0 1 0,0 0 0,-1-1 0,0 1 0,1-1 0,-1 0 0,-1 1 0,1-1 0,0 0 0,-1 0 0,1-1 0,-5 5 0,-7 4 0,-45 36 0,-90 56 0,141-98 9,0-1-1,-1-1 1,0 0-1,0 0 1,0 0 0,0-1-1,0-1 1,0 1-1,0-1 1,-1-1-1,1 0 1,0 0-1,-16-3 1,3-1-306,0-2 0,0 0 0,0-2 0,-28-13 0,29 12-6529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24575,'1'1'0,"1"0"0,0-1 0,0 1 0,-1 0 0,1 0 0,0 0 0,-1 0 0,1 0 0,-1 0 0,1 1 0,-1-1 0,0 0 0,1 1 0,-1-1 0,0 1 0,0 0 0,0-1 0,1 3 0,20 39 0,-17-32 0,25 47 0,-5-11 0,34 89 0,-56-125-136,1-1-1,0 0 1,1 0-1,0 0 1,1-1-1,0 1 1,0-2-1,1 1 0,12 12 1,-3-8-6690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24575,'1'1'0,"1"0"0,0-1 0,0 1 0,-1 0 0,1 0 0,0 0 0,-1 0 0,1 0 0,-1 0 0,1 1 0,-1-1 0,0 0 0,1 1 0,-1-1 0,0 1 0,0 0 0,0-1 0,1 3 0,20 39 0,-17-32 0,25 47 0,-5-11 0,34 89 0,-56-125-136,1-1-1,0 0 1,1 0-1,0 0 1,1-1-1,0 1 1,0-2-1,1 1 0,12 12 1,-3-8-6690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24575,'27'1'0,"0"2"0,51 12 0,-2 0 0,5-1 0,-32-5 0,102 5 0,-122-14-120,-7 1-87,0-1-1,-1 0 1,1-2-1,0-1 0,34-8 1,-34 3-6619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24575,'5'1'0,"-1"0"0,1 0 0,-1 0 0,0 1 0,1-1 0,7 5 0,22 8 0,18-8 0,0-1 0,1-3 0,100-8 0,-69-10 0,-62 10 0,0 1 0,26-1 0,-15 4-1365,-5 2-5461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5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1 24575,'1'2'0,"-1"1"0,1-1 0,-1 0 0,1 1 0,0-1 0,0 1 0,0-1 0,0 0 0,1 0 0,-1 0 0,1 1 0,-1-1 0,1-1 0,-1 1 0,1 0 0,0 0 0,0-1 0,0 1 0,0-1 0,0 1 0,1-1 0,-1 0 0,5 2 0,2 1 0,0 0 0,1-1 0,-1-1 0,18 4 0,218 31 0,-100-5 0,-136-31 0,0 0 0,0 0 0,0 1 0,0 0 0,-1 1 0,1 0 0,-1 0 0,13 7 0,-17-8 0,0 1 0,-1 0 0,0 0 0,0 0 0,0 1 0,0-1 0,0 1 0,-1-1 0,1 1 0,-1 0 0,0 0 0,0 0 0,0 0 0,-1 0 0,0 1 0,1-1 0,-2 0 0,1 1 0,0 5 0,1 27 0,-2 0 0,-1-1 0,-2 1 0,-14 65 0,6-35 0,-32 177 0,12-109 0,5-28 0,-30 125 0,35-150 0,-70 233 0,49-177 0,11-35 0,-1-3 0,-19 114 0,14-5 0,36-204 0,1 0 0,-1-1 0,0 1 0,0-1 0,0 0 0,-1 1 0,0-1 0,0 0 0,0 0 0,0 0 0,0 0 0,-1 0 0,0 0 0,0-1 0,0 1 0,0-1 0,0 0 0,-7 5 0,7-7 0,-1 1 0,0-1 0,0 1 0,1-1 0,-1 0 0,0-1 0,0 1 0,0-1 0,0 1 0,0-1 0,0 0 0,0-1 0,0 1 0,0-1 0,0 1 0,0-1 0,1-1 0,-1 1 0,0 0 0,0-1 0,1 0 0,-4-2 0,-253-133 0,211 112-44,32 15-220,-1 1 0,-1 0-1,0 2 1,-25-8 0,19 10-6562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3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1719 24575,'-3'-1'0,"0"0"0,0 0 0,0 0 0,1 0 0,-1 0 0,0-1 0,0 1 0,1-1 0,-1 0 0,1 0 0,-1 0 0,1 0 0,0 0 0,0 0 0,0-1 0,0 1 0,-3-5 0,-28-47 0,24 30 0,1 1 0,0-1 0,2 0 0,-5-40 0,6 34 0,-1-10 0,2 0 0,2-1 0,2 1 0,1-1 0,2 1 0,15-68 0,90-309 0,-79 340 0,4 2 0,3 1 0,60-88 0,-64 111 0,2 2 0,2 2 0,70-72 0,-104 117 0,0 1 0,0-1 0,0 0 0,0 1 0,0-1 0,0 1 0,0 0 0,0-1 0,0 1 0,1 0 0,-1 0 0,0 1 0,1-1 0,-1 0 0,1 1 0,-1 0 0,1-1 0,-1 1 0,1 0 0,-1 0 0,1 1 0,3 0 0,-2 0 0,1 1 0,-1 0 0,0 0 0,0 0 0,0 0 0,0 1 0,0 0 0,-1 0 0,1 0 0,-1 0 0,5 5 0,3 7 0,0 0 0,0 1 0,-2 0 0,0 1 0,7 18 0,15 33 0,-13-31 0,16 52 0,-33-87 0,0 1 0,0-1 0,0 1 0,-1-1 0,1 1 0,-1-1 0,0 1 0,1 0 0,-1-1 0,0 1 0,-1-1 0,1 1 0,0 0 0,-1-1 0,1 1 0,-1-1 0,0 1 0,0-1 0,0 1 0,0-1 0,0 0 0,-1 1 0,1-1 0,-1 0 0,0 0 0,-2 3 0,-1-2 0,0 0 0,1-1 0,-1 1 0,0-1 0,-1 0 0,1 0 0,0-1 0,-1 0 0,1 0 0,0 0 0,-1 0 0,-5-1 0,-16 3 0,0 1 0,0 2 0,1 0 0,0 2 0,0 1 0,0 1 0,2 1 0,-1 1 0,-28 19 0,42-25-136,0-1-1,0 0 1,0 0-1,-1-1 1,0-1-1,0 0 1,0-1-1,0 0 0,-21 0 1,5-1-6690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3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 24575,'-7'0'0,"-1"1"0,0 0 0,1 1 0,-1-1 0,1 1 0,-1 1 0,1 0 0,0 0 0,-13 7 0,-60 47 0,23-15 0,20-15 0,1 2 0,2 1 0,-50 56 0,81-82 0,-14 13 0,2 1 0,0 0 0,1 1 0,1 1 0,1 0 0,0 1 0,-14 39 0,23-53 0,1-1 0,0 1 0,1 0 0,-1 0 0,1 0 0,1-1 0,-1 1 0,1 0 0,1 0 0,-1 0 0,1 0 0,0 0 0,1 0 0,-1 0 0,1-1 0,1 1 0,-1 0 0,1-1 0,0 0 0,1 0 0,0 0 0,0 0 0,0-1 0,0 1 0,1-1 0,0 0 0,0 0 0,0-1 0,1 1 0,7 4 0,-2-3 0,0 0 0,0-1 0,0 0 0,0-1 0,1 0 0,0-1 0,0 0 0,0 0 0,18 0 0,14-1 0,57-4 0,-40 0 0,-37 0 0,0-1 0,0 0 0,0-2 0,0-1 0,-1-1 0,24-10 0,-13 3 0,0-2 0,-1-2 0,39-27 0,-62 39 0,-1-2 0,1 1 0,-1-1 0,0 0 0,-1-1 0,0 0 0,-1-1 0,0 1 0,0-2 0,-1 1 0,0 0 0,-1-1 0,0 0 0,-1-1 0,0 1 0,0-1 0,-2 1 0,1-1 0,-2 0 0,1 0 0,-2 0 0,0-15 0,0-7 40,-1-1 0,-10-57 0,9 81-164,-1-1 0,-1 1 1,0-1-1,0 1 0,-1 0 0,-1 1 1,0-1-1,0 1 0,-1 0 0,0 1 1,-12-13-1,-2 1-6702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3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1534 24575,'-1'-7'0,"-1"1"0,0 0 0,0-1 0,0 1 0,-6-9 0,-3-10 0,-134-392 0,-43-35 0,95 235 0,-5-51 0,70 184-1365,21 61-5461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1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24575,'2'6'0,"-1"0"0,2 0 0,-1 0 0,0 0 0,1 0 0,0-1 0,7 10 0,-3-4 0,8 19 0,-2 0 0,-1 1 0,9 35 0,4 11 0,-4 1 0,-18-61 0,1 0 0,1 0 0,0 0 0,1-1 0,9 17 0,-12-28 0,0-1 0,0 1 0,0-1 0,1 0 0,-1 0 0,1 0 0,0-1 0,1 1 0,-1-1 0,1 0 0,-1 0 0,1 0 0,0-1 0,0 0 0,0 0 0,0 0 0,0 0 0,0-1 0,1 0 0,8 1 0,-1 0 0,0-1 0,0 0 0,1-1 0,-1-1 0,0 0 0,20-5 0,-26 4 0,1 0 0,-1-1 0,0 0 0,0-1 0,-1 0 0,1 0 0,-1 0 0,1-1 0,-1 1 0,-1-2 0,1 1 0,7-9 0,140-162 0,-118 132 0,-2 0 0,38-69 0,-52 67 0,-18 44 0,-1 0 0,1 0 0,0 0 0,-1 0 0,0 0 0,1 0 0,-1 0 0,0 0 0,0 0 0,0 0 0,-1 0 0,1 0 0,0 0 0,-1 0 0,1 0 0,-1 0 0,0 0 0,1 0 0,-1 0 0,0 0 0,-2-2 0,2 3 0,-1 1 0,1-1 0,0 1 0,0-1 0,-1 1 0,1-1 0,0 1 0,-1 0 0,1 0 0,-1 0 0,1-1 0,0 2 0,-1-1 0,1 0 0,0 0 0,-1 0 0,1 0 0,0 1 0,-1-1 0,1 1 0,0-1 0,0 1 0,-1 0 0,1-1 0,0 1 0,0 0 0,0 0 0,0 0 0,0-1 0,0 1 0,0 1 0,0-1 0,-1 1 0,-31 39 0,13-1 0,1 2 0,-20 67 0,15-40 0,18-49 0,1 1 0,0 0 0,1 0 0,-1 41 0,7 92 0,2-57 0,-4 667-1365,0-734-5461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1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1287 24575,'3'-12'0,"0"0"0,0 1 0,1-1 0,0 1 0,1 0 0,1 0 0,-1 1 0,13-16 0,-10 13 0,58-98 0,173-267 0,-178 305 0,-51 64 0,-1 0 0,0-1 0,-1 0 0,0-1 0,-1 0 0,0 0 0,0 0 0,-1-1 0,-1 0 0,0 0 0,0-1 0,-1 1 0,3-23 0,-1-27 0,-2 19 0,8-43 0,24-87 0,-31 145-1365,0 2-5461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14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1073 1 24575,'-33'-1'0,"0"2"0,0 1 0,1 1 0,-1 2 0,1 1 0,0 1 0,-40 16 0,18-4 0,36-14 0,0 1 0,0 1 0,1 1 0,-22 13 0,35-18 0,-1 1 0,1-1 0,-1 1 0,1 0 0,0 0 0,0 0 0,1 1 0,0 0 0,-1-1 0,1 1 0,1 0 0,-1 0 0,1 1 0,0-1 0,0 0 0,1 1 0,-1-1 0,0 11 0,1-9 0,1 0 0,0 0 0,0 0 0,1 1 0,0-1 0,0 0 0,0 0 0,1 0 0,0 0 0,1-1 0,0 1 0,0-1 0,0 1 0,0-1 0,6 7 0,6 6 0,1-1 0,1 0 0,22 18 0,-7-7 0,-17-17 0,0 0 0,1-2 0,0 1 0,19 7 0,-21-11 0,1 1 0,-1 0 0,-1 1 0,1 1 0,-2 0 0,14 14 0,-24-23 0,0 1 0,0 0 0,-1 0 0,1 0 0,0 0 0,-1 1 0,0-1 0,0 0 0,0 1 0,0-1 0,0 0 0,0 1 0,0-1 0,-1 1 0,1 0 0,-1-1 0,0 1 0,0-1 0,0 1 0,0 0 0,-1 3 0,0-2 0,0-1 0,-1 0 0,1-1 0,-1 1 0,0 0 0,0 0 0,0-1 0,0 1 0,-1-1 0,1 0 0,-1 1 0,1-1 0,-1 0 0,-5 2 0,-10 5 0,-1 0 0,0-2 0,0 0 0,-27 6 0,36-11 0,-129 35 0,83-22 0,37-10 0,0 0 0,-27 4 0,-48 8 0,66-10 0,-57 5 0,52-9 56,-50 12-1,52-8-547,0-2 0,-32 2 0,33-7-6334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22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1472 24575,'0'1'0,"0"1"0,0-1 0,0 1 0,0-1 0,-1 0 0,1 1 0,-1-1 0,1 1 0,-1-1 0,0 0 0,1 0 0,-1 1 0,0-1 0,0 0 0,0 0 0,0 0 0,0 0 0,0 0 0,0 0 0,0 0 0,0 0 0,0 0 0,-2 1 0,2-2 0,1 0 0,0 0 0,-1 0 0,1 0 0,0 0 0,-1 0 0,1 0 0,0 0 0,-1 0 0,1 0 0,0 0 0,-1 0 0,1 0 0,0 0 0,-1 0 0,1 0 0,0 0 0,-1 0 0,1 0 0,0 0 0,-1 0 0,1 0 0,0-1 0,0 1 0,-1 0 0,1 0 0,0 0 0,0-1 0,-1 1 0,1 0 0,0 0 0,0-1 0,-1 1 0,2-23 0,92-268 0,5-13 0,-80 249 0,40-134 0,-28 87 0,49-117 0,14-17 0,-91 231 0,0 1 0,1-1 0,-1 1 0,1-1 0,0 1 0,0 0 0,0 0 0,0 0 0,1 1 0,0-1 0,-1 1 0,1 0 0,0 0 0,1 0 0,-1 0 0,1 1 0,-1 0 0,1 0 0,0 0 0,-1 0 0,1 1 0,0 0 0,7-1 0,12-1 0,-1 2 0,1 1 0,45 4 0,-16 0 0,400-2-1365,-423-2-5461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24575,'27'1'0,"0"2"0,51 12 0,-2 0 0,5-1 0,-32-5 0,102 5 0,-122-14-120,-7 1-87,0-1-1,-1 0 1,1-2-1,0-1 0,34-8 1,-34 3-6619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23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24575,'6'0'0,"8"0"0,7 0 0,1 5 0,1 3 0,4 0 0,2-2 0,3-2 0,-4 4 0,-1 2 0,1-2 0,1-2 0,2-2 0,2-1 0,1-2 0,0-1 0,1 0 0,-6 0-8191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23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24575,'627'0'-1365,"-597"0"-5461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2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24575,'6'0'0,"8"0"0,7 0 0,7 0 0,3 0 0,4-6 0,0-2 0,1 0 0,1 2 0,-1-4 0,0 0 0,-1 1 0,0 2 0,-6-3 0,-2 0 0,1 2 0,-6 1-8191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2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24575,'6'0'0,"7"0"0,9 0 0,5 0 0,5 0 0,2 0 0,2 0 0,0 0 0,0 6 0,0 2 0,-6-1-8191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2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768 1 24575,'65'-1'0,"76"3"0,-138-2 0,0 1 0,0-1 0,1 1 0,-1-1 0,0 1 0,0 0 0,0 0 0,0 0 0,0 1 0,0-1 0,0 1 0,0-1 0,-1 1 0,1 0 0,-1 0 0,1 0 0,-1 1 0,0-1 0,0 1 0,0-1 0,2 4 0,-2-2 0,0 0 0,-1 0 0,1 1 0,-1-1 0,0 1 0,0-1 0,0 1 0,-1 0 0,0-1 0,0 1 0,0-1 0,0 1 0,-2 6 0,1-3 0,-1 0 0,0-1 0,0 1 0,-1-1 0,0 0 0,0 0 0,0 0 0,-1 0 0,0-1 0,-1 1 0,1-1 0,-1 0 0,0 0 0,-1-1 0,0 0 0,1 1 0,-13 6 0,-5-2 0,0-1 0,-1-2 0,-1 0 0,1-1 0,-1-2 0,0 0 0,0-2 0,-47-1 0,63-1 0,1 1 0,-1-1 0,0 2 0,0-1 0,0 1 0,-8 3 0,16-4 0,0-1 0,-1 1 0,1-1 0,0 1 0,0-1 0,0 1 0,0 0 0,0 0 0,0-1 0,0 1 0,0 0 0,0 0 0,0 0 0,0 0 0,0 0 0,1 0 0,-1 1 0,0-1 0,0 2 0,1-1 0,0 0 0,0-1 0,0 1 0,0 0 0,1-1 0,-1 1 0,1-1 0,-1 1 0,1 0 0,0-1 0,-1 1 0,1-1 0,0 0 0,0 1 0,0-1 0,0 0 0,0 1 0,0-1 0,0 0 0,3 2 0,11 10 0,0 0 0,22 13 0,-22-17 0,-1 2 0,25 22 0,-35-28 0,1 0 0,-1 0 0,0 1 0,0-1 0,-1 1 0,0 0 0,0 0 0,0 0 0,-1 0 0,0 1 0,2 9 0,-2-8 0,-1-1 0,0 1 0,0 0 0,-1 0 0,0 0 0,-1 0 0,1 0 0,-2 0 0,1 0 0,-1-1 0,0 1 0,0-1 0,-1 1 0,0-1 0,-1 0 0,0 0 0,0 0 0,0 0 0,-1-1 0,-8 10 0,5-8 0,0-1 0,-1 0 0,0-1 0,0 0 0,0 0 0,-1-1 0,0 0 0,0-1 0,0 0 0,-1-1 0,1 0 0,-1 0 0,0-1 0,-17 1 0,-7 0 0,-8 0 0,-66 13 0,92-12 0,-2 0 0,1-2 0,0 0 0,-1-1 0,1 0 0,-1-2 0,1 0 0,0-1 0,0-1 0,-1-1 0,2-1 0,-1 0 0,1-1 0,-1-1 0,2 0 0,-1-2 0,-15-9 0,-15-7-1365,25 17-5461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3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24575,'9'1'0,"0"1"0,0 0 0,0 1 0,0 0 0,0 0 0,-1 1 0,1 0 0,-1 0 0,0 1 0,0 0 0,9 8 0,33 18 0,43 11-141,2-4-1,1-5 1,190 40-1,-75-46 142,-114-14 0,1-4 0,1-4 0,98-9 0,-29 1 0,62 3 94,-229 4 255,-9 5-201,-20 17-176,5-6 31,-11 26-3,1 2 0,-52 99 0,2-2 0,-124 240 0,170-309 0,-56 142 0,61-138 0,18-38 0,2 1 0,1 0 0,3 1 0,-5 66 0,12-100 0,1-7 0,-1 1 0,1-1 0,-1 0 0,1 0 0,-1 1 0,0-1 0,0 0 0,-1 0 0,1 0 0,-1 0 0,1 0 0,-1 0 0,0-1 0,0 1 0,0-1 0,0 1 0,-1-1 0,1 0 0,-1 1 0,1-1 0,-7 3 0,4-3 0,0 0 0,0-1 0,-1 1 0,1-1 0,-1 0 0,1-1 0,-1 1 0,1-1 0,-1 0 0,0 0 0,1-1 0,-6-1 0,-9-2 0,1-1 0,0-1 0,0-1 0,1 0 0,0-1 0,-23-15 0,-3-4 0,-1 2 0,-2 1 0,0 3 0,-68-21 0,46 26-273,-2 3 0,1 3 0,-2 4 0,-120 3 0,162 3-6553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3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2 24575,'89'-2'0,"100"5"0,-181-2 0,0 0 0,0 1 0,0 1 0,0-1 0,0 1 0,0 1 0,-1-1 0,1 1 0,-1 1 0,0-1 0,0 1 0,-1 0 0,7 7 0,-11-10 0,-1 0 0,1 0 0,0 0 0,-1 0 0,1 0 0,-1 0 0,0 1 0,0-1 0,0 0 0,0 1 0,0-1 0,0 1 0,-1-1 0,1 1 0,-1-1 0,0 1 0,1 0 0,-2 2 0,1-2 0,-1 0 0,0 0 0,-1 0 0,1 0 0,0 0 0,-1 0 0,0-1 0,1 1 0,-1-1 0,0 1 0,-1-1 0,1 0 0,0 0 0,-1 0 0,1 0 0,-1 0 0,1 0 0,-6 2 0,-12 6 0,-1-1 0,0-1 0,0-1 0,-1 0 0,1-2 0,-2-1 0,-24 3 0,-159-4 0,203-4 0,1 1 0,-1 0 0,0 0 0,1 1 0,-1-1 0,0 0 0,0 1 0,1 0 0,-1-1 0,1 1 0,-1 0 0,1 1 0,-1-1 0,1 0 0,0 1 0,-1-1 0,1 1 0,0 0 0,0-1 0,0 1 0,0 0 0,0 1 0,1-1 0,-1 0 0,1 0 0,-1 1 0,1-1 0,0 0 0,0 1 0,0 0 0,0-1 0,0 1 0,1-1 0,-1 1 0,1 0 0,0 0 0,0-1 0,0 1 0,0 0 0,0 0 0,1 3 0,1 3 0,0 0 0,1 0 0,0-1 0,0 1 0,1-1 0,0 0 0,0 0 0,1 0 0,0-1 0,1 1 0,7 8 0,32 25 0,-31-29 0,0 1 0,-1 0 0,0 1 0,-1 0 0,15 24 0,-25-34 0,1 1 0,-1-1 0,0 1 0,-1 0 0,1 0 0,-1 0 0,0 0 0,0 0 0,-1 0 0,1 0 0,-1 0 0,0 0 0,-1 0 0,1 0 0,-1 0 0,0 0 0,0 0 0,-1 0 0,1 0 0,-1 0 0,0-1 0,0 1 0,-1-1 0,-5 9 0,2-5 0,-1 0 0,0 0 0,0-1 0,-1 0 0,1 0 0,-2-1 0,1 0 0,-1 0 0,-17 8 0,-11 3 0,-47 14 0,23-10 0,55-18 0,0-1 0,-1 0 0,1 0 0,-1-1 0,1 0 0,-1 0 0,0 0 0,1-1 0,-1 0 0,0 0 0,1-1 0,-9-1 0,11 1 0,-1-1 0,1 0 0,-1 0 0,1 0 0,0 0 0,0-1 0,0 1 0,0-1 0,0 0 0,1 0 0,-1-1 0,1 1 0,0-1 0,0 0 0,0 1 0,0-1 0,-3-8 0,-33-73-1365,29 62-5461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34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2435 0 24575,'-4'3'0,"-1"-1"0,1 1 0,0 0 0,1 1 0,-1-1 0,0 1 0,1 0 0,0-1 0,0 1 0,0 1 0,0-1 0,-3 8 0,-7 8 0,-26 23 0,-2-2 0,-2-1 0,-71 50 0,-7 19 0,84-72 0,-59 44 0,56-50 0,-42 44 0,48-42 0,-61 45 0,20-20-356,-83 81 0,46-37 106,-203 156 250,92-60 0,23-25 176,-116 108 450,316-280-622,0-1 0,-1 1 1,1 0-1,-1-1 0,1 1 1,-1-1-1,0 0 0,1 1 1,-1-1-1,1 1 0,-1-1 1,0 0-1,1 1 0,-1-1 0,0 0 1,1 0-1,-1 0 0,0 1 1,0-1-1,1 0 0,-1 0 1,0 0-1,1 0 0,-1 0 1,0 0-1,0 0 0,1-1 0,-1 1 1,0 0-1,1 0 0,-1-1 1,0 1-1,1 0 0,-2-1 1,0-1-3,0 0 0,1 0 0,-1 0 0,0 0 0,1-1 1,0 1-1,-1 0 0,1-1 0,0 1 0,-1-3 0,-13-61-16,-23-152 14,8 86 0,17 85 0,3-1 0,1-1 0,-2-58 0,9 76 0,-12-60 0,7 60 0,-3-60 0,8 71 25,-1-1-1,-9-36 0,1 9-1462,7 23-5388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34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0 379 24575,'5'-1'0,"-1"-1"0,1 1 0,-1-1 0,0 0 0,0 0 0,1 0 0,-1-1 0,-1 1 0,7-6 0,16-8 0,262-108 0,-213 96 0,157-54 0,-98 43 0,6 5 0,-60 10-1365,-56 18-5461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24575,'38'2'0,"-1"2"0,50 11 0,-46-7 0,69 4 0,0-12 0,-64-2 0,0 3 0,1 1 0,57 11 0,-54-3-455,0-3 0,84 1 0,-101-8-6371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24575,'5'1'0,"-1"0"0,1 0 0,-1 0 0,0 1 0,1-1 0,7 5 0,22 8 0,18-8 0,0-1 0,1-3 0,100-8 0,-69-10 0,-62 10 0,0 1 0,26-1 0,-15 4-1365,-5 2-5461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24575,'112'2'0,"126"-5"0,-100-20 0,-103 15 0,-6 0-1365,-7-1-5461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364 24575,'-47'0'0,"-106"-4"0,132 1 0,1 0 0,-1-1 0,1-1 0,0-1 0,-27-11 0,-174-88 0,-112-48 0,202 92 0,130 61 0,0-1 0,0 1 0,-1-1 0,1 1 0,0 0 0,-1 0 0,1 0 0,0-1 0,-1 1 0,1 0 0,-1 1 0,1-1 0,0 0 0,-1 0 0,1 1 0,0-1 0,0 0 0,-1 1 0,1-1 0,0 1 0,0 0 0,-1-1 0,1 1 0,0 0 0,0 0 0,0 0 0,0 0 0,0 0 0,0 0 0,0 0 0,1 0 0,-1 0 0,0 0 0,1 0 0,-1 1 0,0-1 0,1 0 0,0 0 0,-1 1 0,1-1 0,0 0 0,-1 1 0,1 1 0,-2 9 0,0 1 0,1-1 0,1 23 0,0-25 0,5 625 0,-7-600 0,-1 0 0,-10 39 0,6-36 0,-3 58 0,5-35 0,-3-1 0,-23 88 0,7-36 0,11-60 0,9-40 0,0 1 0,1-1 0,1 1 0,0 0 0,0 0 0,2 14 0,0-24 0,0 1 0,1 0 0,0 0 0,0-1 0,0 1 0,1 0 0,-1-1 0,1 1 0,0-1 0,0 0 0,0 0 0,0 0 0,0 0 0,1 0 0,0 0 0,-1 0 0,1-1 0,0 1 0,0-1 0,0 0 0,1 0 0,-1 0 0,1 0 0,-1-1 0,5 2 0,47 16 0,0-2 0,1-2 0,94 11 0,-96-20 0,81 16 0,-80-14 0,1-2 0,-1-2 0,101-7 0,-39 0 0,-49 3-1365,-38 0-5461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24575,'5'0'0,"3"-6"0,-1-8 0,-1-7 0,5-1 0,-1-2 0,-1-3 0,-2-2 0,-2-3 0,-3-2 0,-1 5-8191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1749 24575,'0'-594'0,"4"549"0,1 0 0,3 0 0,1 1 0,31-85 0,-7 20 0,37-133 0,-32 98 0,-19 75-455,2 0 0,57-122 0,-68 169-6371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24575,'9'2'0,"-1"-1"0,0 2 0,0-1 0,0 1 0,-1 0 0,1 0 0,-1 1 0,8 5 0,8 3 0,33 16 0,1-2 0,1-3 0,1-2 0,67 14 0,-95-29 0,24 5 0,1-3 0,77 3 0,-42-13 0,-44 0 0,0 2 0,-1 2 0,72 12 0,-38-2 0,1-3 0,1-4 0,119-8 0,-54 0 0,-43 3-1365,-74 0-5461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111 171 24575,'-3'0'0,"0"1"0,0 0 0,0 0 0,0 0 0,0 1 0,0-1 0,1 1 0,-1-1 0,0 1 0,1 0 0,0 0 0,-1 0 0,1 0 0,0 0 0,0 1 0,0-1 0,-3 5 0,-27 47 0,26-41 0,1 0 0,1 0 0,0 0 0,1 1 0,0-1 0,1 1 0,0 17 0,4 103 0,1-61 0,-3-68 0,0 1 0,0-1 0,1 0 0,0 1 0,0-1 0,0 1 0,1-1 0,-1 0 0,1 0 0,1 0 0,-1 0 0,1 0 0,-1 0 0,1-1 0,4 5 0,-2-4 0,1 0 0,-1-1 0,1 0 0,-1 0 0,1-1 0,0 1 0,1-1 0,-1-1 0,0 1 0,1-1 0,12 3 0,-8-3 0,-1-1 0,0 1 0,0-2 0,0 1 0,0-2 0,1 1 0,-1-1 0,0-1 0,0 0 0,0 0 0,0-1 0,-1 0 0,1-1 0,-1 0 0,0-1 0,0 1 0,0-2 0,0 1 0,9-10 0,-9 7 0,0 0 0,0 0 0,-1-1 0,-1-1 0,1 0 0,-1 1 0,-1-2 0,0 1 0,-1-1 0,0 0 0,0 0 0,-1-1 0,0 1 0,-1-1 0,-1 0 0,2-13 0,-2 3 0,-1-1 0,-1 0 0,-1 1 0,-1-1 0,-1 1 0,-6-24 0,5 32 0,-1 1 0,0 0 0,0 0 0,-2 0 0,0 0 0,0 1 0,-1 0 0,0 1 0,-1 0 0,-18-18 0,9 12-136,0 2-1,-1 0 1,-1 1-1,-1 1 1,0 0-1,0 2 1,-1 0-1,-1 2 0,-38-11 1,32 13-6690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1120 24575,'-1'-48'0,"3"1"0,1-1 0,14-66 0,5-8 0,-15 79 0,1 0 0,2 0 0,26-70 0,-27 92 0,10-25 0,2 0 0,2 2 0,53-76 0,-37 66 0,-26 34 0,1 1 0,0 1 0,1 0 0,1 1 0,32-27 0,-40 40 0,-1 0 0,1 0 0,0 0 0,0 1 0,0 0 0,1 1 0,-1 0 0,1 0 0,-1 1 0,1 0 0,0 0 0,-1 1 0,1 0 0,0 1 0,8 1 0,-10-1 0,0 0 0,0 1 0,-1-1 0,1 1 0,0 1 0,-1-1 0,0 1 0,0 1 0,1-1 0,-2 1 0,1 0 0,0 0 0,-1 1 0,0-1 0,0 1 0,0 0 0,-1 1 0,0-1 0,4 7 0,2 5 0,-2-1 0,0 2 0,-1-1 0,-1 1 0,0 0 0,-1 0 0,-1 0 0,-1 1 0,-1 0 0,-1-1 0,0 26 0,-2-40 0,1-1 0,-1 1 0,0-1 0,0 1 0,0-1 0,-1 1 0,1-1 0,-1 0 0,1 0 0,-1 0 0,0 0 0,-1 0 0,1 0 0,0 0 0,-1-1 0,0 1 0,1-1 0,-1 0 0,0 1 0,0-1 0,0-1 0,0 1 0,-1 0 0,1-1 0,0 0 0,-1 0 0,1 0 0,-1 0 0,0 0 0,-4 0 0,-13 1 0,-1 0 0,0-1 0,0-2 0,-22-2 0,8 0 0,-210 0-1365,216 3-5461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0 803 24575,'8'-10'0,"0"-2"0,-1 1 0,-1-1 0,1 0 0,-2 0 0,0-1 0,-1 1 0,4-16 0,-2 8 0,30-90 0,41-230 0,-46 197 0,-31 140 0,1-1 0,0 1 0,0 0 0,0 0 0,0 0 0,0-1 0,0 1 0,1 1 0,0-1 0,-1 0 0,1 0 0,0 0 0,1 1 0,-1-1 0,0 1 0,1 0 0,-1 0 0,1 0 0,0 0 0,-1 0 0,1 0 0,0 1 0,0 0 0,0-1 0,1 1 0,-1 0 0,0 0 0,0 1 0,0-1 0,1 1 0,3-1 0,9 2 0,0 0 0,0 0 0,0 2 0,0 0 0,21 7 0,20 4 0,9-9-1365,-37-3-5461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24575,'6'0'0,"8"0"0,7 0 0,7 0 0,3 0 0,4 0 0,1 0 0,0 0 0,0 0 0,-5 0-8191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24575,'6'0'0,"8"0"0,1 6 0,5 2 0,4-1 0,4-1 0,4-2 0,1-1 0,2-2 0,1 0 0,0-1 0,-7-1-8191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24575,'9'0'0,"-1"2"0,1-1 0,0 1 0,-1 0 0,12 5 0,24 5 0,161 30 0,40 17 0,-162-38 0,140 56 0,-113-35 0,-68-27 0,-1 2 0,74 44 0,-116-61 0,1 0 0,-1 0 0,1 0 0,-1 0 0,1 0 0,-1 0 0,1 0 0,0 0 0,-1 1 0,1-1 0,-1 0 0,1 0 0,0 0 0,-1 1 0,1-1 0,-1 0 0,1 0 0,0 1 0,-1-1 0,1 0 0,0 1 0,0-1 0,-1 1 0,1-1 0,0 0 0,0 1 0,-1-1 0,1 1 0,0-1 0,0 0 0,0 1 0,0-1 0,0 1 0,0-1 0,0 1 0,0-1 0,0 1 0,0-1 0,0 0 0,0 1 0,0-1 0,0 1 0,0-1 0,0 1 0,0-1 0,0 0 0,1 1 0,-1-1 0,0 1 0,0-1 0,1 0 0,-1 1 0,0-1 0,0 0 0,1 1 0,-1-1 0,0 0 0,1 1 0,-1-1 0,1 0 0,-1 0 0,0 1 0,1-1 0,-1 0 0,1 0 0,0 0 0,-54 8 0,31-5 0,-78 19 0,29-7 0,1 2 0,0 3 0,-81 37 0,76-21 0,-123 81 0,195-115 0,1 1 0,-1-1 0,0 1 0,1 0 0,-1-1 0,1 1 0,0 1 0,0-1 0,0 0 0,0 0 0,0 1 0,1-1 0,0 1 0,-1-1 0,1 1 0,1-1 0,-1 1 0,0 0 0,1 0 0,0-1 0,0 1 0,0 0 0,0 0 0,1-1 0,-1 1 0,1 0 0,0-1 0,0 1 0,0-1 0,3 5 0,3 9 0,1 1 0,1-1 0,1-1 0,18 25 0,-21-32 14,1-1-1,0 0 0,1 0 0,-1-1 1,2 0-1,-1 0 0,1-1 1,13 6-1,-5-3-310,-1-2 0,2 0 0,-1-1 0,21 5 0,-14-7-6529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0,7 0 0,3 0 0,3 0 0,2 0 0,0 0 0,-5 0-8191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0,1 6 0,1 2 0,4 0 0,3-2 0,-4-2-8191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344 906 24575,'2'0'0,"0"-1"0,0 0 0,-1 1 0,1-1 0,0 0 0,0 0 0,-1 0 0,1 0 0,-1-1 0,1 1 0,-1 0 0,0-1 0,1 1 0,-1-1 0,0 1 0,0-1 0,0 1 0,1-4 0,21-37 0,-18 31 0,114-281 0,-39 82 0,-45 140 0,53-83 0,-26 50 0,-143 179 0,67-62 0,-1-1 0,0 0 0,-1-1 0,-1-1 0,1 0 0,-2-2 0,0 0 0,0 0 0,0-2 0,-1 0 0,0-2 0,0 0 0,-1 0 0,-29 1 0,20-3 0,-48 10 0,47-6 0,-44 2 0,50-6 45,1 0-1,-27 9 1,-29 3-1544,52-12-5327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24575,'6'0'0,"8"0"0,7 0 0,7 0 0,3 0 0,4 0 0,1 0 0,0 0 0,0 0 0,0 0 0,0 0 0,-1 0 0,0 0 0,0 0 0,0 0 0,-6 0-8191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24575,'147'3'0,"161"-7"0,-176-17 0,-56 7 0,36-13-1365,-87 23-5461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24575,'-490'0'0,"468"1"0,1 1 0,0 0 0,-29 8 0,41-8 0,0 0 0,0 1 0,0 0 0,0 1 0,0 0 0,1 0 0,0 1 0,0 0 0,-15 12 0,19-12 0,0 1 0,0 0 0,1 0 0,0 0 0,0 0 0,0 0 0,0 1 0,1-1 0,0 1 0,1 0 0,0 0 0,0-1 0,0 1 0,0 0 0,1 0 0,2 14 0,1 9 0,2 0 0,12 42 0,-15-63 0,11 41 0,-2-14 0,-2 0 0,-2 1 0,5 69 0,-14 31 0,3 74 0,-1-207 0,1 1 0,-1-1 0,1 1 0,-1-1 0,1 0 0,1 1 0,-1-1 0,1 0 0,-1 1 0,1-1 0,1 0 0,-1-1 0,0 1 0,1 0 0,0-1 0,0 1 0,0-1 0,0 0 0,6 5 0,0-4 0,-1 0 0,1 0 0,0-1 0,-1 0 0,1-1 0,1 0 0,-1 0 0,12 0 0,59 10 0,-43-5 0,60 3 0,147-11-1365,-214 1-5461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24575,'0'1'0,"0"0"0,0 0 0,0-1 0,0 1 0,0 0 0,0 0 0,0 0 0,0-1 0,1 1 0,-1 0 0,0 0 0,1-1 0,-1 1 0,0 0 0,1 0 0,-1-1 0,1 1 0,-1 0 0,1-1 0,-1 1 0,1-1 0,-1 1 0,1-1 0,0 1 0,-1-1 0,1 1 0,0-1 0,-1 0 0,2 1 0,27-2 0,-22-2 0,1 0 0,0 0 0,-1 0 0,0-1 0,8-5 0,30-30 0,-2-1 0,64-77 0,32-59 0,173-168 0,-312 343 0,1 0 0,-1 0 0,1 1 0,0-1 0,-1 0 0,1 1 0,0-1 0,0 1 0,-1-1 0,1 1 0,0-1 0,0 1 0,0 0 0,0-1 0,-1 1 0,1 0 0,0-1 0,0 1 0,0 0 0,0 0 0,0 0 0,0 0 0,0 0 0,0 0 0,-1 0 0,1 0 0,0 1 0,0-1 0,0 0 0,0 0 0,1 2 0,0-1 0,0 1 0,0 0 0,-1-1 0,1 1 0,-1 0 0,1 0 0,-1 1 0,0-1 0,0 0 0,0 0 0,2 5 0,0 6 0,1 0 0,-1 1 0,1 17 0,-4 159 0,2 8 0,-3-196 0,2 1 0,-1-1 0,0 0 0,0 1 0,1-1 0,-1 1 0,1-1 0,0 0 0,0 0 0,0 1 0,0-1 0,0 0 0,0 0 0,1 0 0,-1 0 0,1 0 0,1 2 0,-1-4 0,-1 1 0,1-1 0,-1 1 0,1-1 0,0 0 0,-1 0 0,1 0 0,0 0 0,-1 0 0,1 0 0,0 0 0,-1 0 0,1 0 0,0-1 0,-1 1 0,1-1 0,-1 1 0,1-1 0,-1 0 0,1 0 0,-1 1 0,1-1 0,-1 0 0,0 0 0,3-3 0,60-45 0,-2-4 0,61-66 0,-109 105 0,-11 11 0,-1 0 0,1 0 0,0 1 0,0-1 0,0 1 0,1 0 0,-1 0 0,0 0 0,1 0 0,-1 0 0,1 1 0,0-1 0,0 1 0,-1 0 0,1 1 0,0-1 0,0 0 0,0 1 0,0 0 0,0 0 0,0 0 0,6 2 0,-6-1 0,1 1 0,-1 0 0,1 0 0,-1 1 0,0-1 0,0 1 0,-1 0 0,1 0 0,0 0 0,-1 1 0,0-1 0,0 1 0,0 0 0,0 0 0,0 0 0,-1 0 0,0 0 0,3 6 0,12 36 0,-1 0 0,-3 1 0,14 96 0,-24-118 0,-2 52 0,-2-61 0,0 1 0,2-1 0,-1 1 0,2-1 0,1 0 0,0 0 0,7 23 0,2-18-1365,2-4-5461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216 112 24575,'-6'1'0,"-1"0"0,0 1 0,0 0 0,1 0 0,-1 0 0,1 0 0,0 1 0,0 0 0,0 1 0,0-1 0,0 1 0,1 0 0,-1 1 0,1-1 0,0 1 0,1 0 0,-1 1 0,1-1 0,-5 9 0,-4 6 0,0 0 0,2 1 0,0 0 0,-10 31 0,14-24 0,0 0 0,2 0 0,1 1 0,2 0 0,0-1 0,2 1 0,6 49 0,-6-74 0,1-1 0,-1 0 0,1 0 0,0 1 0,0-1 0,0 0 0,1 0 0,-1 0 0,1 0 0,0 0 0,-1 0 0,1-1 0,0 1 0,1 0 0,-1-1 0,0 0 0,1 1 0,0-1 0,2 2 0,1-1 0,-1 0 0,1-1 0,0 1 0,0-1 0,0-1 0,0 1 0,0-1 0,0 0 0,12 1 0,-6-2 0,0 0 0,-1-1 0,1 0 0,0-1 0,-1 0 0,0-1 0,1 0 0,-1-1 0,0 0 0,20-12 0,-17 6 0,0-2 0,0 0 0,-1 0 0,-1-1 0,0-1 0,14-21 0,-5 2 0,33-67 0,-43 74 0,-1 1 0,-1-2 0,-1 1 0,-2-1 0,0 0 0,-2 0 0,-1-1 0,-1 1 0,-2-1 0,-2-28 0,2 53-3,-1-1-1,1 1 0,-1 0 1,1-1-1,-1 1 0,0 0 1,-1 0-1,1-1 0,0 1 1,-1 0-1,0 0 0,0 1 1,0-1-1,0 0 0,0 0 1,0 1-1,-1 0 0,1-1 1,-1 1-1,1 0 0,-5-2 1,2 2 20,0 0-1,-1 0 1,1 0 0,-1 1-1,0-1 1,0 1 0,1 1-1,-1-1 1,0 1 0,0 0-1,-8 2 1,-5 1-229,0 0 0,0 2 0,0 0-1,1 2 1,0 0 0,-25 13 0,24-9-6614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0 972 24575,'54'1'0,"50"-1"0,-95-1 0,1 0 0,-1 0 0,0-1 0,0-1 0,0 0 0,0 0 0,0 0 0,12-8 0,-10 5 0,-1 0 0,0 0 0,-1-1 0,1 0 0,8-9 0,-15 12 0,0 1 0,0-1 0,0-1 0,-1 1 0,1 0 0,-1-1 0,0 1 0,0-1 0,0 1 0,-1-1 0,0 0 0,1-8 0,0 1 0,-2 0 0,1 1 0,-2-1 0,1 1 0,-2-1 0,1 0 0,-7-18 0,-3-4 0,-19-38 0,20 50 0,0 0 0,2 0 0,1-1 0,0 0 0,-4-32 0,9 38 0,0-4 0,0 1 0,3-41 0,0 56 0,-1 1 0,1-1 0,0 1 0,0-1 0,0 1 0,0 0 0,1-1 0,0 1 0,0 0 0,0 0 0,1 0 0,-1 0 0,1 1 0,0-1 0,0 0 0,0 1 0,0 0 0,7-5 0,69-37 0,-47 28 0,54-39 0,-70 44 0,1 1 0,0 1 0,0 0 0,1 2 0,35-12 0,99-19 0,-107 30 0,-17 3-1365,-3 2-5461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0 879 24575,'1'-7'0,"1"0"0,0 0 0,0 0 0,0 0 0,0 0 0,1 1 0,0-1 0,6-7 0,6-18 0,108-264 0,-109 268 0,-1-2 0,-1 1 0,-2-2 0,-1 1 0,-1-1 0,-2 0 0,5-58 0,-11 88 0,0-15 0,0 0 0,0 0 0,-2 0 0,-4-23 0,5 35 0,0 0 0,-1 1 0,1-1 0,-1 0 0,1 1 0,-1-1 0,0 1 0,-1 0 0,1-1 0,0 1 0,-1 0 0,0 0 0,0 1 0,0-1 0,0 0 0,0 1 0,0 0 0,-1 0 0,1 0 0,-1 0 0,1 1 0,-1-1 0,-6-1 0,-1 0 0,-1 1 0,0 0 0,0 1 0,0 0 0,0 1 0,0 0 0,-24 4 0,36-4 0,0 0 0,-1 0 0,1 0 0,0 0 0,0 0 0,-1 0 0,1 0 0,0 0 0,-1 0 0,1 0 0,0 0 0,0 0 0,-1 1 0,1-1 0,0 0 0,0 0 0,-1 0 0,1 0 0,0 1 0,0-1 0,0 0 0,-1 0 0,1 0 0,0 1 0,0-1 0,0 0 0,0 1 0,-1-1 0,1 0 0,0 0 0,0 1 0,0-1 0,0 0 0,0 0 0,0 1 0,0 0 0,9 8 0,22 9 0,-27-16 0,19 8 0,0-1 0,0-2 0,0 0 0,1-1 0,29 2 0,18 6 0,-16-6 0,0-2 0,0-3 0,101-6 0,-37 0 0,193 3-1365,-282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9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11 24575,'-5'2'0,"0"0"0,0 0 0,-1 1 0,2 0 0,-1 0 0,0 0 0,0 1 0,1-1 0,0 1 0,0 0 0,0 0 0,-4 6 0,-3 2 0,0 0 0,1 0 0,0 0 0,1 1 0,0 0 0,1 1 0,1 0 0,0 0 0,1 1 0,1-1 0,0 1 0,1 1 0,0-1 0,1 1 0,1-1 0,1 1 0,0 0 0,1-1 0,2 17 0,-1-27 0,-1 0 0,1 0 0,0-1 0,1 1 0,-1 0 0,1-1 0,0 1 0,0-1 0,1 0 0,-1 1 0,1-1 0,0 0 0,0-1 0,6 7 0,-2-4 0,0 0 0,1 0 0,0-1 0,0 0 0,0-1 0,0 1 0,12 3 0,-3-2 0,1-1 0,-1-1 0,1 0 0,0-2 0,0 0 0,0 0 0,27-3 0,-37 0 0,-1 0 0,0-1 0,1 0 0,-1 0 0,0-1 0,0 0 0,-1 0 0,1-1 0,-1 0 0,0 0 0,1 0 0,-2-1 0,1 1 0,0-2 0,-1 1 0,0-1 0,5-6 0,4-9 0,0 0 0,-2-1 0,18-42 0,-23 45 0,-2 0 0,0-1 0,-2 0 0,0 0 0,-1 0 0,-1 0 0,-1 0 0,0-1 0,-5-19 0,5 36 0,0 1 0,-1 0 0,0 0 0,0-1 0,0 1 0,0 0 0,0 0 0,-1 0 0,1 0 0,-1 0 0,0 0 0,0 1 0,0-1 0,0 1 0,-1-1 0,1 1 0,-5-4 0,1 2 0,1 1 0,-1 0 0,1 1 0,-1-1 0,0 1 0,0 0 0,0 1 0,0-1 0,-7 0 0,-3 1 0,-1 0 0,1 1 0,0 1 0,0 1 0,0 0 0,-28 7 0,18 1-227,1 1-1,1 0 1,0 2-1,0 1 1,-35 28-1,41-28-6598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 24575,'1'-10'0,"1"0"0,0 0 0,1 0 0,0 0 0,1 1 0,0-1 0,7-11 0,3-10 0,17-33 0,75-116 0,-68 120 0,8-18 0,48-71 0,-81 131 0,1 1 0,0 0 0,2 1 0,0 0 0,32-23 0,-45 37 0,0 1 0,0-1 0,0 1 0,1-1 0,-1 1 0,0 0 0,1 0 0,-1 1 0,1-1 0,-1 1 0,1-1 0,-1 1 0,1 0 0,-1 1 0,1-1 0,-1 0 0,1 1 0,-1 0 0,0 0 0,1 0 0,-1 0 0,0 1 0,0-1 0,1 1 0,-1 0 0,0 0 0,5 4 0,8 7 0,-1 1 0,0 0 0,23 29 0,-12-12 0,-17-22 0,-1 0 0,-1 0 0,0 1 0,0 0 0,-1 1 0,6 12 0,-11-21 0,0 1 0,1-1 0,-2 1 0,1 0 0,0-1 0,0 1 0,-1 0 0,1 0 0,-1-1 0,0 1 0,0 0 0,0 0 0,0-1 0,-1 1 0,1 0 0,-1 0 0,1-1 0,-1 1 0,0 0 0,0-1 0,0 1 0,-1-1 0,1 0 0,0 1 0,-1-1 0,0 0 0,1 0 0,-1 1 0,0-1 0,0-1 0,-4 4 0,-4 1 0,0 0 0,-1-1 0,1-1 0,-1 0 0,0 0 0,0-1 0,-1 0 0,1-1 0,-23 1 0,-13-1 0,-54-5 0,35 0 0,19 1 0,23 1 0,0 0 0,-41 5 0,64-4 0,1 0 0,0 0 0,-1 0 0,1 0 0,0 0 0,-1 0 0,1 0 0,0 0 0,-1 0 0,1 0 0,0 0 0,-1 0 0,1 0 0,0 0 0,-1 0 0,1 0 0,0 0 0,-1 1 0,1-1 0,0 0 0,-1 0 0,1 0 0,0 1 0,0-1 0,-1 0 0,1 0 0,0 1 0,0-1 0,-1 0 0,1 0 0,0 1 0,0-1 0,0 0 0,0 1 0,-1-1 0,1 0 0,0 1 0,0-1 0,0 0 0,0 1 0,0-1 0,0 0 0,0 1 0,0-1 0,0 0 0,0 1 0,0-1 0,0 0 0,0 1 0,0-1 0,1 1 0,19 16 0,31 11 0,-50-28 0,106 55 27,-58-28-723,84 32 0,-111-52-6130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24575,'5'0'0,"0"-1"0,0 0 0,0 0 0,0-1 0,0 1 0,0-1 0,0 0 0,-1 0 0,1 0 0,-1-1 0,0 0 0,0 0 0,0 0 0,8-7 0,4-7 0,30-38 0,-19 21 0,42-57 0,-55 69 0,2 0 0,1 0 0,0 2 0,2 0 0,39-32 0,-54 49 0,-1 0 0,1 1 0,0-1 0,-1 1 0,1 0 0,0 0 0,0 1 0,1-1 0,-1 1 0,0 0 0,0 0 0,1 0 0,-1 1 0,0 0 0,1-1 0,-1 1 0,1 1 0,-1-1 0,0 1 0,1 0 0,-1 0 0,0 0 0,0 0 0,1 1 0,-1-1 0,0 1 0,0 0 0,5 4 0,-4-1 0,0 0 0,0 0 0,0 1 0,0-1 0,-1 1 0,0 0 0,0 0 0,-1 0 0,0 1 0,0-1 0,0 1 0,-1 0 0,0 0 0,0 0 0,-1 0 0,2 13 0,0 15 0,-2 0 0,0 0 0,-3 0 0,-5 36 0,4-56 0,0-1 0,-1 0 0,-1 0 0,0 0 0,-1 0 0,0-1 0,-1 0 0,0 0 0,-1-1 0,-1 0 0,0 0 0,-13 12 0,6-6-1365,3-2-5461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24575,'6'0'0,"8"0"0,7 0 0,6 0 0,5 0 0,2 0 0,2 0 0,-6-6 0,-2-1 0,1-1 0,-5 2-8191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0 683 24575,'3'0'0,"-1"-1"0,1 1 0,-1-1 0,1 0 0,-1 0 0,0 0 0,1 0 0,-1 0 0,0 0 0,0-1 0,0 1 0,0-1 0,0 0 0,0 1 0,0-1 0,0 0 0,1-3 0,29-43 0,-23 33 0,30-48 0,-4 7 0,62-79 0,-46 70 0,-38 47 0,0 0 0,1 1 0,1 0 0,0 1 0,2 1 0,-1 0 0,2 1 0,0 1 0,28-15 0,28-12 0,-54 28 0,0 1 0,1 0 0,0 2 0,30-10 0,-48 19 0,0-1 0,0 0 0,0 1 0,0-1 0,1 1 0,-1 0 0,0 0 0,0 0 0,0 1 0,0-1 0,0 1 0,0 0 0,0-1 0,0 1 0,0 0 0,-1 1 0,1-1 0,0 1 0,-1-1 0,1 1 0,-1 0 0,1 0 0,-1 0 0,0 0 0,1 0 0,-1 0 0,-1 1 0,1-1 0,0 1 0,0-1 0,-1 1 0,0 0 0,2 4 0,-1-3 0,-1 0 0,0 0 0,0-1 0,-1 1 0,1 0 0,-1 0 0,0 0 0,0 0 0,0-1 0,-1 1 0,1 0 0,-1 0 0,0 0 0,0-1 0,0 1 0,0 0 0,-1-1 0,0 1 0,1-1 0,-1 0 0,-1 1 0,1-1 0,0 0 0,-1 0 0,1-1 0,-5 5 0,-7 4 0,-45 36 0,-90 56 0,141-98 9,0-1-1,-1-1 1,0 0-1,0 0 1,0 0 0,0-1-1,0-1 1,0 1-1,0-1 1,-1-1-1,1 0 1,0 0-1,-16-3 1,3-1-306,0-2 0,0 0 0,0-2 0,-28-13 0,29 12-6529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24575,'1'1'0,"1"0"0,0-1 0,0 1 0,-1 0 0,1 0 0,0 0 0,-1 0 0,1 0 0,-1 0 0,1 1 0,-1-1 0,0 0 0,1 1 0,-1-1 0,0 1 0,0 0 0,0-1 0,1 3 0,20 39 0,-17-32 0,25 47 0,-5-11 0,34 89 0,-56-125-136,1-1-1,0 0 1,1 0-1,0 0 1,1-1-1,0 1 1,0-2-1,1 1 0,12 12 1,-3-8-6690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24575,'27'1'0,"0"2"0,51 12 0,-2 0 0,5-1 0,-32-5 0,102 5 0,-122-14-120,-7 1-87,0-1-1,-1 0 1,1-2-1,0-1 0,34-8 1,-34 3-6619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24575,'5'1'0,"-1"0"0,1 0 0,-1 0 0,0 1 0,1-1 0,7 5 0,22 8 0,18-8 0,0-1 0,1-3 0,100-8 0,-69-10 0,-62 10 0,0 1 0,26-1 0,-15 4-1365,-5 2-5461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6:5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1 24575,'1'2'0,"-1"1"0,1-1 0,-1 0 0,1 1 0,0-1 0,0 1 0,0-1 0,0 0 0,1 0 0,-1 0 0,1 1 0,-1-1 0,1-1 0,-1 1 0,1 0 0,0 0 0,0-1 0,0 1 0,0-1 0,0 1 0,1-1 0,-1 0 0,5 2 0,2 1 0,0 0 0,1-1 0,-1-1 0,18 4 0,218 31 0,-100-5 0,-136-31 0,0 0 0,0 0 0,0 1 0,0 0 0,-1 1 0,1 0 0,-1 0 0,13 7 0,-17-8 0,0 1 0,-1 0 0,0 0 0,0 0 0,0 1 0,0-1 0,0 1 0,-1-1 0,1 1 0,-1 0 0,0 0 0,0 0 0,0 0 0,-1 0 0,0 1 0,1-1 0,-2 0 0,1 1 0,0 5 0,1 27 0,-2 0 0,-1-1 0,-2 1 0,-14 65 0,6-35 0,-32 177 0,12-109 0,5-28 0,-30 125 0,35-150 0,-70 233 0,49-177 0,11-35 0,-1-3 0,-19 114 0,14-5 0,36-204 0,1 0 0,-1-1 0,0 1 0,0-1 0,0 0 0,-1 1 0,0-1 0,0 0 0,0 0 0,0 0 0,0 0 0,-1 0 0,0 0 0,0-1 0,0 1 0,0-1 0,0 0 0,-7 5 0,7-7 0,-1 1 0,0-1 0,0 1 0,1-1 0,-1 0 0,0-1 0,0 1 0,0-1 0,0 1 0,0-1 0,0 0 0,0-1 0,0 1 0,0-1 0,0 1 0,0-1 0,1-1 0,-1 1 0,0 0 0,0-1 0,1 0 0,-4-2 0,-253-133 0,211 112-44,32 15-220,-1 1 0,-1 0-1,0 2 1,-25-8 0,19 10-6562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3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1719 24575,'-3'-1'0,"0"0"0,0 0 0,0 0 0,1 0 0,-1 0 0,0-1 0,0 1 0,1-1 0,-1 0 0,1 0 0,-1 0 0,1 0 0,0 0 0,0 0 0,0-1 0,0 1 0,-3-5 0,-28-47 0,24 30 0,1 1 0,0-1 0,2 0 0,-5-40 0,6 34 0,-1-10 0,2 0 0,2-1 0,2 1 0,1-1 0,2 1 0,15-68 0,90-309 0,-79 340 0,4 2 0,3 1 0,60-88 0,-64 111 0,2 2 0,2 2 0,70-72 0,-104 117 0,0 1 0,0-1 0,0 0 0,0 1 0,0-1 0,0 1 0,0 0 0,0-1 0,0 1 0,1 0 0,-1 0 0,0 1 0,1-1 0,-1 0 0,1 1 0,-1 0 0,1-1 0,-1 1 0,1 0 0,-1 0 0,1 1 0,3 0 0,-2 0 0,1 1 0,-1 0 0,0 0 0,0 0 0,0 0 0,0 1 0,0 0 0,-1 0 0,1 0 0,-1 0 0,5 5 0,3 7 0,0 0 0,0 1 0,-2 0 0,0 1 0,7 18 0,15 33 0,-13-31 0,16 52 0,-33-87 0,0 1 0,0-1 0,0 1 0,-1-1 0,1 1 0,-1-1 0,0 1 0,1 0 0,-1-1 0,0 1 0,-1-1 0,1 1 0,0 0 0,-1-1 0,1 1 0,-1-1 0,0 1 0,0-1 0,0 1 0,0-1 0,0 0 0,-1 1 0,1-1 0,-1 0 0,0 0 0,-2 3 0,-1-2 0,0 0 0,1-1 0,-1 1 0,0-1 0,-1 0 0,1 0 0,0-1 0,-1 0 0,1 0 0,0 0 0,-1 0 0,-5-1 0,-16 3 0,0 1 0,0 2 0,1 0 0,0 2 0,0 1 0,0 1 0,2 1 0,-1 1 0,-28 19 0,42-25-136,0-1-1,0 0 1,0 0-1,-1-1 1,0-1-1,0 0 1,0-1-1,0 0 0,-21 0 1,5-1-6690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3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 24575,'-7'0'0,"-1"1"0,0 0 0,1 1 0,-1-1 0,1 1 0,-1 1 0,1 0 0,0 0 0,-13 7 0,-60 47 0,23-15 0,20-15 0,1 2 0,2 1 0,-50 56 0,81-82 0,-14 13 0,2 1 0,0 0 0,1 1 0,1 1 0,1 0 0,0 1 0,-14 39 0,23-53 0,1-1 0,0 1 0,1 0 0,-1 0 0,1 0 0,1-1 0,-1 1 0,1 0 0,1 0 0,-1 0 0,1 0 0,0 0 0,1 0 0,-1 0 0,1-1 0,1 1 0,-1 0 0,1-1 0,0 0 0,1 0 0,0 0 0,0 0 0,0-1 0,0 1 0,1-1 0,0 0 0,0 0 0,0-1 0,1 1 0,7 4 0,-2-3 0,0 0 0,0-1 0,0 0 0,0-1 0,1 0 0,0-1 0,0 0 0,0 0 0,18 0 0,14-1 0,57-4 0,-40 0 0,-37 0 0,0-1 0,0 0 0,0-2 0,0-1 0,-1-1 0,24-10 0,-13 3 0,0-2 0,-1-2 0,39-27 0,-62 39 0,-1-2 0,1 1 0,-1-1 0,0 0 0,-1-1 0,0 0 0,-1-1 0,0 1 0,0-2 0,-1 1 0,0 0 0,-1-1 0,0 0 0,-1-1 0,0 1 0,0-1 0,-2 1 0,1-1 0,-2 0 0,1 0 0,-2 0 0,0-15 0,0-7 40,-1-1 0,-10-57 0,9 81-164,-1-1 0,-1 1 1,0-1-1,0 1 0,-1 0 0,-1 1 1,0-1-1,0 1 0,-1 0 0,0 1 1,-12-13-1,-2 1-6702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1484 24575,'-3'-139'0,"7"-154"0,0 263 0,15-51 0,-6 32 0,6-18 0,45-106 0,-52 144 0,24-53 0,3 2 0,97-146 0,-103 183 0,2 2 0,63-59 0,-92 95 0,0 0 0,0 0 0,0 0 0,1 1 0,-1 0 0,1 1 0,0-1 0,0 1 0,1 1 0,-1-1 0,0 1 0,1 0 0,0 1 0,-1 0 0,1 0 0,0 1 0,0 0 0,-1 0 0,1 0 0,0 1 0,-1 1 0,1-1 0,-1 1 0,1 0 0,-1 1 0,0 0 0,0 0 0,12 8 0,-4-3 0,-2 1 0,1 1 0,-1 0 0,-1 1 0,0 1 0,0 0 0,-2 0 0,1 1 0,-1 0 0,-1 1 0,0 0 0,11 27 0,-9-16 0,-2 0 0,-1 0 0,-1 1 0,-2 0 0,6 49 0,-11-64 0,0 0 0,0-1 0,-1 1 0,0-1 0,0 1 0,-2-1 0,1 1 0,-1-1 0,-1 0 0,0 0 0,0-1 0,-1 1 0,0-1 0,0 0 0,-1 0 0,-1 0 0,-10 10 0,10-12 0,0 0 0,-1-1 0,0 0 0,-1-1 0,1 1 0,-1-1 0,0-1 0,0 0 0,-1 0 0,1-1 0,-1 0 0,0-1 0,0 0 0,1 0 0,-21 0 0,3-3 0,-1-1 0,1-1 0,-1-1 0,-41-13 0,-190-40 0,100 23-1365,129 31-5461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3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1534 24575,'-1'-7'0,"-1"1"0,0 0 0,0-1 0,0 1 0,-6-9 0,-3-10 0,-134-392 0,-43-35 0,95 235 0,-5-51 0,70 184-1365,21 61-5461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1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24575,'2'6'0,"-1"0"0,2 0 0,-1 0 0,0 0 0,1 0 0,0-1 0,7 10 0,-3-4 0,8 19 0,-2 0 0,-1 1 0,9 35 0,4 11 0,-4 1 0,-18-61 0,1 0 0,1 0 0,0 0 0,1-1 0,9 17 0,-12-28 0,0-1 0,0 1 0,0-1 0,1 0 0,-1 0 0,1 0 0,0-1 0,1 1 0,-1-1 0,1 0 0,-1 0 0,1 0 0,0-1 0,0 0 0,0 0 0,0 0 0,0 0 0,0-1 0,1 0 0,8 1 0,-1 0 0,0-1 0,0 0 0,1-1 0,-1-1 0,0 0 0,20-5 0,-26 4 0,1 0 0,-1-1 0,0 0 0,0-1 0,-1 0 0,1 0 0,-1 0 0,1-1 0,-1 1 0,-1-2 0,1 1 0,7-9 0,140-162 0,-118 132 0,-2 0 0,38-69 0,-52 67 0,-18 44 0,-1 0 0,1 0 0,0 0 0,-1 0 0,0 0 0,1 0 0,-1 0 0,0 0 0,0 0 0,0 0 0,-1 0 0,1 0 0,0 0 0,-1 0 0,1 0 0,-1 0 0,0 0 0,1 0 0,-1 0 0,0 0 0,-2-2 0,2 3 0,-1 1 0,1-1 0,0 1 0,0-1 0,-1 1 0,1-1 0,0 1 0,-1 0 0,1 0 0,-1 0 0,1-1 0,0 2 0,-1-1 0,1 0 0,0 0 0,-1 0 0,1 0 0,0 1 0,-1-1 0,1 1 0,0-1 0,0 1 0,-1 0 0,1-1 0,0 1 0,0 0 0,0 0 0,0 0 0,0-1 0,0 1 0,0 1 0,0-1 0,-1 1 0,-31 39 0,13-1 0,1 2 0,-20 67 0,15-40 0,18-49 0,1 1 0,0 0 0,1 0 0,-1 41 0,7 92 0,2-57 0,-4 667-1365,0-734-5461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1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1287 24575,'3'-12'0,"0"0"0,0 1 0,1-1 0,0 1 0,1 0 0,1 0 0,-1 1 0,13-16 0,-10 13 0,58-98 0,173-267 0,-178 305 0,-51 64 0,-1 0 0,0-1 0,-1 0 0,0-1 0,-1 0 0,0 0 0,0 0 0,-1-1 0,-1 0 0,0 0 0,0-1 0,-1 1 0,3-23 0,-1-27 0,-2 19 0,8-43 0,24-87 0,-31 145-1365,0 2-5461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14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1073 1 24575,'-33'-1'0,"0"2"0,0 1 0,1 1 0,-1 2 0,1 1 0,0 1 0,-40 16 0,18-4 0,36-14 0,0 1 0,0 1 0,1 1 0,-22 13 0,35-18 0,-1 1 0,1-1 0,-1 1 0,1 0 0,0 0 0,0 0 0,1 1 0,0 0 0,-1-1 0,1 1 0,1 0 0,-1 0 0,1 1 0,0-1 0,0 0 0,1 1 0,-1-1 0,0 11 0,1-9 0,1 0 0,0 0 0,0 0 0,1 1 0,0-1 0,0 0 0,0 0 0,1 0 0,0 0 0,1-1 0,0 1 0,0-1 0,0 1 0,0-1 0,6 7 0,6 6 0,1-1 0,1 0 0,22 18 0,-7-7 0,-17-17 0,0 0 0,1-2 0,0 1 0,19 7 0,-21-11 0,1 1 0,-1 0 0,-1 1 0,1 1 0,-2 0 0,14 14 0,-24-23 0,0 1 0,0 0 0,-1 0 0,1 0 0,0 0 0,-1 1 0,0-1 0,0 0 0,0 1 0,0-1 0,0 0 0,0 1 0,0-1 0,-1 1 0,1 0 0,-1-1 0,0 1 0,0-1 0,0 1 0,0 0 0,-1 3 0,0-2 0,0-1 0,-1 0 0,1-1 0,-1 1 0,0 0 0,0 0 0,0-1 0,0 1 0,-1-1 0,1 0 0,-1 1 0,1-1 0,-1 0 0,-5 2 0,-10 5 0,-1 0 0,0-2 0,0 0 0,-27 6 0,36-11 0,-129 35 0,83-22 0,37-10 0,0 0 0,-27 4 0,-48 8 0,66-10 0,-57 5 0,52-9 56,-50 12-1,52-8-547,0-2 0,-32 2 0,33-7-6334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3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24575,'9'1'0,"0"1"0,0 0 0,0 1 0,0 0 0,0 0 0,-1 1 0,1 0 0,-1 0 0,0 1 0,0 0 0,9 8 0,33 18 0,43 11-141,2-4-1,1-5 1,190 40-1,-75-46 142,-114-14 0,1-4 0,1-4 0,98-9 0,-29 1 0,62 3 94,-229 4 255,-9 5-201,-20 17-176,5-6 31,-11 26-3,1 2 0,-52 99 0,2-2 0,-124 240 0,170-309 0,-56 142 0,61-138 0,18-38 0,2 1 0,1 0 0,3 1 0,-5 66 0,12-100 0,1-7 0,-1 1 0,1-1 0,-1 0 0,1 0 0,-1 1 0,0-1 0,0 0 0,-1 0 0,1 0 0,-1 0 0,1 0 0,-1 0 0,0-1 0,0 1 0,0-1 0,0 1 0,-1-1 0,1 0 0,-1 1 0,1-1 0,-7 3 0,4-3 0,0 0 0,0-1 0,-1 1 0,1-1 0,-1 0 0,1-1 0,-1 1 0,1-1 0,-1 0 0,0 0 0,1-1 0,-6-1 0,-9-2 0,1-1 0,0-1 0,0-1 0,1 0 0,0-1 0,-23-15 0,-3-4 0,-1 2 0,-2 1 0,0 3 0,-68-21 0,46 26-273,-2 3 0,1 3 0,-2 4 0,-120 3 0,162 3-6553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0:3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2 24575,'89'-2'0,"100"5"0,-181-2 0,0 0 0,0 1 0,0 1 0,0-1 0,0 1 0,0 1 0,-1-1 0,1 1 0,-1 1 0,0-1 0,0 1 0,-1 0 0,7 7 0,-11-10 0,-1 0 0,1 0 0,0 0 0,-1 0 0,1 0 0,-1 0 0,0 1 0,0-1 0,0 0 0,0 1 0,0-1 0,0 1 0,-1-1 0,1 1 0,-1-1 0,0 1 0,1 0 0,-2 2 0,1-2 0,-1 0 0,0 0 0,-1 0 0,1 0 0,0 0 0,-1 0 0,0-1 0,1 1 0,-1-1 0,0 1 0,-1-1 0,1 0 0,0 0 0,-1 0 0,1 0 0,-1 0 0,1 0 0,-6 2 0,-12 6 0,-1-1 0,0-1 0,0-1 0,-1 0 0,1-2 0,-2-1 0,-24 3 0,-159-4 0,203-4 0,1 1 0,-1 0 0,0 0 0,1 1 0,-1-1 0,0 0 0,0 1 0,1 0 0,-1-1 0,1 1 0,-1 0 0,1 1 0,-1-1 0,1 0 0,0 1 0,-1-1 0,1 1 0,0 0 0,0-1 0,0 1 0,0 0 0,0 1 0,1-1 0,-1 0 0,1 0 0,-1 1 0,1-1 0,0 0 0,0 1 0,0 0 0,0-1 0,0 1 0,1-1 0,-1 1 0,1 0 0,0 0 0,0-1 0,0 1 0,0 0 0,0 0 0,1 3 0,1 3 0,0 0 0,1 0 0,0-1 0,0 1 0,1-1 0,0 0 0,0 0 0,1 0 0,0-1 0,1 1 0,7 8 0,32 25 0,-31-29 0,0 1 0,-1 0 0,0 1 0,-1 0 0,15 24 0,-25-34 0,1 1 0,-1-1 0,0 1 0,-1 0 0,1 0 0,-1 0 0,0 0 0,0 0 0,-1 0 0,1 0 0,-1 0 0,0 0 0,-1 0 0,1 0 0,-1 0 0,0 0 0,0 0 0,-1 0 0,1 0 0,-1 0 0,0-1 0,0 1 0,-1-1 0,-5 9 0,2-5 0,-1 0 0,0 0 0,0-1 0,-1 0 0,1 0 0,-2-1 0,1 0 0,-1 0 0,-17 8 0,-11 3 0,-47 14 0,23-10 0,55-18 0,0-1 0,-1 0 0,1 0 0,-1-1 0,1 0 0,-1 0 0,0 0 0,1-1 0,-1 0 0,0 0 0,1-1 0,-9-1 0,11 1 0,-1-1 0,1 0 0,-1 0 0,1 0 0,0 0 0,0-1 0,0 1 0,0-1 0,0 0 0,1 0 0,-1-1 0,1 1 0,0-1 0,0 0 0,0 1 0,0-1 0,-3-8 0,-33-73-1365,29 62-5461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24575,'38'2'0,"-1"2"0,50 11 0,-46-7 0,69 4 0,0-12 0,-64-2 0,0 3 0,1 1 0,57 11 0,-54-3-455,0-3 0,84 1 0,-101-8-6371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24575,'112'2'0,"126"-5"0,-100-20 0,-103 15 0,-6 0-1365,-7-1-5461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364 24575,'-47'0'0,"-106"-4"0,132 1 0,1 0 0,-1-1 0,1-1 0,0-1 0,-27-11 0,-174-88 0,-112-48 0,202 92 0,130 61 0,0-1 0,0 1 0,-1-1 0,1 1 0,0 0 0,-1 0 0,1 0 0,0-1 0,-1 1 0,1 0 0,-1 1 0,1-1 0,0 0 0,-1 0 0,1 1 0,0-1 0,0 0 0,-1 1 0,1-1 0,0 1 0,0 0 0,-1-1 0,1 1 0,0 0 0,0 0 0,0 0 0,0 0 0,0 0 0,0 0 0,0 0 0,1 0 0,-1 0 0,0 0 0,1 0 0,-1 1 0,0-1 0,1 0 0,0 0 0,-1 1 0,1-1 0,0 0 0,-1 1 0,1 1 0,-2 9 0,0 1 0,1-1 0,1 23 0,0-25 0,5 625 0,-7-600 0,-1 0 0,-10 39 0,6-36 0,-3 58 0,5-35 0,-3-1 0,-23 88 0,7-36 0,11-60 0,9-40 0,0 1 0,1-1 0,1 1 0,0 0 0,0 0 0,2 14 0,0-24 0,0 1 0,1 0 0,0 0 0,0-1 0,0 1 0,1 0 0,-1-1 0,1 1 0,0-1 0,0 0 0,0 0 0,0 0 0,0 0 0,1 0 0,0 0 0,-1 0 0,1-1 0,0 1 0,0-1 0,0 0 0,1 0 0,-1 0 0,1 0 0,-1-1 0,5 2 0,47 16 0,0-2 0,1-2 0,94 11 0,-96-20 0,81 16 0,-80-14 0,1-2 0,-1-2 0,101-7 0,-39 0 0,-49 3-1365,-38 0-5461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1749 24575,'0'-594'0,"4"549"0,1 0 0,3 0 0,1 1 0,31-85 0,-7 20 0,37-133 0,-32 98 0,-19 75-455,2 0 0,57-122 0,-68 169-6371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24575,'38'2'0,"-1"2"0,50 11 0,-46-7 0,69 4 0,0-12 0,-64-2 0,0 3 0,1 1 0,57 11 0,-54-3-455,0-3 0,84 1 0,-101-8-6371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24575,'9'2'0,"-1"-1"0,0 2 0,0-1 0,0 1 0,-1 0 0,1 0 0,-1 1 0,8 5 0,8 3 0,33 16 0,1-2 0,1-3 0,1-2 0,67 14 0,-95-29 0,24 5 0,1-3 0,77 3 0,-42-13 0,-44 0 0,0 2 0,-1 2 0,72 12 0,-38-2 0,1-3 0,1-4 0,119-8 0,-54 0 0,-43 3-1365,-74 0-5461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111 171 24575,'-3'0'0,"0"1"0,0 0 0,0 0 0,0 0 0,0 1 0,0-1 0,1 1 0,-1-1 0,0 1 0,1 0 0,0 0 0,-1 0 0,1 0 0,0 0 0,0 1 0,0-1 0,-3 5 0,-27 47 0,26-41 0,1 0 0,1 0 0,0 0 0,1 1 0,0-1 0,1 1 0,0 17 0,4 103 0,1-61 0,-3-68 0,0 1 0,0-1 0,1 0 0,0 1 0,0-1 0,0 1 0,1-1 0,-1 0 0,1 0 0,1 0 0,-1 0 0,1 0 0,-1 0 0,1-1 0,4 5 0,-2-4 0,1 0 0,-1-1 0,1 0 0,-1 0 0,1-1 0,0 1 0,1-1 0,-1-1 0,0 1 0,1-1 0,12 3 0,-8-3 0,-1-1 0,0 1 0,0-2 0,0 1 0,0-2 0,1 1 0,-1-1 0,0-1 0,0 0 0,0 0 0,0-1 0,-1 0 0,1-1 0,-1 0 0,0-1 0,0 1 0,0-2 0,0 1 0,9-10 0,-9 7 0,0 0 0,0 0 0,-1-1 0,-1-1 0,1 0 0,-1 1 0,-1-2 0,0 1 0,-1-1 0,0 0 0,0 0 0,-1-1 0,0 1 0,-1-1 0,-1 0 0,2-13 0,-2 3 0,-1-1 0,-1 0 0,-1 1 0,-1-1 0,-1 1 0,-6-24 0,5 32 0,-1 1 0,0 0 0,0 0 0,-2 0 0,0 0 0,0 1 0,-1 0 0,0 1 0,-1 0 0,-18-18 0,9 12-136,0 2-1,-1 0 1,-1 1-1,-1 1 1,0 0-1,0 2 1,-1 0-1,-1 2 0,-38-11 1,32 13-6690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1120 24575,'-1'-48'0,"3"1"0,1-1 0,14-66 0,5-8 0,-15 79 0,1 0 0,2 0 0,26-70 0,-27 92 0,10-25 0,2 0 0,2 2 0,53-76 0,-37 66 0,-26 34 0,1 1 0,0 1 0,1 0 0,1 1 0,32-27 0,-40 40 0,-1 0 0,1 0 0,0 0 0,0 1 0,0 0 0,1 1 0,-1 0 0,1 0 0,-1 1 0,1 0 0,0 0 0,-1 1 0,1 0 0,0 1 0,8 1 0,-10-1 0,0 0 0,0 1 0,-1-1 0,1 1 0,0 1 0,-1-1 0,0 1 0,0 1 0,1-1 0,-2 1 0,1 0 0,0 0 0,-1 1 0,0-1 0,0 1 0,0 0 0,-1 1 0,0-1 0,4 7 0,2 5 0,-2-1 0,0 2 0,-1-1 0,-1 1 0,0 0 0,-1 0 0,-1 0 0,-1 1 0,-1 0 0,-1-1 0,0 26 0,-2-40 0,1-1 0,-1 1 0,0-1 0,0 1 0,0-1 0,-1 1 0,1-1 0,-1 0 0,1 0 0,-1 0 0,0 0 0,-1 0 0,1 0 0,0 0 0,-1-1 0,0 1 0,1-1 0,-1 0 0,0 1 0,0-1 0,0-1 0,0 1 0,-1 0 0,1-1 0,0 0 0,-1 0 0,1 0 0,-1 0 0,0 0 0,-4 0 0,-13 1 0,-1 0 0,0-1 0,0-2 0,-22-2 0,8 0 0,-210 0-1365,216 3-5461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0 803 24575,'8'-10'0,"0"-2"0,-1 1 0,-1-1 0,1 0 0,-2 0 0,0-1 0,-1 1 0,4-16 0,-2 8 0,30-90 0,41-230 0,-46 197 0,-31 140 0,1-1 0,0 1 0,0 0 0,0 0 0,0 0 0,0-1 0,0 1 0,1 1 0,0-1 0,-1 0 0,1 0 0,0 0 0,1 1 0,-1-1 0,0 1 0,1 0 0,-1 0 0,1 0 0,0 0 0,-1 0 0,1 0 0,0 1 0,0 0 0,0-1 0,1 1 0,-1 0 0,0 0 0,0 1 0,0-1 0,1 1 0,3-1 0,9 2 0,0 0 0,0 0 0,0 2 0,0 0 0,21 7 0,20 4 0,9-9-1365,-37-3-5461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24575,'6'0'0,"8"0"0,7 0 0,7 0 0,3 0 0,4 0 0,1 0 0,0 0 0,0 0 0,-5 0-8191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24575,'6'0'0,"8"0"0,1 6 0,5 2 0,4-1 0,4-1 0,4-2 0,1-1 0,2-2 0,1 0 0,0-1 0,-7-1-8191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0,7 0 0,3 0 0,3 0 0,2 0 0,0 0 0,-5 0-8191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0,1 6 0,1 2 0,4 0 0,3-2 0,-4-2-8191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344 906 24575,'2'0'0,"0"-1"0,0 0 0,-1 1 0,1-1 0,0 0 0,0 0 0,-1 0 0,1 0 0,-1-1 0,1 1 0,-1 0 0,0-1 0,1 1 0,-1-1 0,0 1 0,0-1 0,0 1 0,1-4 0,21-37 0,-18 31 0,114-281 0,-39 82 0,-45 140 0,53-83 0,-26 50 0,-143 179 0,67-62 0,-1-1 0,0 0 0,-1-1 0,-1-1 0,1 0 0,-2-2 0,0 0 0,0 0 0,0-2 0,-1 0 0,0-2 0,0 0 0,-1 0 0,-29 1 0,20-3 0,-48 10 0,47-6 0,-44 2 0,50-6 45,1 0-1,-27 9 1,-29 3-1544,52-12-5327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24575,'6'0'0,"8"0"0,7 0 0,7 0 0,3 0 0,4 0 0,1 0 0,0 0 0,0 0 0,0 0 0,0 0 0,-1 0 0,0 0 0,0 0 0,0 0 0,-6 0-8191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24575,'112'2'0,"126"-5"0,-100-20 0,-103 15 0,-6 0-1365,-7-1-5461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24575,'147'3'0,"161"-7"0,-176-17 0,-56 7 0,36-13-1365,-87 23-5461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24575,'-490'0'0,"468"1"0,1 1 0,0 0 0,-29 8 0,41-8 0,0 0 0,0 1 0,0 0 0,0 1 0,0 0 0,1 0 0,0 1 0,0 0 0,-15 12 0,19-12 0,0 1 0,0 0 0,1 0 0,0 0 0,0 0 0,0 0 0,0 1 0,1-1 0,0 1 0,1 0 0,0 0 0,0-1 0,0 1 0,0 0 0,1 0 0,2 14 0,1 9 0,2 0 0,12 42 0,-15-63 0,11 41 0,-2-14 0,-2 0 0,-2 1 0,5 69 0,-14 31 0,3 74 0,-1-207 0,1 1 0,-1-1 0,1 1 0,-1-1 0,1 0 0,1 1 0,-1-1 0,1 0 0,-1 1 0,1-1 0,1 0 0,-1-1 0,0 1 0,1 0 0,0-1 0,0 1 0,0-1 0,0 0 0,6 5 0,0-4 0,-1 0 0,1 0 0,0-1 0,-1 0 0,1-1 0,1 0 0,-1 0 0,12 0 0,59 10 0,-43-5 0,60 3 0,147-11-1365,-214 1-5461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24575,'0'1'0,"0"0"0,0 0 0,0-1 0,0 1 0,0 0 0,0 0 0,0 0 0,0-1 0,1 1 0,-1 0 0,0 0 0,1-1 0,-1 1 0,0 0 0,1 0 0,-1-1 0,1 1 0,-1 0 0,1-1 0,-1 1 0,1-1 0,-1 1 0,1-1 0,0 1 0,-1-1 0,1 1 0,0-1 0,-1 0 0,2 1 0,27-2 0,-22-2 0,1 0 0,0 0 0,-1 0 0,0-1 0,8-5 0,30-30 0,-2-1 0,64-77 0,32-59 0,173-168 0,-312 343 0,1 0 0,-1 0 0,1 1 0,0-1 0,-1 0 0,1 1 0,0-1 0,0 1 0,-1-1 0,1 1 0,0-1 0,0 1 0,0 0 0,0-1 0,-1 1 0,1 0 0,0-1 0,0 1 0,0 0 0,0 0 0,0 0 0,0 0 0,0 0 0,0 0 0,-1 0 0,1 0 0,0 1 0,0-1 0,0 0 0,0 0 0,1 2 0,0-1 0,0 1 0,0 0 0,-1-1 0,1 1 0,-1 0 0,1 0 0,-1 1 0,0-1 0,0 0 0,0 0 0,2 5 0,0 6 0,1 0 0,-1 1 0,1 17 0,-4 159 0,2 8 0,-3-196 0,2 1 0,-1-1 0,0 0 0,0 1 0,1-1 0,-1 1 0,1-1 0,0 0 0,0 0 0,0 1 0,0-1 0,0 0 0,0 0 0,1 0 0,-1 0 0,1 0 0,1 2 0,-1-4 0,-1 1 0,1-1 0,-1 1 0,1-1 0,0 0 0,-1 0 0,1 0 0,0 0 0,-1 0 0,1 0 0,0 0 0,-1 0 0,1 0 0,0-1 0,-1 1 0,1-1 0,-1 1 0,1-1 0,-1 0 0,1 0 0,-1 1 0,1-1 0,-1 0 0,0 0 0,3-3 0,60-45 0,-2-4 0,61-66 0,-109 105 0,-11 11 0,-1 0 0,1 0 0,0 1 0,0-1 0,0 1 0,1 0 0,-1 0 0,0 0 0,1 0 0,-1 0 0,1 1 0,0-1 0,0 1 0,-1 0 0,1 1 0,0-1 0,0 0 0,0 1 0,0 0 0,0 0 0,0 0 0,6 2 0,-6-1 0,1 1 0,-1 0 0,1 0 0,-1 1 0,0-1 0,0 1 0,-1 0 0,1 0 0,0 0 0,-1 1 0,0-1 0,0 1 0,0 0 0,0 0 0,0 0 0,-1 0 0,0 0 0,3 6 0,12 36 0,-1 0 0,-3 1 0,14 96 0,-24-118 0,-2 52 0,-2-61 0,0 1 0,2-1 0,-1 1 0,2-1 0,1 0 0,0 0 0,7 23 0,2-18-1365,2-4-5461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216 112 24575,'-6'1'0,"-1"0"0,0 1 0,0 0 0,1 0 0,-1 0 0,1 0 0,0 1 0,0 0 0,0 1 0,0-1 0,0 1 0,1 0 0,-1 1 0,1-1 0,0 1 0,1 0 0,-1 1 0,1-1 0,-5 9 0,-4 6 0,0 0 0,2 1 0,0 0 0,-10 31 0,14-24 0,0 0 0,2 0 0,1 1 0,2 0 0,0-1 0,2 1 0,6 49 0,-6-74 0,1-1 0,-1 0 0,1 0 0,0 1 0,0-1 0,0 0 0,1 0 0,-1 0 0,1 0 0,0 0 0,-1 0 0,1-1 0,0 1 0,1 0 0,-1-1 0,0 0 0,1 1 0,0-1 0,2 2 0,1-1 0,-1 0 0,1-1 0,0 1 0,0-1 0,0-1 0,0 1 0,0-1 0,0 0 0,12 1 0,-6-2 0,0 0 0,-1-1 0,1 0 0,0-1 0,-1 0 0,0-1 0,1 0 0,-1-1 0,0 0 0,20-12 0,-17 6 0,0-2 0,0 0 0,-1 0 0,-1-1 0,0-1 0,14-21 0,-5 2 0,33-67 0,-43 74 0,-1 1 0,-1-2 0,-1 1 0,-2-1 0,0 0 0,-2 0 0,-1-1 0,-1 1 0,-2-1 0,-2-28 0,2 53-3,-1-1-1,1 1 0,-1 0 1,1-1-1,-1 1 0,0 0 1,-1 0-1,1-1 0,0 1 1,-1 0-1,0 0 0,0 1 1,0-1-1,0 0 0,0 0 1,0 1-1,-1 0 0,1-1 1,-1 1-1,1 0 0,-5-2 1,2 2 20,0 0-1,-1 0 1,1 0 0,-1 1-1,0-1 1,0 1 0,1 1-1,-1-1 1,0 1 0,0 0-1,-8 2 1,-5 1-229,0 0 0,0 2 0,0 0-1,1 2 1,0 0 0,-25 13 0,24-9-6614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0 972 24575,'54'1'0,"50"-1"0,-95-1 0,1 0 0,-1 0 0,0-1 0,0-1 0,0 0 0,0 0 0,0 0 0,12-8 0,-10 5 0,-1 0 0,0 0 0,-1-1 0,1 0 0,8-9 0,-15 12 0,0 1 0,0-1 0,0-1 0,-1 1 0,1 0 0,-1-1 0,0 1 0,0-1 0,0 1 0,-1-1 0,0 0 0,1-8 0,0 1 0,-2 0 0,1 1 0,-2-1 0,1 1 0,-2-1 0,1 0 0,-7-18 0,-3-4 0,-19-38 0,20 50 0,0 0 0,2 0 0,1-1 0,0 0 0,-4-32 0,9 38 0,0-4 0,0 1 0,3-41 0,0 56 0,-1 1 0,1-1 0,0 1 0,0-1 0,0 1 0,0 0 0,1-1 0,0 1 0,0 0 0,0 0 0,1 0 0,-1 0 0,1 1 0,0-1 0,0 0 0,0 1 0,0 0 0,7-5 0,69-37 0,-47 28 0,54-39 0,-70 44 0,1 1 0,0 1 0,0 0 0,1 2 0,35-12 0,99-19 0,-107 30 0,-17 3-1365,-3 2-5461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0 879 24575,'1'-7'0,"1"0"0,0 0 0,0 0 0,0 0 0,0 0 0,1 1 0,0-1 0,6-7 0,6-18 0,108-264 0,-109 268 0,-1-2 0,-1 1 0,-2-2 0,-1 1 0,-1-1 0,-2 0 0,5-58 0,-11 88 0,0-15 0,0 0 0,0 0 0,-2 0 0,-4-23 0,5 35 0,0 0 0,-1 1 0,1-1 0,-1 0 0,1 1 0,-1-1 0,0 1 0,-1 0 0,1-1 0,0 1 0,-1 0 0,0 0 0,0 1 0,0-1 0,0 0 0,0 1 0,0 0 0,-1 0 0,1 0 0,-1 0 0,1 1 0,-1-1 0,-6-1 0,-1 0 0,-1 1 0,0 0 0,0 1 0,0 0 0,0 1 0,0 0 0,-24 4 0,36-4 0,0 0 0,-1 0 0,1 0 0,0 0 0,0 0 0,-1 0 0,1 0 0,0 0 0,-1 0 0,1 0 0,0 0 0,0 0 0,-1 1 0,1-1 0,0 0 0,0 0 0,-1 0 0,1 0 0,0 1 0,0-1 0,0 0 0,-1 0 0,1 0 0,0 1 0,0-1 0,0 0 0,0 1 0,-1-1 0,1 0 0,0 0 0,0 1 0,0-1 0,0 0 0,0 0 0,0 1 0,0 0 0,9 8 0,22 9 0,-27-16 0,19 8 0,0-1 0,0-2 0,0 0 0,1-1 0,29 2 0,18 6 0,-16-6 0,0-2 0,0-3 0,101-6 0,-37 0 0,193 3-1365,-282 0-5461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 24575,'1'-10'0,"1"0"0,0 0 0,1 0 0,0 0 0,1 1 0,0-1 0,7-11 0,3-10 0,17-33 0,75-116 0,-68 120 0,8-18 0,48-71 0,-81 131 0,1 1 0,0 0 0,2 1 0,0 0 0,32-23 0,-45 37 0,0 1 0,0-1 0,0 1 0,1-1 0,-1 1 0,0 0 0,1 0 0,-1 1 0,1-1 0,-1 1 0,1-1 0,-1 1 0,1 0 0,-1 1 0,1-1 0,-1 0 0,1 1 0,-1 0 0,0 0 0,1 0 0,-1 0 0,0 1 0,0-1 0,1 1 0,-1 0 0,0 0 0,5 4 0,8 7 0,-1 1 0,0 0 0,23 29 0,-12-12 0,-17-22 0,-1 0 0,-1 0 0,0 1 0,0 0 0,-1 1 0,6 12 0,-11-21 0,0 1 0,1-1 0,-2 1 0,1 0 0,0-1 0,0 1 0,-1 0 0,1 0 0,-1-1 0,0 1 0,0 0 0,0 0 0,0-1 0,-1 1 0,1 0 0,-1 0 0,1-1 0,-1 1 0,0 0 0,0-1 0,0 1 0,-1-1 0,1 0 0,0 1 0,-1-1 0,0 0 0,1 0 0,-1 1 0,0-1 0,0-1 0,-4 4 0,-4 1 0,0 0 0,-1-1 0,1-1 0,-1 0 0,0 0 0,0-1 0,-1 0 0,1-1 0,-23 1 0,-13-1 0,-54-5 0,35 0 0,19 1 0,23 1 0,0 0 0,-41 5 0,64-4 0,1 0 0,0 0 0,-1 0 0,1 0 0,0 0 0,-1 0 0,1 0 0,0 0 0,-1 0 0,1 0 0,0 0 0,-1 0 0,1 0 0,0 0 0,-1 0 0,1 0 0,0 0 0,-1 1 0,1-1 0,0 0 0,-1 0 0,1 0 0,0 1 0,0-1 0,-1 0 0,1 0 0,0 1 0,0-1 0,-1 0 0,1 0 0,0 1 0,0-1 0,0 0 0,0 1 0,-1-1 0,1 0 0,0 1 0,0-1 0,0 0 0,0 1 0,0-1 0,0 0 0,0 1 0,0-1 0,0 0 0,0 1 0,0-1 0,0 0 0,0 1 0,0-1 0,1 1 0,19 16 0,31 11 0,-50-28 0,106 55 27,-58-28-723,84 32 0,-111-52-6130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24575,'5'0'0,"0"-1"0,0 0 0,0 0 0,0-1 0,0 1 0,0-1 0,0 0 0,-1 0 0,1 0 0,-1-1 0,0 0 0,0 0 0,0 0 0,8-7 0,4-7 0,30-38 0,-19 21 0,42-57 0,-55 69 0,2 0 0,1 0 0,0 2 0,2 0 0,39-32 0,-54 49 0,-1 0 0,1 1 0,0-1 0,-1 1 0,1 0 0,0 0 0,0 1 0,1-1 0,-1 1 0,0 0 0,0 0 0,1 0 0,-1 1 0,0 0 0,1-1 0,-1 1 0,1 1 0,-1-1 0,0 1 0,1 0 0,-1 0 0,0 0 0,0 0 0,1 1 0,-1-1 0,0 1 0,0 0 0,5 4 0,-4-1 0,0 0 0,0 0 0,0 1 0,0-1 0,-1 1 0,0 0 0,0 0 0,-1 0 0,0 1 0,0-1 0,0 1 0,-1 0 0,0 0 0,0 0 0,-1 0 0,2 13 0,0 15 0,-2 0 0,0 0 0,-3 0 0,-5 36 0,4-56 0,0-1 0,-1 0 0,-1 0 0,0 0 0,-1 0 0,0-1 0,-1 0 0,0 0 0,-1-1 0,-1 0 0,0 0 0,-13 12 0,6-6-1365,3-2-5461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24575,'6'0'0,"8"0"0,7 0 0,6 0 0,5 0 0,2 0 0,2 0 0,-6-6 0,-2-1 0,1-1 0,-5 2-8191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0 683 24575,'3'0'0,"-1"-1"0,1 1 0,-1-1 0,1 0 0,-1 0 0,0 0 0,1 0 0,-1 0 0,0 0 0,0-1 0,0 1 0,0-1 0,0 0 0,0 1 0,0-1 0,0 0 0,1-3 0,29-43 0,-23 33 0,30-48 0,-4 7 0,62-79 0,-46 70 0,-38 47 0,0 0 0,1 1 0,1 0 0,0 1 0,2 1 0,-1 0 0,2 1 0,0 1 0,28-15 0,28-12 0,-54 28 0,0 1 0,1 0 0,0 2 0,30-10 0,-48 19 0,0-1 0,0 0 0,0 1 0,0-1 0,1 1 0,-1 0 0,0 0 0,0 0 0,0 1 0,0-1 0,0 1 0,0 0 0,0-1 0,0 1 0,0 0 0,-1 1 0,1-1 0,0 1 0,-1-1 0,1 1 0,-1 0 0,1 0 0,-1 0 0,0 0 0,1 0 0,-1 0 0,-1 1 0,1-1 0,0 1 0,0-1 0,-1 1 0,0 0 0,2 4 0,-1-3 0,-1 0 0,0 0 0,0-1 0,-1 1 0,1 0 0,-1 0 0,0 0 0,0 0 0,0-1 0,-1 1 0,1 0 0,-1 0 0,0 0 0,0-1 0,0 1 0,0 0 0,-1-1 0,0 1 0,1-1 0,-1 0 0,-1 1 0,1-1 0,0 0 0,-1 0 0,1-1 0,-5 5 0,-7 4 0,-45 36 0,-90 56 0,141-98 9,0-1-1,-1-1 1,0 0-1,0 0 1,0 0 0,0-1-1,0-1 1,0 1-1,0-1 1,-1-1-1,1 0 1,0 0-1,-16-3 1,3-1-306,0-2 0,0 0 0,0-2 0,-28-13 0,29 12-6529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364 24575,'-47'0'0,"-106"-4"0,132 1 0,1 0 0,-1-1 0,1-1 0,0-1 0,-27-11 0,-174-88 0,-112-48 0,202 92 0,130 61 0,0-1 0,0 1 0,-1-1 0,1 1 0,0 0 0,-1 0 0,1 0 0,0-1 0,-1 1 0,1 0 0,-1 1 0,1-1 0,0 0 0,-1 0 0,1 1 0,0-1 0,0 0 0,-1 1 0,1-1 0,0 1 0,0 0 0,-1-1 0,1 1 0,0 0 0,0 0 0,0 0 0,0 0 0,0 0 0,0 0 0,0 0 0,1 0 0,-1 0 0,0 0 0,1 0 0,-1 1 0,0-1 0,1 0 0,0 0 0,-1 1 0,1-1 0,0 0 0,-1 1 0,1 1 0,-2 9 0,0 1 0,1-1 0,1 23 0,0-25 0,5 625 0,-7-600 0,-1 0 0,-10 39 0,6-36 0,-3 58 0,5-35 0,-3-1 0,-23 88 0,7-36 0,11-60 0,9-40 0,0 1 0,1-1 0,1 1 0,0 0 0,0 0 0,2 14 0,0-24 0,0 1 0,1 0 0,0 0 0,0-1 0,0 1 0,1 0 0,-1-1 0,1 1 0,0-1 0,0 0 0,0 0 0,0 0 0,0 0 0,1 0 0,0 0 0,-1 0 0,1-1 0,0 1 0,0-1 0,0 0 0,1 0 0,-1 0 0,1 0 0,-1-1 0,5 2 0,47 16 0,0-2 0,1-2 0,94 11 0,-96-20 0,81 16 0,-80-14 0,1-2 0,-1-2 0,101-7 0,-39 0 0,-49 3-1365,-38 0-5461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24575,'1'1'0,"1"0"0,0-1 0,0 1 0,-1 0 0,1 0 0,0 0 0,-1 0 0,1 0 0,-1 0 0,1 1 0,-1-1 0,0 0 0,1 1 0,-1-1 0,0 1 0,0 0 0,0-1 0,1 3 0,20 39 0,-17-32 0,25 47 0,-5-11 0,34 89 0,-56-125-136,1-1-1,0 0 1,1 0-1,0 0 1,1-1-1,0 1 1,0-2-1,1 1 0,12 12 1,-3-8-6690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24575,'27'1'0,"0"2"0,51 12 0,-2 0 0,5-1 0,-32-5 0,102 5 0,-122-14-120,-7 1-87,0-1-1,-1 0 1,1-2-1,0-1 0,34-8 1,-34 3-6619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24575,'5'1'0,"-1"0"0,1 0 0,-1 0 0,0 1 0,1-1 0,7 5 0,22 8 0,18-8 0,0-1 0,1-3 0,100-8 0,-69-10 0,-62 10 0,0 1 0,26-1 0,-15 4-1365,-5 2-5461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3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1719 24575,'-3'-1'0,"0"0"0,0 0 0,0 0 0,1 0 0,-1 0 0,0-1 0,0 1 0,1-1 0,-1 0 0,1 0 0,-1 0 0,1 0 0,0 0 0,0 0 0,0-1 0,0 1 0,-3-5 0,-28-47 0,24 30 0,1 1 0,0-1 0,2 0 0,-5-40 0,6 34 0,-1-10 0,2 0 0,2-1 0,2 1 0,1-1 0,2 1 0,15-68 0,90-309 0,-79 340 0,4 2 0,3 1 0,60-88 0,-64 111 0,2 2 0,2 2 0,70-72 0,-104 117 0,0 1 0,0-1 0,0 0 0,0 1 0,0-1 0,0 1 0,0 0 0,0-1 0,0 1 0,1 0 0,-1 0 0,0 1 0,1-1 0,-1 0 0,1 1 0,-1 0 0,1-1 0,-1 1 0,1 0 0,-1 0 0,1 1 0,3 0 0,-2 0 0,1 1 0,-1 0 0,0 0 0,0 0 0,0 0 0,0 1 0,0 0 0,-1 0 0,1 0 0,-1 0 0,5 5 0,3 7 0,0 0 0,0 1 0,-2 0 0,0 1 0,7 18 0,15 33 0,-13-31 0,16 52 0,-33-87 0,0 1 0,0-1 0,0 1 0,-1-1 0,1 1 0,-1-1 0,0 1 0,1 0 0,-1-1 0,0 1 0,-1-1 0,1 1 0,0 0 0,-1-1 0,1 1 0,-1-1 0,0 1 0,0-1 0,0 1 0,0-1 0,0 0 0,-1 1 0,1-1 0,-1 0 0,0 0 0,-2 3 0,-1-2 0,0 0 0,1-1 0,-1 1 0,0-1 0,-1 0 0,1 0 0,0-1 0,-1 0 0,1 0 0,0 0 0,-1 0 0,-5-1 0,-16 3 0,0 1 0,0 2 0,1 0 0,0 2 0,0 1 0,0 1 0,2 1 0,-1 1 0,-28 19 0,42-25-136,0-1-1,0 0 1,0 0-1,-1-1 1,0-1-1,0 0 1,0-1-1,0 0 0,-21 0 1,5-1-6690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3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 24575,'-7'0'0,"-1"1"0,0 0 0,1 1 0,-1-1 0,1 1 0,-1 1 0,1 0 0,0 0 0,-13 7 0,-60 47 0,23-15 0,20-15 0,1 2 0,2 1 0,-50 56 0,81-82 0,-14 13 0,2 1 0,0 0 0,1 1 0,1 1 0,1 0 0,0 1 0,-14 39 0,23-53 0,1-1 0,0 1 0,1 0 0,-1 0 0,1 0 0,1-1 0,-1 1 0,1 0 0,1 0 0,-1 0 0,1 0 0,0 0 0,1 0 0,-1 0 0,1-1 0,1 1 0,-1 0 0,1-1 0,0 0 0,1 0 0,0 0 0,0 0 0,0-1 0,0 1 0,1-1 0,0 0 0,0 0 0,0-1 0,1 1 0,7 4 0,-2-3 0,0 0 0,0-1 0,0 0 0,0-1 0,1 0 0,0-1 0,0 0 0,0 0 0,18 0 0,14-1 0,57-4 0,-40 0 0,-37 0 0,0-1 0,0 0 0,0-2 0,0-1 0,-1-1 0,24-10 0,-13 3 0,0-2 0,-1-2 0,39-27 0,-62 39 0,-1-2 0,1 1 0,-1-1 0,0 0 0,-1-1 0,0 0 0,-1-1 0,0 1 0,0-2 0,-1 1 0,0 0 0,-1-1 0,0 0 0,-1-1 0,0 1 0,0-1 0,-2 1 0,1-1 0,-2 0 0,1 0 0,-2 0 0,0-15 0,0-7 40,-1-1 0,-10-57 0,9 81-164,-1-1 0,-1 1 1,0-1-1,0 1 0,-1 0 0,-1 1 1,0-1-1,0 1 0,-1 0 0,0 1 1,-12-13-1,-2 1-6702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3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1534 24575,'-1'-7'0,"-1"1"0,0 0 0,0-1 0,0 1 0,-6-9 0,-3-10 0,-134-392 0,-43-35 0,95 235 0,-5-51 0,70 184-1365,21 61-5461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1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62 24575,'-27'-11'0,"6"1"0,-11-1 0,11 4 0,0 1 0,-1 0 0,-35-3 0,51 8 0,-1 1 0,0 0 0,1 0 0,-1 1 0,0 0 0,1 0 0,-1 0 0,1 1 0,-1 0 0,1 1 0,0-1 0,0 1 0,0 0 0,0 1 0,0-1 0,-6 7 0,6-5 0,0 1 0,0-1 0,1 1 0,0 0 0,0 1 0,1-1 0,0 1 0,0 0 0,0 0 0,1 0 0,0 0 0,1 1 0,-1-1 0,1 1 0,-1 14 0,2-18 0,1 1 0,1-1 0,-1 0 0,0 1 0,1-1 0,0 0 0,0 0 0,0 1 0,1-1 0,-1 0 0,1 0 0,0-1 0,0 1 0,1 0 0,-1-1 0,1 1 0,-1-1 0,1 0 0,0 1 0,1-1 0,-1-1 0,0 1 0,1 0 0,-1-1 0,1 0 0,0 0 0,0 0 0,0 0 0,0-1 0,5 2 0,64 20 0,-33-11 0,1 2 0,62 30 0,-101-43 0,1 1 0,-1-1 0,0 0 0,1 0 0,-1 1 0,0 0 0,0-1 0,0 1 0,-1 0 0,1 0 0,0 0 0,-1 0 0,1 0 0,-1 0 0,1 1 0,-1-1 0,0 0 0,0 1 0,0-1 0,-1 1 0,1-1 0,0 1 0,-1-1 0,0 1 0,1-1 0,-1 1 0,0 0 0,0-1 0,-1 1 0,1-1 0,-1 1 0,1 0 0,-1-1 0,0 1 0,1-1 0,-2 0 0,1 1 0,-3 3 0,1 0 0,-1-1 0,1 0 0,-1 0 0,-1 0 0,1-1 0,-1 0 0,0 0 0,0 0 0,0 0 0,0-1 0,-1 1 0,1-1 0,-1-1 0,0 1 0,-9 2 0,-22 1 0,-2-2 0,1-2 0,0-1 0,-55-6 0,-9 1 0,-1 4-1365,73 0-5461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1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1 810 24575,'15'-16'0,"-1"0"0,-1-1 0,0 0 0,-2-1 0,11-21 0,42-100 0,-63 137 0,22-61 0,25-111 0,-40 140 0,-3 13-124,-1 1 0,-1-1 0,0 0 0,-2 0 0,-1 0 0,0 0-1,-1 0 1,-2 1 0,0-1 0,-7-22 0,2 20-6702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13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24575,'-1'61'0,"-1"-35"0,1 1 0,2-1 0,0 0 0,2 1 0,1-1 0,13 47 0,-15-69 0,0 0 0,1 0 0,-1 0 0,1 0 0,-1-1 0,1 1 0,0-1 0,1 0 0,-1 0 0,1 0 0,-1 0 0,1-1 0,0 1 0,0-1 0,0 0 0,0 0 0,0 0 0,0-1 0,1 0 0,-1 1 0,0-1 0,1-1 0,4 1 0,16 1 0,-1 0 0,0-2 0,30-4 0,-14 2 0,-30 1 0,1 0 0,-1 0 0,0-1 0,0 0 0,0-1 0,-1 0 0,1 0 0,14-8 0,-21 9 0,1 0 0,0 0 0,-1-1 0,1 1 0,-1-1 0,1 0 0,-1 0 0,0 0 0,0-1 0,-1 1 0,1-1 0,-1 1 0,0-1 0,0 0 0,0 0 0,0 0 0,0 0 0,-1 0 0,0 0 0,0 0 0,0-1 0,0-4 0,-1 8 0,0 1 0,0 0 0,1-1 0,-1 1 0,0 0 0,0-1 0,0 1 0,0-1 0,0 1 0,0 0 0,0-1 0,0 1 0,0 0 0,0-1 0,0 1 0,0-1 0,0 1 0,-1 0 0,1-1 0,0 1 0,0 0 0,0-1 0,0 1 0,-1 0 0,1-1 0,0 1 0,0 0 0,-1-1 0,1 1 0,0 0 0,0 0 0,-1-1 0,1 1 0,0 0 0,-1 0 0,1 0 0,0 0 0,-1-1 0,1 1 0,0 0 0,-1 0 0,1 0 0,-1 0 0,1 0 0,0 0 0,-1 0 0,1 0 0,0 0 0,-1 0 0,1 0 0,-1 0 0,1 0 0,0 0 0,-1 0 0,1 0 0,0 1 0,-1-1 0,1 0 0,0 0 0,-1 0 0,1 1 0,0-1 0,-1 0 0,1 0 0,0 1 0,0-1 0,-1 0 0,1 1 0,0-1 0,-21 20 0,4 6-114,1 0 1,2 1-1,0 0 0,2 1 0,1 1 1,2-1-1,0 2 0,2-1 0,1 1 1,2 0-1,-1 34 0,4-34-6712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1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24575,'15'2'0,"-1"0"0,1 0 0,-1 2 0,0 0 0,0 1 0,21 9 0,30 10 0,-42-20 0,0 0 0,0-1 0,37 0 0,-36-3 0,0 2 0,0 0 0,29 7 0,-17-2 0,1-1 0,-1-2 0,1-2 0,42-3 0,57 4 0,-134-3 0,1 0 0,-1 0 0,1 1 0,-1-1 0,1 0 0,-1 1 0,0 0 0,1-1 0,-1 1 0,0 0 0,0 0 0,1 0 0,-1 0 0,0 1 0,0-1 0,0 1 0,0-1 0,-1 1 0,1 0 0,0-1 0,-1 1 0,1 0 0,-1 0 0,0 0 0,1 1 0,-1-1 0,0 0 0,0 0 0,-1 0 0,1 1 0,0-1 0,-1 1 0,1-1 0,-1 0 0,0 1 0,0-1 0,0 1 0,0-1 0,0 1 0,0-1 0,-1 0 0,0 4 0,-4 12 0,0 0 0,-1 0 0,-1 0 0,-13 26 0,8-19 0,-91 229 0,83-196 0,2 2 0,-12 86 0,24-110 0,-10 70 0,-3 169 0,21-214 0,0-32 0,-2 0 0,-4 48 0,4-77 0,0 1 0,0 0 0,0-1 0,0 1 0,0-1 0,0 1 0,-1-1 0,1 0 0,0 1 0,0-1 0,0 1 0,-1-1 0,1 1 0,0-1 0,0 1 0,-1-1 0,1 0 0,0 1 0,-1-1 0,1 1 0,0-1 0,-1 0 0,1 0 0,-1 1 0,1-1 0,0 0 0,-1 0 0,1 1 0,-1-1 0,1 0 0,-1 0 0,1 0 0,-1 0 0,0 0 0,-19-9 0,-20-31 0,35 35 0,-36-36 0,-57-43 0,-12-11 0,87 76 0,-2 0 0,-1 1 0,-28-15 0,19 12 0,-56-26-1365,72 37-5461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4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24575,'38'2'0,"0"1"0,-1 1 0,60 16 0,105 42 0,-196-60 0,20 9 0,-2 0 0,1 2 0,-1 0 0,-1 2 0,-1 1 0,36 31 0,-50-37 0,0 1 0,0 1 0,-1-1 0,0 1 0,-1 0 0,0 1 0,-1 0 0,-1-1 0,0 1 0,-1 1 0,0-1 0,-1 1 0,0-1 0,-1 15 0,-1-20 0,-1-1 0,0 0 0,-1 0 0,0 0 0,0 0 0,-1 0 0,1 0 0,-1 0 0,-1-1 0,1 1 0,-1-1 0,-1 0 0,1 0 0,-1-1 0,0 1 0,0-1 0,0 0 0,-1 0 0,0-1 0,0 0 0,-12 7 0,-13 6 0,-2-1 0,0-2 0,-43 13 0,30-11 0,-511 164 0,554-179 0,-6 1 0,0 1 0,0 0 0,0 0 0,-14 8 0,22-10 0,0 0 0,0-1 0,0 1 0,0 0 0,0-1 0,0 1 0,1 0 0,-1 0 0,0 0 0,0 0 0,1 0 0,-1 0 0,1 0 0,-1 0 0,1 0 0,-1 0 0,1 0 0,0 0 0,-1 2 0,1-2 0,0 0 0,1 1 0,-1-1 0,1 1 0,-1-1 0,1 0 0,-1 1 0,1-1 0,0 0 0,-1 0 0,1 1 0,0-1 0,0 0 0,0 0 0,0 0 0,0 0 0,0 0 0,0 0 0,3 1 0,13 10 0,0-1 0,1-1 0,0 0 0,1-2 0,39 13 0,102 18 0,-99-25 0,-33-7 0,0-1 0,1-2 0,30 2 0,-23-3 0,0 1 0,37 10 0,-8-2 0,-11 3-1365,-32-7-5461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4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24575,'38'2'0,"0"1"0,-1 1 0,60 16 0,105 42 0,-196-60 0,20 9 0,-2 0 0,1 2 0,-1 0 0,-1 2 0,-1 1 0,36 31 0,-50-37 0,0 1 0,0 1 0,-1-1 0,0 1 0,-1 0 0,0 1 0,-1 0 0,-1-1 0,0 1 0,-1 1 0,0-1 0,-1 1 0,0-1 0,-1 15 0,-1-20 0,-1-1 0,0 0 0,-1 0 0,0 0 0,0 0 0,-1 0 0,1 0 0,-1 0 0,-1-1 0,1 1 0,-1-1 0,-1 0 0,1 0 0,-1-1 0,0 1 0,0-1 0,0 0 0,-1 0 0,0-1 0,0 0 0,-12 7 0,-13 6 0,-2-1 0,0-2 0,-43 13 0,30-11 0,-511 164 0,554-179 0,-6 1 0,0 1 0,0 0 0,0 0 0,-14 8 0,22-10 0,0 0 0,0-1 0,0 1 0,0 0 0,0-1 0,0 1 0,1 0 0,-1 0 0,0 0 0,0 0 0,1 0 0,-1 0 0,1 0 0,-1 0 0,1 0 0,-1 0 0,1 0 0,0 0 0,-1 2 0,1-2 0,0 0 0,1 1 0,-1-1 0,1 1 0,-1-1 0,1 0 0,-1 1 0,1-1 0,0 0 0,-1 0 0,1 1 0,0-1 0,0 0 0,0 0 0,0 0 0,0 0 0,0 0 0,0 0 0,3 1 0,13 10 0,0-1 0,1-1 0,0 0 0,1-2 0,39 13 0,102 18 0,-99-25 0,-33-7 0,0-1 0,1-2 0,30 2 0,-23-3 0,0 1 0,37 10 0,-8-2 0,-11 3-1365,-32-7-5461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1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24575,'147'3'0,"161"-6"0,-201-14-679,-69 10 655,60-3 1,87 12 23,81-5 0,-181-13 0,-64 10 0,0 1 0,28-2 0,58 7 0,-78 2 0,0-2 0,0-1 0,0-2 0,47-9 0,-65 9 48,0 0 0,-1 1 1,1 0-1,1 1 0,-1 0 1,0 0-1,15 2 0,-24 0-28,0-1 0,0 1 0,0-1 0,0 1 0,1 0-1,-2-1 1,1 1 0,0 0 0,0 1 0,0-1 0,0 0 0,0 0-1,-1 1 1,1-1 0,-1 1 0,1-1 0,1 4 0,-1-2-21,-1 0-1,0 0 1,0 0 0,0 0 0,-1 0 0,1 0 0,-1 0 0,1 1 0,-1-1 0,0 0 0,0 0 0,-1 0-1,1 1 1,-1-1 0,-1 5 0,-6 17 1,-1 0 0,-2-1 0,0 0 0,-2 0 0,-24 35 0,-13 24 0,-91 220 0,118-243 0,4 1 0,1 1 0,-10 79 0,21-85 0,-14 76 0,15-100 0,2 1 0,2 0 0,2 53 0,-2 27 0,2-110 0,0 0 0,-1-1 0,1 1 0,0 0 0,-1-1 0,0 1 0,1-1 0,-1 1 0,0-1 0,-1 1 0,1-1 0,0 0 0,-1 0 0,1 1 0,-3 2 0,2-5 0,1 1 0,0 0 0,0-1 0,-1 0 0,1 1 0,0-1 0,-1 0 0,1 1 0,-1-1 0,1 0 0,0 0 0,-1 0 0,1 0 0,-1-1 0,1 1 0,0 0 0,-1-1 0,1 1 0,0-1 0,-1 1 0,1-1 0,0 1 0,0-1 0,0 0 0,-1 0 0,1 1 0,0-1 0,0 0 0,0 0 0,-1-2 0,-43-34 0,6 3 0,-1 1 0,-2 3 0,-2 1 0,-60-30 0,74 44-75,14 7-248,0 1 1,0 1-1,-27-8 1,18 9-6504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24575,'38'2'0,"-1"2"0,50 11 0,-46-7 0,69 4 0,0-12 0,-64-2 0,0 3 0,1 1 0,57 11 0,-54-3-455,0-3 0,84 1 0,-101-8-6371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24575,'112'2'0,"126"-5"0,-100-20 0,-103 15 0,-6 0-1365,-7-1-5461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364 24575,'-47'0'0,"-106"-4"0,132 1 0,1 0 0,-1-1 0,1-1 0,0-1 0,-27-11 0,-174-88 0,-112-48 0,202 92 0,130 61 0,0-1 0,0 1 0,-1-1 0,1 1 0,0 0 0,-1 0 0,1 0 0,0-1 0,-1 1 0,1 0 0,-1 1 0,1-1 0,0 0 0,-1 0 0,1 1 0,0-1 0,0 0 0,-1 1 0,1-1 0,0 1 0,0 0 0,-1-1 0,1 1 0,0 0 0,0 0 0,0 0 0,0 0 0,0 0 0,0 0 0,0 0 0,1 0 0,-1 0 0,0 0 0,1 0 0,-1 1 0,0-1 0,1 0 0,0 0 0,-1 1 0,1-1 0,0 0 0,-1 1 0,1 1 0,-2 9 0,0 1 0,1-1 0,1 23 0,0-25 0,5 625 0,-7-600 0,-1 0 0,-10 39 0,6-36 0,-3 58 0,5-35 0,-3-1 0,-23 88 0,7-36 0,11-60 0,9-40 0,0 1 0,1-1 0,1 1 0,0 0 0,0 0 0,2 14 0,0-24 0,0 1 0,1 0 0,0 0 0,0-1 0,0 1 0,1 0 0,-1-1 0,1 1 0,0-1 0,0 0 0,0 0 0,0 0 0,0 0 0,1 0 0,0 0 0,-1 0 0,1-1 0,0 1 0,0-1 0,0 0 0,1 0 0,-1 0 0,1 0 0,-1-1 0,5 2 0,47 16 0,0-2 0,1-2 0,94 11 0,-96-20 0,81 16 0,-80-14 0,1-2 0,-1-2 0,101-7 0,-39 0 0,-49 3-1365,-38 0-5461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1749 24575,'0'-594'0,"4"549"0,1 0 0,3 0 0,1 1 0,31-85 0,-7 20 0,37-133 0,-32 98 0,-19 75-455,2 0 0,57-122 0,-68 169-6371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24575,'9'2'0,"-1"-1"0,0 2 0,0-1 0,0 1 0,-1 0 0,1 0 0,-1 1 0,8 5 0,8 3 0,33 16 0,1-2 0,1-3 0,1-2 0,67 14 0,-95-29 0,24 5 0,1-3 0,77 3 0,-42-13 0,-44 0 0,0 2 0,-1 2 0,72 12 0,-38-2 0,1-3 0,1-4 0,119-8 0,-54 0 0,-43 3-1365,-74 0-5461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111 171 24575,'-3'0'0,"0"1"0,0 0 0,0 0 0,0 0 0,0 1 0,0-1 0,1 1 0,-1-1 0,0 1 0,1 0 0,0 0 0,-1 0 0,1 0 0,0 0 0,0 1 0,0-1 0,-3 5 0,-27 47 0,26-41 0,1 0 0,1 0 0,0 0 0,1 1 0,0-1 0,1 1 0,0 17 0,4 103 0,1-61 0,-3-68 0,0 1 0,0-1 0,1 0 0,0 1 0,0-1 0,0 1 0,1-1 0,-1 0 0,1 0 0,1 0 0,-1 0 0,1 0 0,-1 0 0,1-1 0,4 5 0,-2-4 0,1 0 0,-1-1 0,1 0 0,-1 0 0,1-1 0,0 1 0,1-1 0,-1-1 0,0 1 0,1-1 0,12 3 0,-8-3 0,-1-1 0,0 1 0,0-2 0,0 1 0,0-2 0,1 1 0,-1-1 0,0-1 0,0 0 0,0 0 0,0-1 0,-1 0 0,1-1 0,-1 0 0,0-1 0,0 1 0,0-2 0,0 1 0,9-10 0,-9 7 0,0 0 0,0 0 0,-1-1 0,-1-1 0,1 0 0,-1 1 0,-1-2 0,0 1 0,-1-1 0,0 0 0,0 0 0,-1-1 0,0 1 0,-1-1 0,-1 0 0,2-13 0,-2 3 0,-1-1 0,-1 0 0,-1 1 0,-1-1 0,-1 1 0,-6-24 0,5 32 0,-1 1 0,0 0 0,0 0 0,-2 0 0,0 0 0,0 1 0,-1 0 0,0 1 0,-1 0 0,-18-18 0,9 12-136,0 2-1,-1 0 1,-1 1-1,-1 1 1,0 0-1,0 2 1,-1 0-1,-1 2 0,-38-11 1,32 13-6690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1120 24575,'-1'-48'0,"3"1"0,1-1 0,14-66 0,5-8 0,-15 79 0,1 0 0,2 0 0,26-70 0,-27 92 0,10-25 0,2 0 0,2 2 0,53-76 0,-37 66 0,-26 34 0,1 1 0,0 1 0,1 0 0,1 1 0,32-27 0,-40 40 0,-1 0 0,1 0 0,0 0 0,0 1 0,0 0 0,1 1 0,-1 0 0,1 0 0,-1 1 0,1 0 0,0 0 0,-1 1 0,1 0 0,0 1 0,8 1 0,-10-1 0,0 0 0,0 1 0,-1-1 0,1 1 0,0 1 0,-1-1 0,0 1 0,0 1 0,1-1 0,-2 1 0,1 0 0,0 0 0,-1 1 0,0-1 0,0 1 0,0 0 0,-1 1 0,0-1 0,4 7 0,2 5 0,-2-1 0,0 2 0,-1-1 0,-1 1 0,0 0 0,-1 0 0,-1 0 0,-1 1 0,-1 0 0,-1-1 0,0 26 0,-2-40 0,1-1 0,-1 1 0,0-1 0,0 1 0,0-1 0,-1 1 0,1-1 0,-1 0 0,1 0 0,-1 0 0,0 0 0,-1 0 0,1 0 0,0 0 0,-1-1 0,0 1 0,1-1 0,-1 0 0,0 1 0,0-1 0,0-1 0,0 1 0,-1 0 0,1-1 0,0 0 0,-1 0 0,1 0 0,-1 0 0,0 0 0,-4 0 0,-13 1 0,-1 0 0,0-1 0,0-2 0,-22-2 0,8 0 0,-210 0-1365,216 3-5461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0 803 24575,'8'-10'0,"0"-2"0,-1 1 0,-1-1 0,1 0 0,-2 0 0,0-1 0,-1 1 0,4-16 0,-2 8 0,30-90 0,41-230 0,-46 197 0,-31 140 0,1-1 0,0 1 0,0 0 0,0 0 0,0 0 0,0-1 0,0 1 0,1 1 0,0-1 0,-1 0 0,1 0 0,0 0 0,1 1 0,-1-1 0,0 1 0,1 0 0,-1 0 0,1 0 0,0 0 0,-1 0 0,1 0 0,0 1 0,0 0 0,0-1 0,1 1 0,-1 0 0,0 0 0,0 1 0,0-1 0,1 1 0,3-1 0,9 2 0,0 0 0,0 0 0,0 2 0,0 0 0,21 7 0,20 4 0,9-9-1365,-37-3-5461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24575,'6'0'0,"8"0"0,7 0 0,7 0 0,3 0 0,4 0 0,1 0 0,0 0 0,0 0 0,-5 0-8191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24575,'5'0'0,"3"-6"0,-1-8 0,-1-7 0,5-1 0,-1-2 0,-1-3 0,-2-2 0,-2-3 0,-3-2 0,-1 5-8191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24575,'6'0'0,"8"0"0,1 6 0,5 2 0,4-1 0,4-1 0,4-2 0,1-1 0,2-2 0,1 0 0,0-1 0,-7-1-8191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0,7 0 0,3 0 0,3 0 0,2 0 0,0 0 0,-5 0-8191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0,1 6 0,1 2 0,4 0 0,3-2 0,-4-2-8191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344 906 24575,'2'0'0,"0"-1"0,0 0 0,-1 1 0,1-1 0,0 0 0,0 0 0,-1 0 0,1 0 0,-1-1 0,1 1 0,-1 0 0,0-1 0,1 1 0,-1-1 0,0 1 0,0-1 0,0 1 0,1-4 0,21-37 0,-18 31 0,114-281 0,-39 82 0,-45 140 0,53-83 0,-26 50 0,-143 179 0,67-62 0,-1-1 0,0 0 0,-1-1 0,-1-1 0,1 0 0,-2-2 0,0 0 0,0 0 0,0-2 0,-1 0 0,0-2 0,0 0 0,-1 0 0,-29 1 0,20-3 0,-48 10 0,47-6 0,-44 2 0,50-6 45,1 0-1,-27 9 1,-29 3-1544,52-12-5327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24575,'6'0'0,"8"0"0,7 0 0,7 0 0,3 0 0,4 0 0,1 0 0,0 0 0,0 0 0,0 0 0,0 0 0,-1 0 0,0 0 0,0 0 0,0 0 0,-6 0-8191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24575,'147'3'0,"161"-7"0,-176-17 0,-56 7 0,36-13-1365,-87 23-5461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24575,'-490'0'0,"468"1"0,1 1 0,0 0 0,-29 8 0,41-8 0,0 0 0,0 1 0,0 0 0,0 1 0,0 0 0,1 0 0,0 1 0,0 0 0,-15 12 0,19-12 0,0 1 0,0 0 0,1 0 0,0 0 0,0 0 0,0 0 0,0 1 0,1-1 0,0 1 0,1 0 0,0 0 0,0-1 0,0 1 0,0 0 0,1 0 0,2 14 0,1 9 0,2 0 0,12 42 0,-15-63 0,11 41 0,-2-14 0,-2 0 0,-2 1 0,5 69 0,-14 31 0,3 74 0,-1-207 0,1 1 0,-1-1 0,1 1 0,-1-1 0,1 0 0,1 1 0,-1-1 0,1 0 0,-1 1 0,1-1 0,1 0 0,-1-1 0,0 1 0,1 0 0,0-1 0,0 1 0,0-1 0,0 0 0,6 5 0,0-4 0,-1 0 0,1 0 0,0-1 0,-1 0 0,1-1 0,1 0 0,-1 0 0,12 0 0,59 10 0,-43-5 0,60 3 0,147-11-1365,-214 1-5461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24575,'0'1'0,"0"0"0,0 0 0,0-1 0,0 1 0,0 0 0,0 0 0,0 0 0,0-1 0,1 1 0,-1 0 0,0 0 0,1-1 0,-1 1 0,0 0 0,1 0 0,-1-1 0,1 1 0,-1 0 0,1-1 0,-1 1 0,1-1 0,-1 1 0,1-1 0,0 1 0,-1-1 0,1 1 0,0-1 0,-1 0 0,2 1 0,27-2 0,-22-2 0,1 0 0,0 0 0,-1 0 0,0-1 0,8-5 0,30-30 0,-2-1 0,64-77 0,32-59 0,173-168 0,-312 343 0,1 0 0,-1 0 0,1 1 0,0-1 0,-1 0 0,1 1 0,0-1 0,0 1 0,-1-1 0,1 1 0,0-1 0,0 1 0,0 0 0,0-1 0,-1 1 0,1 0 0,0-1 0,0 1 0,0 0 0,0 0 0,0 0 0,0 0 0,0 0 0,0 0 0,-1 0 0,1 0 0,0 1 0,0-1 0,0 0 0,0 0 0,1 2 0,0-1 0,0 1 0,0 0 0,-1-1 0,1 1 0,-1 0 0,1 0 0,-1 1 0,0-1 0,0 0 0,0 0 0,2 5 0,0 6 0,1 0 0,-1 1 0,1 17 0,-4 159 0,2 8 0,-3-196 0,2 1 0,-1-1 0,0 0 0,0 1 0,1-1 0,-1 1 0,1-1 0,0 0 0,0 0 0,0 1 0,0-1 0,0 0 0,0 0 0,1 0 0,-1 0 0,1 0 0,1 2 0,-1-4 0,-1 1 0,1-1 0,-1 1 0,1-1 0,0 0 0,-1 0 0,1 0 0,0 0 0,-1 0 0,1 0 0,0 0 0,-1 0 0,1 0 0,0-1 0,-1 1 0,1-1 0,-1 1 0,1-1 0,-1 0 0,1 0 0,-1 1 0,1-1 0,-1 0 0,0 0 0,3-3 0,60-45 0,-2-4 0,61-66 0,-109 105 0,-11 11 0,-1 0 0,1 0 0,0 1 0,0-1 0,0 1 0,1 0 0,-1 0 0,0 0 0,1 0 0,-1 0 0,1 1 0,0-1 0,0 1 0,-1 0 0,1 1 0,0-1 0,0 0 0,0 1 0,0 0 0,0 0 0,0 0 0,6 2 0,-6-1 0,1 1 0,-1 0 0,1 0 0,-1 1 0,0-1 0,0 1 0,-1 0 0,1 0 0,0 0 0,-1 1 0,0-1 0,0 1 0,0 0 0,0 0 0,0 0 0,-1 0 0,0 0 0,3 6 0,12 36 0,-1 0 0,-3 1 0,14 96 0,-24-118 0,-2 52 0,-2-61 0,0 1 0,2-1 0,-1 1 0,2-1 0,1 0 0,0 0 0,7 23 0,2-18-1365,2-4-5461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216 112 24575,'-6'1'0,"-1"0"0,0 1 0,0 0 0,1 0 0,-1 0 0,1 0 0,0 1 0,0 0 0,0 1 0,0-1 0,0 1 0,1 0 0,-1 1 0,1-1 0,0 1 0,1 0 0,-1 1 0,1-1 0,-5 9 0,-4 6 0,0 0 0,2 1 0,0 0 0,-10 31 0,14-24 0,0 0 0,2 0 0,1 1 0,2 0 0,0-1 0,2 1 0,6 49 0,-6-74 0,1-1 0,-1 0 0,1 0 0,0 1 0,0-1 0,0 0 0,1 0 0,-1 0 0,1 0 0,0 0 0,-1 0 0,1-1 0,0 1 0,1 0 0,-1-1 0,0 0 0,1 1 0,0-1 0,2 2 0,1-1 0,-1 0 0,1-1 0,0 1 0,0-1 0,0-1 0,0 1 0,0-1 0,0 0 0,12 1 0,-6-2 0,0 0 0,-1-1 0,1 0 0,0-1 0,-1 0 0,0-1 0,1 0 0,-1-1 0,0 0 0,20-12 0,-17 6 0,0-2 0,0 0 0,-1 0 0,-1-1 0,0-1 0,14-21 0,-5 2 0,33-67 0,-43 74 0,-1 1 0,-1-2 0,-1 1 0,-2-1 0,0 0 0,-2 0 0,-1-1 0,-1 1 0,-2-1 0,-2-28 0,2 53-3,-1-1-1,1 1 0,-1 0 1,1-1-1,-1 1 0,0 0 1,-1 0-1,1-1 0,0 1 1,-1 0-1,0 0 0,0 1 1,0-1-1,0 0 0,0 0 1,0 1-1,-1 0 0,1-1 1,-1 1-1,1 0 0,-5-2 1,2 2 20,0 0-1,-1 0 1,1 0 0,-1 1-1,0-1 1,0 1 0,1 1-1,-1-1 1,0 1 0,0 0-1,-8 2 1,-5 1-229,0 0 0,0 2 0,0 0-1,1 2 1,0 0 0,-25 13 0,24-9-6614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0 972 24575,'54'1'0,"50"-1"0,-95-1 0,1 0 0,-1 0 0,0-1 0,0-1 0,0 0 0,0 0 0,0 0 0,12-8 0,-10 5 0,-1 0 0,0 0 0,-1-1 0,1 0 0,8-9 0,-15 12 0,0 1 0,0-1 0,0-1 0,-1 1 0,1 0 0,-1-1 0,0 1 0,0-1 0,0 1 0,-1-1 0,0 0 0,1-8 0,0 1 0,-2 0 0,1 1 0,-2-1 0,1 1 0,-2-1 0,1 0 0,-7-18 0,-3-4 0,-19-38 0,20 50 0,0 0 0,2 0 0,1-1 0,0 0 0,-4-32 0,9 38 0,0-4 0,0 1 0,3-41 0,0 56 0,-1 1 0,1-1 0,0 1 0,0-1 0,0 1 0,0 0 0,1-1 0,0 1 0,0 0 0,0 0 0,1 0 0,-1 0 0,1 1 0,0-1 0,0 0 0,0 1 0,0 0 0,7-5 0,69-37 0,-47 28 0,54-39 0,-70 44 0,1 1 0,0 1 0,0 0 0,1 2 0,35-12 0,99-19 0,-107 30 0,-17 3-1365,-3 2-5461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24575,'0'662'-1365,"0"-632"-5461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0 879 24575,'1'-7'0,"1"0"0,0 0 0,0 0 0,0 0 0,0 0 0,1 1 0,0-1 0,6-7 0,6-18 0,108-264 0,-109 268 0,-1-2 0,-1 1 0,-2-2 0,-1 1 0,-1-1 0,-2 0 0,5-58 0,-11 88 0,0-15 0,0 0 0,0 0 0,-2 0 0,-4-23 0,5 35 0,0 0 0,-1 1 0,1-1 0,-1 0 0,1 1 0,-1-1 0,0 1 0,-1 0 0,1-1 0,0 1 0,-1 0 0,0 0 0,0 1 0,0-1 0,0 0 0,0 1 0,0 0 0,-1 0 0,1 0 0,-1 0 0,1 1 0,-1-1 0,-6-1 0,-1 0 0,-1 1 0,0 0 0,0 1 0,0 0 0,0 1 0,0 0 0,-24 4 0,36-4 0,0 0 0,-1 0 0,1 0 0,0 0 0,0 0 0,-1 0 0,1 0 0,0 0 0,-1 0 0,1 0 0,0 0 0,0 0 0,-1 1 0,1-1 0,0 0 0,0 0 0,-1 0 0,1 0 0,0 1 0,0-1 0,0 0 0,-1 0 0,1 0 0,0 1 0,0-1 0,0 0 0,0 1 0,-1-1 0,1 0 0,0 0 0,0 1 0,0-1 0,0 0 0,0 0 0,0 1 0,0 0 0,9 8 0,22 9 0,-27-16 0,19 8 0,0-1 0,0-2 0,0 0 0,1-1 0,29 2 0,18 6 0,-16-6 0,0-2 0,0-3 0,101-6 0,-37 0 0,193 3-1365,-282 0-5461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 24575,'1'-10'0,"1"0"0,0 0 0,1 0 0,0 0 0,1 1 0,0-1 0,7-11 0,3-10 0,17-33 0,75-116 0,-68 120 0,8-18 0,48-71 0,-81 131 0,1 1 0,0 0 0,2 1 0,0 0 0,32-23 0,-45 37 0,0 1 0,0-1 0,0 1 0,1-1 0,-1 1 0,0 0 0,1 0 0,-1 1 0,1-1 0,-1 1 0,1-1 0,-1 1 0,1 0 0,-1 1 0,1-1 0,-1 0 0,1 1 0,-1 0 0,0 0 0,1 0 0,-1 0 0,0 1 0,0-1 0,1 1 0,-1 0 0,0 0 0,5 4 0,8 7 0,-1 1 0,0 0 0,23 29 0,-12-12 0,-17-22 0,-1 0 0,-1 0 0,0 1 0,0 0 0,-1 1 0,6 12 0,-11-21 0,0 1 0,1-1 0,-2 1 0,1 0 0,0-1 0,0 1 0,-1 0 0,1 0 0,-1-1 0,0 1 0,0 0 0,0 0 0,0-1 0,-1 1 0,1 0 0,-1 0 0,1-1 0,-1 1 0,0 0 0,0-1 0,0 1 0,-1-1 0,1 0 0,0 1 0,-1-1 0,0 0 0,1 0 0,-1 1 0,0-1 0,0-1 0,-4 4 0,-4 1 0,0 0 0,-1-1 0,1-1 0,-1 0 0,0 0 0,0-1 0,-1 0 0,1-1 0,-23 1 0,-13-1 0,-54-5 0,35 0 0,19 1 0,23 1 0,0 0 0,-41 5 0,64-4 0,1 0 0,0 0 0,-1 0 0,1 0 0,0 0 0,-1 0 0,1 0 0,0 0 0,-1 0 0,1 0 0,0 0 0,-1 0 0,1 0 0,0 0 0,-1 0 0,1 0 0,0 0 0,-1 1 0,1-1 0,0 0 0,-1 0 0,1 0 0,0 1 0,0-1 0,-1 0 0,1 0 0,0 1 0,0-1 0,-1 0 0,1 0 0,0 1 0,0-1 0,0 0 0,0 1 0,-1-1 0,1 0 0,0 1 0,0-1 0,0 0 0,0 1 0,0-1 0,0 0 0,0 1 0,0-1 0,0 0 0,0 1 0,0-1 0,0 0 0,0 1 0,0-1 0,1 1 0,19 16 0,31 11 0,-50-28 0,106 55 27,-58-28-723,84 32 0,-111-52-6130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24575,'5'0'0,"0"-1"0,0 0 0,0 0 0,0-1 0,0 1 0,0-1 0,0 0 0,-1 0 0,1 0 0,-1-1 0,0 0 0,0 0 0,0 0 0,8-7 0,4-7 0,30-38 0,-19 21 0,42-57 0,-55 69 0,2 0 0,1 0 0,0 2 0,2 0 0,39-32 0,-54 49 0,-1 0 0,1 1 0,0-1 0,-1 1 0,1 0 0,0 0 0,0 1 0,1-1 0,-1 1 0,0 0 0,0 0 0,1 0 0,-1 1 0,0 0 0,1-1 0,-1 1 0,1 1 0,-1-1 0,0 1 0,1 0 0,-1 0 0,0 0 0,0 0 0,1 1 0,-1-1 0,0 1 0,0 0 0,5 4 0,-4-1 0,0 0 0,0 0 0,0 1 0,0-1 0,-1 1 0,0 0 0,0 0 0,-1 0 0,0 1 0,0-1 0,0 1 0,-1 0 0,0 0 0,0 0 0,-1 0 0,2 13 0,0 15 0,-2 0 0,0 0 0,-3 0 0,-5 36 0,4-56 0,0-1 0,-1 0 0,-1 0 0,0 0 0,-1 0 0,0-1 0,-1 0 0,0 0 0,-1-1 0,-1 0 0,0 0 0,-13 12 0,6-6-1365,3-2-5461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24575,'6'0'0,"8"0"0,7 0 0,6 0 0,5 0 0,2 0 0,2 0 0,-6-6 0,-2-1 0,1-1 0,-5 2-8191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0 683 24575,'3'0'0,"-1"-1"0,1 1 0,-1-1 0,1 0 0,-1 0 0,0 0 0,1 0 0,-1 0 0,0 0 0,0-1 0,0 1 0,0-1 0,0 0 0,0 1 0,0-1 0,0 0 0,1-3 0,29-43 0,-23 33 0,30-48 0,-4 7 0,62-79 0,-46 70 0,-38 47 0,0 0 0,1 1 0,1 0 0,0 1 0,2 1 0,-1 0 0,2 1 0,0 1 0,28-15 0,28-12 0,-54 28 0,0 1 0,1 0 0,0 2 0,30-10 0,-48 19 0,0-1 0,0 0 0,0 1 0,0-1 0,1 1 0,-1 0 0,0 0 0,0 0 0,0 1 0,0-1 0,0 1 0,0 0 0,0-1 0,0 1 0,0 0 0,-1 1 0,1-1 0,0 1 0,-1-1 0,1 1 0,-1 0 0,1 0 0,-1 0 0,0 0 0,1 0 0,-1 0 0,-1 1 0,1-1 0,0 1 0,0-1 0,-1 1 0,0 0 0,2 4 0,-1-3 0,-1 0 0,0 0 0,0-1 0,-1 1 0,1 0 0,-1 0 0,0 0 0,0 0 0,0-1 0,-1 1 0,1 0 0,-1 0 0,0 0 0,0-1 0,0 1 0,0 0 0,-1-1 0,0 1 0,1-1 0,-1 0 0,-1 1 0,1-1 0,0 0 0,-1 0 0,1-1 0,-5 5 0,-7 4 0,-45 36 0,-90 56 0,141-98 9,0-1-1,-1-1 1,0 0-1,0 0 1,0 0 0,0-1-1,0-1 1,0 1-1,0-1 1,-1-1-1,1 0 1,0 0-1,-16-3 1,3-1-306,0-2 0,0 0 0,0-2 0,-28-13 0,29 12-6529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24575,'1'1'0,"1"0"0,0-1 0,0 1 0,-1 0 0,1 0 0,0 0 0,-1 0 0,1 0 0,-1 0 0,1 1 0,-1-1 0,0 0 0,1 1 0,-1-1 0,0 1 0,0 0 0,0-1 0,1 3 0,20 39 0,-17-32 0,25 47 0,-5-11 0,34 89 0,-56-125-136,1-1-1,0 0 1,1 0-1,0 0 1,1-1-1,0 1 1,0-2-1,1 1 0,12 12 1,-3-8-6690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24575,'27'1'0,"0"2"0,51 12 0,-2 0 0,5-1 0,-32-5 0,102 5 0,-122-14-120,-7 1-87,0-1-1,-1 0 1,1-2-1,0-1 0,34-8 1,-34 3-6619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24575,'5'1'0,"-1"0"0,1 0 0,-1 0 0,0 1 0,1-1 0,7 5 0,22 8 0,18-8 0,0-1 0,1-3 0,100-8 0,-69-10 0,-62 10 0,0 1 0,26-1 0,-15 4-1365,-5 2-5461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3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1719 24575,'-3'-1'0,"0"0"0,0 0 0,0 0 0,1 0 0,-1 0 0,0-1 0,0 1 0,1-1 0,-1 0 0,1 0 0,-1 0 0,1 0 0,0 0 0,0 0 0,0-1 0,0 1 0,-3-5 0,-28-47 0,24 30 0,1 1 0,0-1 0,2 0 0,-5-40 0,6 34 0,-1-10 0,2 0 0,2-1 0,2 1 0,1-1 0,2 1 0,15-68 0,90-309 0,-79 340 0,4 2 0,3 1 0,60-88 0,-64 111 0,2 2 0,2 2 0,70-72 0,-104 117 0,0 1 0,0-1 0,0 0 0,0 1 0,0-1 0,0 1 0,0 0 0,0-1 0,0 1 0,1 0 0,-1 0 0,0 1 0,1-1 0,-1 0 0,1 1 0,-1 0 0,1-1 0,-1 1 0,1 0 0,-1 0 0,1 1 0,3 0 0,-2 0 0,1 1 0,-1 0 0,0 0 0,0 0 0,0 0 0,0 1 0,0 0 0,-1 0 0,1 0 0,-1 0 0,5 5 0,3 7 0,0 0 0,0 1 0,-2 0 0,0 1 0,7 18 0,15 33 0,-13-31 0,16 52 0,-33-87 0,0 1 0,0-1 0,0 1 0,-1-1 0,1 1 0,-1-1 0,0 1 0,1 0 0,-1-1 0,0 1 0,-1-1 0,1 1 0,0 0 0,-1-1 0,1 1 0,-1-1 0,0 1 0,0-1 0,0 1 0,0-1 0,0 0 0,-1 1 0,1-1 0,-1 0 0,0 0 0,-2 3 0,-1-2 0,0 0 0,1-1 0,-1 1 0,0-1 0,-1 0 0,1 0 0,0-1 0,-1 0 0,1 0 0,0 0 0,-1 0 0,-5-1 0,-16 3 0,0 1 0,0 2 0,1 0 0,0 2 0,0 1 0,0 1 0,2 1 0,-1 1 0,-28 19 0,42-25-136,0-1-1,0 0 1,0 0-1,-1-1 1,0-1-1,0 0 1,0-1-1,0 0 0,-21 0 1,5-1-6690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3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 24575,'-7'0'0,"-1"1"0,0 0 0,1 1 0,-1-1 0,1 1 0,-1 1 0,1 0 0,0 0 0,-13 7 0,-60 47 0,23-15 0,20-15 0,1 2 0,2 1 0,-50 56 0,81-82 0,-14 13 0,2 1 0,0 0 0,1 1 0,1 1 0,1 0 0,0 1 0,-14 39 0,23-53 0,1-1 0,0 1 0,1 0 0,-1 0 0,1 0 0,1-1 0,-1 1 0,1 0 0,1 0 0,-1 0 0,1 0 0,0 0 0,1 0 0,-1 0 0,1-1 0,1 1 0,-1 0 0,1-1 0,0 0 0,1 0 0,0 0 0,0 0 0,0-1 0,0 1 0,1-1 0,0 0 0,0 0 0,0-1 0,1 1 0,7 4 0,-2-3 0,0 0 0,0-1 0,0 0 0,0-1 0,1 0 0,0-1 0,0 0 0,0 0 0,18 0 0,14-1 0,57-4 0,-40 0 0,-37 0 0,0-1 0,0 0 0,0-2 0,0-1 0,-1-1 0,24-10 0,-13 3 0,0-2 0,-1-2 0,39-27 0,-62 39 0,-1-2 0,1 1 0,-1-1 0,0 0 0,-1-1 0,0 0 0,-1-1 0,0 1 0,0-2 0,-1 1 0,0 0 0,-1-1 0,0 0 0,-1-1 0,0 1 0,0-1 0,-2 1 0,1-1 0,-2 0 0,1 0 0,-2 0 0,0-15 0,0-7 40,-1-1 0,-10-57 0,9 81-164,-1-1 0,-1 1 1,0-1-1,0 1 0,-1 0 0,-1 1 1,0-1-1,0 1 0,-1 0 0,0 1 1,-12-13-1,-2 1-6702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24575,'40'2'0,"-1"2"0,40 9 0,-38-6 0,75 4 0,-98-10-83,25 0-173,-1-1-1,1-2 1,-1-2-1,62-15 1,-80 13-6570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3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1534 24575,'-1'-7'0,"-1"1"0,0 0 0,0-1 0,0 1 0,-6-9 0,-3-10 0,-134-392 0,-43-35 0,95 235 0,-5-51 0,70 184-1365,21 61-5461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1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62 24575,'-27'-11'0,"6"1"0,-11-1 0,11 4 0,0 1 0,-1 0 0,-35-3 0,51 8 0,-1 1 0,0 0 0,1 0 0,-1 1 0,0 0 0,1 0 0,-1 0 0,1 1 0,-1 0 0,1 1 0,0-1 0,0 1 0,0 0 0,0 1 0,0-1 0,-6 7 0,6-5 0,0 1 0,0-1 0,1 1 0,0 0 0,0 1 0,1-1 0,0 1 0,0 0 0,0 0 0,1 0 0,0 0 0,1 1 0,-1-1 0,1 1 0,-1 14 0,2-18 0,1 1 0,1-1 0,-1 0 0,0 1 0,1-1 0,0 0 0,0 0 0,0 1 0,1-1 0,-1 0 0,1 0 0,0-1 0,0 1 0,1 0 0,-1-1 0,1 1 0,-1-1 0,1 0 0,0 1 0,1-1 0,-1-1 0,0 1 0,1 0 0,-1-1 0,1 0 0,0 0 0,0 0 0,0 0 0,0-1 0,5 2 0,64 20 0,-33-11 0,1 2 0,62 30 0,-101-43 0,1 1 0,-1-1 0,0 0 0,1 0 0,-1 1 0,0 0 0,0-1 0,0 1 0,-1 0 0,1 0 0,0 0 0,-1 0 0,1 0 0,-1 0 0,1 1 0,-1-1 0,0 0 0,0 1 0,0-1 0,-1 1 0,1-1 0,0 1 0,-1-1 0,0 1 0,1-1 0,-1 1 0,0 0 0,0-1 0,-1 1 0,1-1 0,-1 1 0,1 0 0,-1-1 0,0 1 0,1-1 0,-2 0 0,1 1 0,-3 3 0,1 0 0,-1-1 0,1 0 0,-1 0 0,-1 0 0,1-1 0,-1 0 0,0 0 0,0 0 0,0 0 0,0-1 0,-1 1 0,1-1 0,-1-1 0,0 1 0,-9 2 0,-22 1 0,-2-2 0,1-2 0,0-1 0,-55-6 0,-9 1 0,-1 4-1365,73 0-5461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1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1 810 24575,'15'-16'0,"-1"0"0,-1-1 0,0 0 0,-2-1 0,11-21 0,42-100 0,-63 137 0,22-61 0,25-111 0,-40 140 0,-3 13-124,-1 1 0,-1-1 0,0 0 0,-2 0 0,-1 0 0,0 0-1,-1 0 1,-2 1 0,0-1 0,-7-22 0,2 20-6702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1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24575,'15'2'0,"-1"0"0,1 0 0,-1 2 0,0 0 0,0 1 0,21 9 0,30 10 0,-42-20 0,0 0 0,0-1 0,37 0 0,-36-3 0,0 2 0,0 0 0,29 7 0,-17-2 0,1-1 0,-1-2 0,1-2 0,42-3 0,57 4 0,-134-3 0,1 0 0,-1 0 0,1 1 0,-1-1 0,1 0 0,-1 1 0,0 0 0,1-1 0,-1 1 0,0 0 0,0 0 0,1 0 0,-1 0 0,0 1 0,0-1 0,0 1 0,0-1 0,-1 1 0,1 0 0,0-1 0,-1 1 0,1 0 0,-1 0 0,0 0 0,1 1 0,-1-1 0,0 0 0,0 0 0,-1 0 0,1 1 0,0-1 0,-1 1 0,1-1 0,-1 0 0,0 1 0,0-1 0,0 1 0,0-1 0,0 1 0,0-1 0,-1 0 0,0 4 0,-4 12 0,0 0 0,-1 0 0,-1 0 0,-13 26 0,8-19 0,-91 229 0,83-196 0,2 2 0,-12 86 0,24-110 0,-10 70 0,-3 169 0,21-214 0,0-32 0,-2 0 0,-4 48 0,4-77 0,0 1 0,0 0 0,0-1 0,0 1 0,0-1 0,0 1 0,-1-1 0,1 0 0,0 1 0,0-1 0,0 1 0,-1-1 0,1 1 0,0-1 0,0 1 0,-1-1 0,1 0 0,0 1 0,-1-1 0,1 1 0,0-1 0,-1 0 0,1 0 0,-1 1 0,1-1 0,0 0 0,-1 0 0,1 1 0,-1-1 0,1 0 0,-1 0 0,1 0 0,-1 0 0,0 0 0,-19-9 0,-20-31 0,35 35 0,-36-36 0,-57-43 0,-12-11 0,87 76 0,-2 0 0,-1 1 0,-28-15 0,19 12 0,-56-26-1365,72 37-5461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1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24575,'147'3'0,"161"-6"0,-201-14-679,-69 10 655,60-3 1,87 12 23,81-5 0,-181-13 0,-64 10 0,0 1 0,28-2 0,58 7 0,-78 2 0,0-2 0,0-1 0,0-2 0,47-9 0,-65 9 48,0 0 0,-1 1 1,1 0-1,1 1 0,-1 0 1,0 0-1,15 2 0,-24 0-28,0-1 0,0 1 0,0-1 0,0 1 0,1 0-1,-2-1 1,1 1 0,0 0 0,0 1 0,0-1 0,0 0 0,0 0-1,-1 1 1,1-1 0,-1 1 0,1-1 0,1 4 0,-1-2-21,-1 0-1,0 0 1,0 0 0,0 0 0,-1 0 0,1 0 0,-1 0 0,1 1 0,-1-1 0,0 0 0,0 0 0,-1 0-1,1 1 1,-1-1 0,-1 5 0,-6 17 1,-1 0 0,-2-1 0,0 0 0,-2 0 0,-24 35 0,-13 24 0,-91 220 0,118-243 0,4 1 0,1 1 0,-10 79 0,21-85 0,-14 76 0,15-100 0,2 1 0,2 0 0,2 53 0,-2 27 0,2-110 0,0 0 0,-1-1 0,1 1 0,0 0 0,-1-1 0,0 1 0,1-1 0,-1 1 0,0-1 0,-1 1 0,1-1 0,0 0 0,-1 0 0,1 1 0,-3 2 0,2-5 0,1 1 0,0 0 0,0-1 0,-1 0 0,1 1 0,0-1 0,-1 0 0,1 1 0,-1-1 0,1 0 0,0 0 0,-1 0 0,1 0 0,-1-1 0,1 1 0,0 0 0,-1-1 0,1 1 0,0-1 0,-1 1 0,1-1 0,0 1 0,0-1 0,0 0 0,-1 0 0,1 1 0,0-1 0,0 0 0,0 0 0,-1-2 0,-43-34 0,6 3 0,-1 1 0,-2 3 0,-2 1 0,-60-30 0,74 44-75,14 7-248,0 1 1,0 1-1,-27-8 1,18 9-6504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22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2396 24575,'2'-1'0,"-1"1"0,1-1 0,0 0 0,0 1 0,0-1 0,-1 0 0,1 0 0,0 0 0,-1 0 0,1-1 0,-1 1 0,1 0 0,-1-1 0,0 1 0,1-1 0,-1 1 0,2-3 0,20-34 0,-18 29 0,25-51 0,-3-2 0,-2 0 0,28-113 0,-25 79 0,18-92-963,-1-48 453,-21 103 300,-19 92 210,2-71 0,-6 73 0,1 0 0,9-43 0,2-6 0,-5 0 0,-3 0 0,-8-115 0,0 44 0,2 59 407,3-112 869,-2 209-1276,0 1 0,0-1 0,0 1 0,0-1 0,1 1 0,-1-1 0,1 1 0,-1 0 0,1-1 0,0 1 0,0 0 0,0-1 0,0 1 0,0 0 0,1 0 0,-1 0 0,1 0 0,-1 0 0,1 0 0,0 0 0,-1 1 0,1-1 0,0 1 0,0-1 0,1 1 0,-1 0 0,0 0 0,0 0 0,0 0 0,1 0 0,-1 0 0,1 0 0,-1 1 0,0-1 0,1 1 0,-1 0 0,1 0 0,2 0 0,9 2 0,0 1 0,0 0 0,0 0 0,-1 2 0,23 10 0,6 1 0,40 10 0,-41-11 0,1-2 0,0-2 0,65 8 0,22-1 0,-79-9 0,85 3 0,456-14-1365,-561 2-5461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22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24575,'5'0'0,"3"6"0,6 2 0,5-1 0,7-1 0,4-2 0,3-1 0,2-2 0,1 0 0,0-1 0,0 0 0,-1-1 0,1 1 0,-1 0 0,0 0 0,0 0 0,0 0 0,-6-1-8191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23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24575,'15'1'0,"0"1"0,-1 1 0,1 0 0,-1 2 0,0-1 0,21 11 0,30 8 0,-39-17 0,0-2 0,50 3 0,28 4 0,36 5 0,-71-10 0,13 10 0,-60-11 0,1 0 0,25 1 0,0-3 0,16 0 0,67 13 0,-68-8-107,1-3 0,96-4-1,-100-1-935,-30-1-5783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2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24575,'592'0'-1365,"-562"0"-5461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2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24575,'0'5'0,"6"3"0,7 0 0,9-3 0,-1 6 0,3-1 0,3-1 0,2-2 0,3-2 0,2-3 0,0-1 0,1-1 0,1 0 0,-1 0 0,1-1 0,-1 1 0,-6 0-8191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0 24575,'0'33'0,"-2"0"0,-1 0 0,-13 54 0,7-39 0,-3 54 0,-3 16 0,-20 127 0,0-58 0,24-141 0,-27 138 0,7-12 0,-5-28 0,29-118-1365,-2-6-5461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2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24575,'-2'112'0,"5"125"0,-3-231 0,1 0 0,-1 0 0,2 1 0,-1-1 0,1 0 0,0 0 0,0 0 0,1-1 0,-1 1 0,1 0 0,1-1 0,-1 0 0,1 0 0,0 0 0,0 0 0,0 0 0,9 6 0,-5-6 0,-1 0 0,1-1 0,0-1 0,0 1 0,0-1 0,0-1 0,1 1 0,-1-1 0,1-1 0,0 0 0,-1 0 0,11 0 0,0-1 0,0 0 0,0-1 0,0 0 0,0-2 0,22-5 0,-31 4 0,0 1 0,0-2 0,0 1 0,0-2 0,-1 1 0,0-1 0,0 0 0,0-1 0,-1 0 0,12-12 0,-2 0 0,30-33 0,-46 49 0,1 0 0,-1-1 0,1 1 0,-1-1 0,0 0 0,-1 0 0,1 0 0,0 0 0,-1 0 0,0 0 0,0 0 0,0-7 0,-1 10 0,0 1 0,1 0 0,-1 0 0,0 0 0,0-1 0,0 1 0,0 0 0,0 0 0,0-1 0,0 1 0,0 0 0,0 0 0,0 0 0,0-1 0,0 1 0,0 0 0,0 0 0,0-1 0,0 1 0,0 0 0,0 0 0,-1 0 0,1-1 0,0 1 0,0 0 0,0 0 0,0 0 0,0-1 0,0 1 0,-1 0 0,1 0 0,0 0 0,0 0 0,0 0 0,-1-1 0,1 1 0,0 0 0,0 0 0,0 0 0,-1 0 0,1 0 0,0 0 0,0 0 0,0 0 0,-1 0 0,1 0 0,0 0 0,0 0 0,-1 0 0,1 0 0,0 0 0,0 0 0,0 0 0,-1 0 0,-12 13 0,-11 21 0,-259 623 0,248-557 0,-35 91 0,68-185-97,-1 0-1,1 0 1,-1 0-1,-1 0 1,1-1-1,-1 1 1,0-1-1,0 0 1,-1 0-1,1 0 1,-1 0-1,0-1 0,-6 4 1,-9 2-6729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3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3014 1 24575,'-1'5'0,"-1"0"0,0 1 0,0-1 0,0 0 0,-1-1 0,1 1 0,-1 0 0,0-1 0,-4 5 0,-7 12 0,-97 209 0,41-78 0,-133 250-1226,16-69-7,41-96 1233,56-126 1,10-13-2,-174 216 1,156-196 1,-20 21-1,-24 26 15,-50 49-343,86-102 1313,-32 28 446,59-71-1253,-101 114-1,151-145-177,2 1 0,2 1 0,-29 63 0,32-58 0,-2-1 0,-57 78 0,66-102 0,1 1 0,1 0 0,0 1 0,2 0 0,0 1 0,2 0 0,0 1 0,-8 38 0,1 11 0,-2-2 0,-4 0 0,-3-1 0,-3-1 0,-38 65 0,55-112 0,8-14 0,-1-1 0,0 0 0,0 0 0,0-1 0,-1 1 0,-7 7 0,11-13 0,0 0 0,0 0 0,-1 0 0,1 0 0,0-1 0,-1 1 0,1 0 0,-1-1 0,1 1 0,-1-1 0,1 0 0,-1 1 0,1-1 0,-1 0 0,1 0 0,-1 0 0,0 0 0,1 0 0,-1 0 0,1-1 0,-1 1 0,1 0 0,-1-1 0,1 1 0,-1-1 0,1 0 0,-1 1 0,1-1 0,0 0 0,0 0 0,-1 0 0,1 0 0,0 0 0,0 0 0,0 0 0,0 0 0,0-1 0,-1 0 0,-4-7 0,0 0 0,1 0 0,0-1 0,1 0 0,0 1 0,0-2 0,1 1 0,0 0 0,1 0 0,0-1 0,0-14 0,-5-16 0,-3-20 0,4 1 0,2-1 0,7-104 0,-5-83 0,-15 163 0,12 64 0,0 0 0,-2-28 0,6 31 65,0-1-422,0-1-1,-2 1 1,-6-28-1,2 25-6468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3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0 244 24575,'10'-2'0,"0"0"0,0 0 0,0-1 0,0 0 0,-1 0 0,0-1 0,13-8 0,9-2 0,42-14 0,1 3 0,79-16 0,-14 7 0,1-1 0,-85 20 44,29-3-1453,-57 15-5417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38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24575,'1'46'0,"2"0"0,14 68 0,-11-69 0,-1-1 0,-3 60 0,1 20 0,-1-111 0,0 1 0,1-1 0,0-1 0,1 1 0,1 0 0,0-1 0,12 21 0,-15-29 0,0-1 0,0 0 0,1 0 0,-1 0 0,1 0 0,0 0 0,0 0 0,0-1 0,0 1 0,0-1 0,1 0 0,-1 0 0,4 2 0,-4-3 0,0-1 0,-1 1 0,1-1 0,-1 0 0,1 0 0,0 0 0,-1 0 0,1 0 0,0 0 0,-1-1 0,1 1 0,-1-1 0,1 0 0,-1 0 0,1 0 0,-1 0 0,0 0 0,1 0 0,-1-1 0,0 1 0,4-4 0,1-1 0,0 0 0,-1-1 0,0 0 0,0 0 0,-1 0 0,0-1 0,0 1 0,0-1 0,3-10 0,27-84 0,-27 75 0,0 1 0,15-30 0,40-73 0,-59 127 0,-2 11 0,0 11 0,-2 18 0,-1 0 0,-3 1 0,-14 69 0,-19 67 0,-137 437 0,70-356 0,102-252-136,0 0-1,-1 0 1,1 0-1,-1 0 1,1 0-1,-1-1 1,0 0-1,-1 1 0,-3 2 1,-10 6-6690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24575,'38'2'0,"-1"2"0,50 11 0,-46-7 0,69 4 0,0-12 0,-64-2 0,0 3 0,1 1 0,57 11 0,-54-3-455,0-3 0,84 1 0,-101-8-6371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24575,'112'2'0,"126"-5"0,-100-20 0,-103 15 0,-6 0-1365,-7-1-5461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364 24575,'-47'0'0,"-106"-4"0,132 1 0,1 0 0,-1-1 0,1-1 0,0-1 0,-27-11 0,-174-88 0,-112-48 0,202 92 0,130 61 0,0-1 0,0 1 0,-1-1 0,1 1 0,0 0 0,-1 0 0,1 0 0,0-1 0,-1 1 0,1 0 0,-1 1 0,1-1 0,0 0 0,-1 0 0,1 1 0,0-1 0,0 0 0,-1 1 0,1-1 0,0 1 0,0 0 0,-1-1 0,1 1 0,0 0 0,0 0 0,0 0 0,0 0 0,0 0 0,0 0 0,0 0 0,1 0 0,-1 0 0,0 0 0,1 0 0,-1 1 0,0-1 0,1 0 0,0 0 0,-1 1 0,1-1 0,0 0 0,-1 1 0,1 1 0,-2 9 0,0 1 0,1-1 0,1 23 0,0-25 0,5 625 0,-7-600 0,-1 0 0,-10 39 0,6-36 0,-3 58 0,5-35 0,-3-1 0,-23 88 0,7-36 0,11-60 0,9-40 0,0 1 0,1-1 0,1 1 0,0 0 0,0 0 0,2 14 0,0-24 0,0 1 0,1 0 0,0 0 0,0-1 0,0 1 0,1 0 0,-1-1 0,1 1 0,0-1 0,0 0 0,0 0 0,0 0 0,0 0 0,1 0 0,0 0 0,-1 0 0,1-1 0,0 1 0,0-1 0,0 0 0,1 0 0,-1 0 0,1 0 0,-1-1 0,5 2 0,47 16 0,0-2 0,1-2 0,94 11 0,-96-20 0,81 16 0,-80-14 0,1-2 0,-1-2 0,101-7 0,-39 0 0,-49 3-1365,-38 0-5461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1749 24575,'0'-594'0,"4"549"0,1 0 0,3 0 0,1 1 0,31-85 0,-7 20 0,37-133 0,-32 98 0,-19 75-455,2 0 0,57-122 0,-68 169-6371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24575,'9'2'0,"-1"-1"0,0 2 0,0-1 0,0 1 0,-1 0 0,1 0 0,-1 1 0,8 5 0,8 3 0,33 16 0,1-2 0,1-3 0,1-2 0,67 14 0,-95-29 0,24 5 0,1-3 0,77 3 0,-42-13 0,-44 0 0,0 2 0,-1 2 0,72 12 0,-38-2 0,1-3 0,1-4 0,119-8 0,-54 0 0,-43 3-1365,-74 0-5461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111 171 24575,'-3'0'0,"0"1"0,0 0 0,0 0 0,0 0 0,0 1 0,0-1 0,1 1 0,-1-1 0,0 1 0,1 0 0,0 0 0,-1 0 0,1 0 0,0 0 0,0 1 0,0-1 0,-3 5 0,-27 47 0,26-41 0,1 0 0,1 0 0,0 0 0,1 1 0,0-1 0,1 1 0,0 17 0,4 103 0,1-61 0,-3-68 0,0 1 0,0-1 0,1 0 0,0 1 0,0-1 0,0 1 0,1-1 0,-1 0 0,1 0 0,1 0 0,-1 0 0,1 0 0,-1 0 0,1-1 0,4 5 0,-2-4 0,1 0 0,-1-1 0,1 0 0,-1 0 0,1-1 0,0 1 0,1-1 0,-1-1 0,0 1 0,1-1 0,12 3 0,-8-3 0,-1-1 0,0 1 0,0-2 0,0 1 0,0-2 0,1 1 0,-1-1 0,0-1 0,0 0 0,0 0 0,0-1 0,-1 0 0,1-1 0,-1 0 0,0-1 0,0 1 0,0-2 0,0 1 0,9-10 0,-9 7 0,0 0 0,0 0 0,-1-1 0,-1-1 0,1 0 0,-1 1 0,-1-2 0,0 1 0,-1-1 0,0 0 0,0 0 0,-1-1 0,0 1 0,-1-1 0,-1 0 0,2-13 0,-2 3 0,-1-1 0,-1 0 0,-1 1 0,-1-1 0,-1 1 0,-6-24 0,5 32 0,-1 1 0,0 0 0,0 0 0,-2 0 0,0 0 0,0 1 0,-1 0 0,0 1 0,-1 0 0,-18-18 0,9 12-136,0 2-1,-1 0 1,-1 1-1,-1 1 1,0 0-1,0 2 1,-1 0-1,-1 2 0,-38-11 1,32 13-6690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1081 24575,'2'-14'0,"0"1"0,1 0 0,0 0 0,1 1 0,0-1 0,1 1 0,10-19 0,11-28 0,45-108 0,-8 26 0,76-172 0,-95 209 55,-23 57-765,18-58 0,-33 81-6116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1120 24575,'-1'-48'0,"3"1"0,1-1 0,14-66 0,5-8 0,-15 79 0,1 0 0,2 0 0,26-70 0,-27 92 0,10-25 0,2 0 0,2 2 0,53-76 0,-37 66 0,-26 34 0,1 1 0,0 1 0,1 0 0,1 1 0,32-27 0,-40 40 0,-1 0 0,1 0 0,0 0 0,0 1 0,0 0 0,1 1 0,-1 0 0,1 0 0,-1 1 0,1 0 0,0 0 0,-1 1 0,1 0 0,0 1 0,8 1 0,-10-1 0,0 0 0,0 1 0,-1-1 0,1 1 0,0 1 0,-1-1 0,0 1 0,0 1 0,1-1 0,-2 1 0,1 0 0,0 0 0,-1 1 0,0-1 0,0 1 0,0 0 0,-1 1 0,0-1 0,4 7 0,2 5 0,-2-1 0,0 2 0,-1-1 0,-1 1 0,0 0 0,-1 0 0,-1 0 0,-1 1 0,-1 0 0,-1-1 0,0 26 0,-2-40 0,1-1 0,-1 1 0,0-1 0,0 1 0,0-1 0,-1 1 0,1-1 0,-1 0 0,1 0 0,-1 0 0,0 0 0,-1 0 0,1 0 0,0 0 0,-1-1 0,0 1 0,1-1 0,-1 0 0,0 1 0,0-1 0,0-1 0,0 1 0,-1 0 0,1-1 0,0 0 0,-1 0 0,1 0 0,-1 0 0,0 0 0,-4 0 0,-13 1 0,-1 0 0,0-1 0,0-2 0,-22-2 0,8 0 0,-210 0-1365,216 3-5461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0 803 24575,'8'-10'0,"0"-2"0,-1 1 0,-1-1 0,1 0 0,-2 0 0,0-1 0,-1 1 0,4-16 0,-2 8 0,30-90 0,41-230 0,-46 197 0,-31 140 0,1-1 0,0 1 0,0 0 0,0 0 0,0 0 0,0-1 0,0 1 0,1 1 0,0-1 0,-1 0 0,1 0 0,0 0 0,1 1 0,-1-1 0,0 1 0,1 0 0,-1 0 0,1 0 0,0 0 0,-1 0 0,1 0 0,0 1 0,0 0 0,0-1 0,1 1 0,-1 0 0,0 0 0,0 1 0,0-1 0,1 1 0,3-1 0,9 2 0,0 0 0,0 0 0,0 2 0,0 0 0,21 7 0,20 4 0,9-9-1365,-37-3-5461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24575,'6'0'0,"8"0"0,7 0 0,7 0 0,3 0 0,4 0 0,1 0 0,0 0 0,0 0 0,-5 0-8191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24575,'6'0'0,"8"0"0,1 6 0,5 2 0,4-1 0,4-1 0,4-2 0,1-1 0,2-2 0,1 0 0,0-1 0,-7-1-8191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0,7 0 0,3 0 0,3 0 0,2 0 0,0 0 0,-5 0-8191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0,1 6 0,1 2 0,4 0 0,3-2 0,-4-2-8191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344 906 24575,'2'0'0,"0"-1"0,0 0 0,-1 1 0,1-1 0,0 0 0,0 0 0,-1 0 0,1 0 0,-1-1 0,1 1 0,-1 0 0,0-1 0,1 1 0,-1-1 0,0 1 0,0-1 0,0 1 0,1-4 0,21-37 0,-18 31 0,114-281 0,-39 82 0,-45 140 0,53-83 0,-26 50 0,-143 179 0,67-62 0,-1-1 0,0 0 0,-1-1 0,-1-1 0,1 0 0,-2-2 0,0 0 0,0 0 0,0-2 0,-1 0 0,0-2 0,0 0 0,-1 0 0,-29 1 0,20-3 0,-48 10 0,47-6 0,-44 2 0,50-6 45,1 0-1,-27 9 1,-29 3-1544,52-12-5327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24575,'6'0'0,"8"0"0,7 0 0,7 0 0,3 0 0,4 0 0,1 0 0,0 0 0,0 0 0,0 0 0,0 0 0,-1 0 0,0 0 0,0 0 0,0 0 0,-6 0-8191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24575,'147'3'0,"161"-7"0,-176-17 0,-56 7 0,36-13-1365,-87 23-5461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24575,'-490'0'0,"468"1"0,1 1 0,0 0 0,-29 8 0,41-8 0,0 0 0,0 1 0,0 0 0,0 1 0,0 0 0,1 0 0,0 1 0,0 0 0,-15 12 0,19-12 0,0 1 0,0 0 0,1 0 0,0 0 0,0 0 0,0 0 0,0 1 0,1-1 0,0 1 0,1 0 0,0 0 0,0-1 0,0 1 0,0 0 0,1 0 0,2 14 0,1 9 0,2 0 0,12 42 0,-15-63 0,11 41 0,-2-14 0,-2 0 0,-2 1 0,5 69 0,-14 31 0,3 74 0,-1-207 0,1 1 0,-1-1 0,1 1 0,-1-1 0,1 0 0,1 1 0,-1-1 0,1 0 0,-1 1 0,1-1 0,1 0 0,-1-1 0,0 1 0,1 0 0,0-1 0,0 1 0,0-1 0,0 0 0,6 5 0,0-4 0,-1 0 0,1 0 0,0-1 0,-1 0 0,1-1 0,1 0 0,-1 0 0,12 0 0,59 10 0,-43-5 0,60 3 0,147-11-1365,-214 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761 132 24575,'-6'-1'0,"0"-1"0,0 0 0,0 0 0,0-1 0,1 0 0,-1 0 0,-8-6 0,2 2 0,-24-14 0,-1 3 0,-1 1 0,-75-22 0,110 38 0,0 0 0,0 0 0,0 0 0,0 1 0,0-1 0,0 1 0,0 0 0,0 0 0,0 0 0,0 1 0,0-1 0,0 1 0,0-1 0,0 1 0,0 0 0,0 0 0,0 0 0,0 1 0,1-1 0,-1 0 0,1 1 0,-1 0 0,-4 4 0,3-1 0,-1 1 0,1 1 0,0-1 0,1 0 0,0 1 0,0 0 0,0 0 0,-3 14 0,-23 127 0,17-80 0,-22 86 0,34-151 0,-1 0 0,0 0 0,1 1 0,-1-1 0,1 0 0,0 1 0,0-1 0,0 0 0,0 0 0,1 1 0,0-1 0,-1 0 0,1 0 0,0 0 0,0 0 0,1 0 0,-1 0 0,1 0 0,-1 0 0,1 0 0,0-1 0,0 1 0,5 4 0,-1-3 0,0 1 0,0-1 0,1 0 0,-1 0 0,1-1 0,0 0 0,0 0 0,1-1 0,12 3 0,26 5 0,119 33 0,-141-35 0,0 2 0,0 0 0,-1 1 0,35 23 0,-54-31 0,0 0 0,-1 1 0,1-1 0,-1 1 0,0 0 0,0 0 0,0 0 0,0 0 0,-1 0 0,0 1 0,0-1 0,0 1 0,0 0 0,-1 0 0,1-1 0,-1 1 0,-1 0 0,1 0 0,-1 0 0,1 0 0,-1 0 0,-1 0 0,1 0 0,-1 0 0,0 0 0,0 0 0,0 0 0,-1-1 0,0 1 0,0 0 0,0-1 0,0 0 0,-1 1 0,1-1 0,-1 0 0,0 0 0,-1 0 0,1-1 0,-1 1 0,-4 3 0,-15 8 0,-1 0 0,0-2 0,-46 18 0,-25 14 0,52-21 0,-63 25 0,87-42 0,-1-1 0,1-1 0,-1 0 0,0-1 0,0-2 0,-24 1 0,-131-5-1365,145 2-5461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24575,'0'1'0,"0"0"0,0 0 0,0-1 0,0 1 0,0 0 0,0 0 0,0 0 0,0-1 0,1 1 0,-1 0 0,0 0 0,1-1 0,-1 1 0,0 0 0,1 0 0,-1-1 0,1 1 0,-1 0 0,1-1 0,-1 1 0,1-1 0,-1 1 0,1-1 0,0 1 0,-1-1 0,1 1 0,0-1 0,-1 0 0,2 1 0,27-2 0,-22-2 0,1 0 0,0 0 0,-1 0 0,0-1 0,8-5 0,30-30 0,-2-1 0,64-77 0,32-59 0,173-168 0,-312 343 0,1 0 0,-1 0 0,1 1 0,0-1 0,-1 0 0,1 1 0,0-1 0,0 1 0,-1-1 0,1 1 0,0-1 0,0 1 0,0 0 0,0-1 0,-1 1 0,1 0 0,0-1 0,0 1 0,0 0 0,0 0 0,0 0 0,0 0 0,0 0 0,0 0 0,-1 0 0,1 0 0,0 1 0,0-1 0,0 0 0,0 0 0,1 2 0,0-1 0,0 1 0,0 0 0,-1-1 0,1 1 0,-1 0 0,1 0 0,-1 1 0,0-1 0,0 0 0,0 0 0,2 5 0,0 6 0,1 0 0,-1 1 0,1 17 0,-4 159 0,2 8 0,-3-196 0,2 1 0,-1-1 0,0 0 0,0 1 0,1-1 0,-1 1 0,1-1 0,0 0 0,0 0 0,0 1 0,0-1 0,0 0 0,0 0 0,1 0 0,-1 0 0,1 0 0,1 2 0,-1-4 0,-1 1 0,1-1 0,-1 1 0,1-1 0,0 0 0,-1 0 0,1 0 0,0 0 0,-1 0 0,1 0 0,0 0 0,-1 0 0,1 0 0,0-1 0,-1 1 0,1-1 0,-1 1 0,1-1 0,-1 0 0,1 0 0,-1 1 0,1-1 0,-1 0 0,0 0 0,3-3 0,60-45 0,-2-4 0,61-66 0,-109 105 0,-11 11 0,-1 0 0,1 0 0,0 1 0,0-1 0,0 1 0,1 0 0,-1 0 0,0 0 0,1 0 0,-1 0 0,1 1 0,0-1 0,0 1 0,-1 0 0,1 1 0,0-1 0,0 0 0,0 1 0,0 0 0,0 0 0,0 0 0,6 2 0,-6-1 0,1 1 0,-1 0 0,1 0 0,-1 1 0,0-1 0,0 1 0,-1 0 0,1 0 0,0 0 0,-1 1 0,0-1 0,0 1 0,0 0 0,0 0 0,0 0 0,-1 0 0,0 0 0,3 6 0,12 36 0,-1 0 0,-3 1 0,14 96 0,-24-118 0,-2 52 0,-2-61 0,0 1 0,2-1 0,-1 1 0,2-1 0,1 0 0,0 0 0,7 23 0,2-18-1365,2-4-5461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216 112 24575,'-6'1'0,"-1"0"0,0 1 0,0 0 0,1 0 0,-1 0 0,1 0 0,0 1 0,0 0 0,0 1 0,0-1 0,0 1 0,1 0 0,-1 1 0,1-1 0,0 1 0,1 0 0,-1 1 0,1-1 0,-5 9 0,-4 6 0,0 0 0,2 1 0,0 0 0,-10 31 0,14-24 0,0 0 0,2 0 0,1 1 0,2 0 0,0-1 0,2 1 0,6 49 0,-6-74 0,1-1 0,-1 0 0,1 0 0,0 1 0,0-1 0,0 0 0,1 0 0,-1 0 0,1 0 0,0 0 0,-1 0 0,1-1 0,0 1 0,1 0 0,-1-1 0,0 0 0,1 1 0,0-1 0,2 2 0,1-1 0,-1 0 0,1-1 0,0 1 0,0-1 0,0-1 0,0 1 0,0-1 0,0 0 0,12 1 0,-6-2 0,0 0 0,-1-1 0,1 0 0,0-1 0,-1 0 0,0-1 0,1 0 0,-1-1 0,0 0 0,20-12 0,-17 6 0,0-2 0,0 0 0,-1 0 0,-1-1 0,0-1 0,14-21 0,-5 2 0,33-67 0,-43 74 0,-1 1 0,-1-2 0,-1 1 0,-2-1 0,0 0 0,-2 0 0,-1-1 0,-1 1 0,-2-1 0,-2-28 0,2 53-3,-1-1-1,1 1 0,-1 0 1,1-1-1,-1 1 0,0 0 1,-1 0-1,1-1 0,0 1 1,-1 0-1,0 0 0,0 1 1,0-1-1,0 0 0,0 0 1,0 1-1,-1 0 0,1-1 1,-1 1-1,1 0 0,-5-2 1,2 2 20,0 0-1,-1 0 1,1 0 0,-1 1-1,0-1 1,0 1 0,1 1-1,-1-1 1,0 1 0,0 0-1,-8 2 1,-5 1-229,0 0 0,0 2 0,0 0-1,1 2 1,0 0 0,-25 13 0,24-9-6614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0 972 24575,'54'1'0,"50"-1"0,-95-1 0,1 0 0,-1 0 0,0-1 0,0-1 0,0 0 0,0 0 0,0 0 0,12-8 0,-10 5 0,-1 0 0,0 0 0,-1-1 0,1 0 0,8-9 0,-15 12 0,0 1 0,0-1 0,0-1 0,-1 1 0,1 0 0,-1-1 0,0 1 0,0-1 0,0 1 0,-1-1 0,0 0 0,1-8 0,0 1 0,-2 0 0,1 1 0,-2-1 0,1 1 0,-2-1 0,1 0 0,-7-18 0,-3-4 0,-19-38 0,20 50 0,0 0 0,2 0 0,1-1 0,0 0 0,-4-32 0,9 38 0,0-4 0,0 1 0,3-41 0,0 56 0,-1 1 0,1-1 0,0 1 0,0-1 0,0 1 0,0 0 0,1-1 0,0 1 0,0 0 0,0 0 0,1 0 0,-1 0 0,1 1 0,0-1 0,0 0 0,0 1 0,0 0 0,7-5 0,69-37 0,-47 28 0,54-39 0,-70 44 0,1 1 0,0 1 0,0 0 0,1 2 0,35-12 0,99-19 0,-107 30 0,-17 3-1365,-3 2-5461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0 879 24575,'1'-7'0,"1"0"0,0 0 0,0 0 0,0 0 0,0 0 0,1 1 0,0-1 0,6-7 0,6-18 0,108-264 0,-109 268 0,-1-2 0,-1 1 0,-2-2 0,-1 1 0,-1-1 0,-2 0 0,5-58 0,-11 88 0,0-15 0,0 0 0,0 0 0,-2 0 0,-4-23 0,5 35 0,0 0 0,-1 1 0,1-1 0,-1 0 0,1 1 0,-1-1 0,0 1 0,-1 0 0,1-1 0,0 1 0,-1 0 0,0 0 0,0 1 0,0-1 0,0 0 0,0 1 0,0 0 0,-1 0 0,1 0 0,-1 0 0,1 1 0,-1-1 0,-6-1 0,-1 0 0,-1 1 0,0 0 0,0 1 0,0 0 0,0 1 0,0 0 0,-24 4 0,36-4 0,0 0 0,-1 0 0,1 0 0,0 0 0,0 0 0,-1 0 0,1 0 0,0 0 0,-1 0 0,1 0 0,0 0 0,0 0 0,-1 1 0,1-1 0,0 0 0,0 0 0,-1 0 0,1 0 0,0 1 0,0-1 0,0 0 0,-1 0 0,1 0 0,0 1 0,0-1 0,0 0 0,0 1 0,-1-1 0,1 0 0,0 0 0,0 1 0,0-1 0,0 0 0,0 0 0,0 1 0,0 0 0,9 8 0,22 9 0,-27-16 0,19 8 0,0-1 0,0-2 0,0 0 0,1-1 0,29 2 0,18 6 0,-16-6 0,0-2 0,0-3 0,101-6 0,-37 0 0,193 3-1365,-282 0-5461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 24575,'1'-10'0,"1"0"0,0 0 0,1 0 0,0 0 0,1 1 0,0-1 0,7-11 0,3-10 0,17-33 0,75-116 0,-68 120 0,8-18 0,48-71 0,-81 131 0,1 1 0,0 0 0,2 1 0,0 0 0,32-23 0,-45 37 0,0 1 0,0-1 0,0 1 0,1-1 0,-1 1 0,0 0 0,1 0 0,-1 1 0,1-1 0,-1 1 0,1-1 0,-1 1 0,1 0 0,-1 1 0,1-1 0,-1 0 0,1 1 0,-1 0 0,0 0 0,1 0 0,-1 0 0,0 1 0,0-1 0,1 1 0,-1 0 0,0 0 0,5 4 0,8 7 0,-1 1 0,0 0 0,23 29 0,-12-12 0,-17-22 0,-1 0 0,-1 0 0,0 1 0,0 0 0,-1 1 0,6 12 0,-11-21 0,0 1 0,1-1 0,-2 1 0,1 0 0,0-1 0,0 1 0,-1 0 0,1 0 0,-1-1 0,0 1 0,0 0 0,0 0 0,0-1 0,-1 1 0,1 0 0,-1 0 0,1-1 0,-1 1 0,0 0 0,0-1 0,0 1 0,-1-1 0,1 0 0,0 1 0,-1-1 0,0 0 0,1 0 0,-1 1 0,0-1 0,0-1 0,-4 4 0,-4 1 0,0 0 0,-1-1 0,1-1 0,-1 0 0,0 0 0,0-1 0,-1 0 0,1-1 0,-23 1 0,-13-1 0,-54-5 0,35 0 0,19 1 0,23 1 0,0 0 0,-41 5 0,64-4 0,1 0 0,0 0 0,-1 0 0,1 0 0,0 0 0,-1 0 0,1 0 0,0 0 0,-1 0 0,1 0 0,0 0 0,-1 0 0,1 0 0,0 0 0,-1 0 0,1 0 0,0 0 0,-1 1 0,1-1 0,0 0 0,-1 0 0,1 0 0,0 1 0,0-1 0,-1 0 0,1 0 0,0 1 0,0-1 0,-1 0 0,1 0 0,0 1 0,0-1 0,0 0 0,0 1 0,-1-1 0,1 0 0,0 1 0,0-1 0,0 0 0,0 1 0,0-1 0,0 0 0,0 1 0,0-1 0,0 0 0,0 1 0,0-1 0,0 0 0,0 1 0,0-1 0,1 1 0,19 16 0,31 11 0,-50-28 0,106 55 27,-58-28-723,84 32 0,-111-52-6130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24575,'5'0'0,"0"-1"0,0 0 0,0 0 0,0-1 0,0 1 0,0-1 0,0 0 0,-1 0 0,1 0 0,-1-1 0,0 0 0,0 0 0,0 0 0,8-7 0,4-7 0,30-38 0,-19 21 0,42-57 0,-55 69 0,2 0 0,1 0 0,0 2 0,2 0 0,39-32 0,-54 49 0,-1 0 0,1 1 0,0-1 0,-1 1 0,1 0 0,0 0 0,0 1 0,1-1 0,-1 1 0,0 0 0,0 0 0,1 0 0,-1 1 0,0 0 0,1-1 0,-1 1 0,1 1 0,-1-1 0,0 1 0,1 0 0,-1 0 0,0 0 0,0 0 0,1 1 0,-1-1 0,0 1 0,0 0 0,5 4 0,-4-1 0,0 0 0,0 0 0,0 1 0,0-1 0,-1 1 0,0 0 0,0 0 0,-1 0 0,0 1 0,0-1 0,0 1 0,-1 0 0,0 0 0,0 0 0,-1 0 0,2 13 0,0 15 0,-2 0 0,0 0 0,-3 0 0,-5 36 0,4-56 0,0-1 0,-1 0 0,-1 0 0,0 0 0,-1 0 0,0-1 0,-1 0 0,0 0 0,-1-1 0,-1 0 0,0 0 0,-13 12 0,6-6-1365,3-2-5461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24575,'6'0'0,"8"0"0,7 0 0,6 0 0,5 0 0,2 0 0,2 0 0,-6-6 0,-2-1 0,1-1 0,-5 2-8191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0 683 24575,'3'0'0,"-1"-1"0,1 1 0,-1-1 0,1 0 0,-1 0 0,0 0 0,1 0 0,-1 0 0,0 0 0,0-1 0,0 1 0,0-1 0,0 0 0,0 1 0,0-1 0,0 0 0,1-3 0,29-43 0,-23 33 0,30-48 0,-4 7 0,62-79 0,-46 70 0,-38 47 0,0 0 0,1 1 0,1 0 0,0 1 0,2 1 0,-1 0 0,2 1 0,0 1 0,28-15 0,28-12 0,-54 28 0,0 1 0,1 0 0,0 2 0,30-10 0,-48 19 0,0-1 0,0 0 0,0 1 0,0-1 0,1 1 0,-1 0 0,0 0 0,0 0 0,0 1 0,0-1 0,0 1 0,0 0 0,0-1 0,0 1 0,0 0 0,-1 1 0,1-1 0,0 1 0,-1-1 0,1 1 0,-1 0 0,1 0 0,-1 0 0,0 0 0,1 0 0,-1 0 0,-1 1 0,1-1 0,0 1 0,0-1 0,-1 1 0,0 0 0,2 4 0,-1-3 0,-1 0 0,0 0 0,0-1 0,-1 1 0,1 0 0,-1 0 0,0 0 0,0 0 0,0-1 0,-1 1 0,1 0 0,-1 0 0,0 0 0,0-1 0,0 1 0,0 0 0,-1-1 0,0 1 0,1-1 0,-1 0 0,-1 1 0,1-1 0,0 0 0,-1 0 0,1-1 0,-5 5 0,-7 4 0,-45 36 0,-90 56 0,141-98 9,0-1-1,-1-1 1,0 0-1,0 0 1,0 0 0,0-1-1,0-1 1,0 1-1,0-1 1,-1-1-1,1 0 1,0 0-1,-16-3 1,3-1-306,0-2 0,0 0 0,0-2 0,-28-13 0,29 12-6529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24575,'1'1'0,"1"0"0,0-1 0,0 1 0,-1 0 0,1 0 0,0 0 0,-1 0 0,1 0 0,-1 0 0,1 1 0,-1-1 0,0 0 0,1 1 0,-1-1 0,0 1 0,0 0 0,0-1 0,1 3 0,20 39 0,-17-32 0,25 47 0,-5-11 0,34 89 0,-56-125-136,1-1-1,0 0 1,1 0-1,0 0 1,1-1-1,0 1 1,0-2-1,1 1 0,12 12 1,-3-8-6690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24575,'27'1'0,"0"2"0,51 12 0,-2 0 0,5-1 0,-32-5 0,102 5 0,-122-14-120,-7 1-87,0-1-1,-1 0 1,1-2-1,0-1 0,34-8 1,-34 3-6619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1 739 24575,'5'-2'0,"0"0"0,1 0 0,-1-1 0,0 0 0,-1 0 0,1 0 0,-1 0 0,1-1 0,-1 1 0,0-1 0,0 0 0,4-6 0,4-2 0,10-12 0,0-1 0,-1 0 0,-2-2 0,20-34 0,53-123 0,-36 20 129,-6 14-1623,-42 129-5332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24575,'5'1'0,"-1"0"0,1 0 0,-1 0 0,0 1 0,1-1 0,7 5 0,22 8 0,18-8 0,0-1 0,1-3 0,100-8 0,-69-10 0,-62 10 0,0 1 0,26-1 0,-15 4-1365,-5 2-5461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3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1719 24575,'-3'-1'0,"0"0"0,0 0 0,0 0 0,1 0 0,-1 0 0,0-1 0,0 1 0,1-1 0,-1 0 0,1 0 0,-1 0 0,1 0 0,0 0 0,0 0 0,0-1 0,0 1 0,-3-5 0,-28-47 0,24 30 0,1 1 0,0-1 0,2 0 0,-5-40 0,6 34 0,-1-10 0,2 0 0,2-1 0,2 1 0,1-1 0,2 1 0,15-68 0,90-309 0,-79 340 0,4 2 0,3 1 0,60-88 0,-64 111 0,2 2 0,2 2 0,70-72 0,-104 117 0,0 1 0,0-1 0,0 0 0,0 1 0,0-1 0,0 1 0,0 0 0,0-1 0,0 1 0,1 0 0,-1 0 0,0 1 0,1-1 0,-1 0 0,1 1 0,-1 0 0,1-1 0,-1 1 0,1 0 0,-1 0 0,1 1 0,3 0 0,-2 0 0,1 1 0,-1 0 0,0 0 0,0 0 0,0 0 0,0 1 0,0 0 0,-1 0 0,1 0 0,-1 0 0,5 5 0,3 7 0,0 0 0,0 1 0,-2 0 0,0 1 0,7 18 0,15 33 0,-13-31 0,16 52 0,-33-87 0,0 1 0,0-1 0,0 1 0,-1-1 0,1 1 0,-1-1 0,0 1 0,1 0 0,-1-1 0,0 1 0,-1-1 0,1 1 0,0 0 0,-1-1 0,1 1 0,-1-1 0,0 1 0,0-1 0,0 1 0,0-1 0,0 0 0,-1 1 0,1-1 0,-1 0 0,0 0 0,-2 3 0,-1-2 0,0 0 0,1-1 0,-1 1 0,0-1 0,-1 0 0,1 0 0,0-1 0,-1 0 0,1 0 0,0 0 0,-1 0 0,-5-1 0,-16 3 0,0 1 0,0 2 0,1 0 0,0 2 0,0 1 0,0 1 0,2 1 0,-1 1 0,-28 19 0,42-25-136,0-1-1,0 0 1,0 0-1,-1-1 1,0-1-1,0 0 1,0-1-1,0 0 0,-21 0 1,5-1-6690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3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 24575,'-7'0'0,"-1"1"0,0 0 0,1 1 0,-1-1 0,1 1 0,-1 1 0,1 0 0,0 0 0,-13 7 0,-60 47 0,23-15 0,20-15 0,1 2 0,2 1 0,-50 56 0,81-82 0,-14 13 0,2 1 0,0 0 0,1 1 0,1 1 0,1 0 0,0 1 0,-14 39 0,23-53 0,1-1 0,0 1 0,1 0 0,-1 0 0,1 0 0,1-1 0,-1 1 0,1 0 0,1 0 0,-1 0 0,1 0 0,0 0 0,1 0 0,-1 0 0,1-1 0,1 1 0,-1 0 0,1-1 0,0 0 0,1 0 0,0 0 0,0 0 0,0-1 0,0 1 0,1-1 0,0 0 0,0 0 0,0-1 0,1 1 0,7 4 0,-2-3 0,0 0 0,0-1 0,0 0 0,0-1 0,1 0 0,0-1 0,0 0 0,0 0 0,18 0 0,14-1 0,57-4 0,-40 0 0,-37 0 0,0-1 0,0 0 0,0-2 0,0-1 0,-1-1 0,24-10 0,-13 3 0,0-2 0,-1-2 0,39-27 0,-62 39 0,-1-2 0,1 1 0,-1-1 0,0 0 0,-1-1 0,0 0 0,-1-1 0,0 1 0,0-2 0,-1 1 0,0 0 0,-1-1 0,0 0 0,-1-1 0,0 1 0,0-1 0,-2 1 0,1-1 0,-2 0 0,1 0 0,-2 0 0,0-15 0,0-7 40,-1-1 0,-10-57 0,9 81-164,-1-1 0,-1 1 1,0-1-1,0 1 0,-1 0 0,-1 1 1,0-1-1,0 1 0,-1 0 0,0 1 1,-12-13-1,-2 1-6702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3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1534 24575,'-1'-7'0,"-1"1"0,0 0 0,0-1 0,0 1 0,-6-9 0,-3-10 0,-134-392 0,-43-35 0,95 235 0,-5-51 0,70 184-1365,21 61-5461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1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24575,'15'2'0,"-1"0"0,1 0 0,-1 2 0,0 0 0,0 1 0,21 9 0,30 10 0,-42-20 0,0 0 0,0-1 0,37 0 0,-36-3 0,0 2 0,0 0 0,29 7 0,-17-2 0,1-1 0,-1-2 0,1-2 0,42-3 0,57 4 0,-134-3 0,1 0 0,-1 0 0,1 1 0,-1-1 0,1 0 0,-1 1 0,0 0 0,1-1 0,-1 1 0,0 0 0,0 0 0,1 0 0,-1 0 0,0 1 0,0-1 0,0 1 0,0-1 0,-1 1 0,1 0 0,0-1 0,-1 1 0,1 0 0,-1 0 0,0 0 0,1 1 0,-1-1 0,0 0 0,0 0 0,-1 0 0,1 1 0,0-1 0,-1 1 0,1-1 0,-1 0 0,0 1 0,0-1 0,0 1 0,0-1 0,0 1 0,0-1 0,-1 0 0,0 4 0,-4 12 0,0 0 0,-1 0 0,-1 0 0,-13 26 0,8-19 0,-91 229 0,83-196 0,2 2 0,-12 86 0,24-110 0,-10 70 0,-3 169 0,21-214 0,0-32 0,-2 0 0,-4 48 0,4-77 0,0 1 0,0 0 0,0-1 0,0 1 0,0-1 0,0 1 0,-1-1 0,1 0 0,0 1 0,0-1 0,0 1 0,-1-1 0,1 1 0,0-1 0,0 1 0,-1-1 0,1 0 0,0 1 0,-1-1 0,1 1 0,0-1 0,-1 0 0,1 0 0,-1 1 0,1-1 0,0 0 0,-1 0 0,1 1 0,-1-1 0,1 0 0,-1 0 0,1 0 0,-1 0 0,0 0 0,-19-9 0,-20-31 0,35 35 0,-36-36 0,-57-43 0,-12-11 0,87 76 0,-2 0 0,-1 1 0,-28-15 0,19 12 0,-56-26-1365,72 37-5461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1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24575,'147'3'0,"161"-6"0,-201-14-679,-69 10 655,60-3 1,87 12 23,81-5 0,-181-13 0,-64 10 0,0 1 0,28-2 0,58 7 0,-78 2 0,0-2 0,0-1 0,0-2 0,47-9 0,-65 9 48,0 0 0,-1 1 1,1 0-1,1 1 0,-1 0 1,0 0-1,15 2 0,-24 0-28,0-1 0,0 1 0,0-1 0,0 1 0,1 0-1,-2-1 1,1 1 0,0 0 0,0 1 0,0-1 0,0 0 0,0 0-1,-1 1 1,1-1 0,-1 1 0,1-1 0,1 4 0,-1-2-21,-1 0-1,0 0 1,0 0 0,0 0 0,-1 0 0,1 0 0,-1 0 0,1 1 0,-1-1 0,0 0 0,0 0 0,-1 0-1,1 1 1,-1-1 0,-1 5 0,-6 17 1,-1 0 0,-2-1 0,0 0 0,-2 0 0,-24 35 0,-13 24 0,-91 220 0,118-243 0,4 1 0,1 1 0,-10 79 0,21-85 0,-14 76 0,15-100 0,2 1 0,2 0 0,2 53 0,-2 27 0,2-110 0,0 0 0,-1-1 0,1 1 0,0 0 0,-1-1 0,0 1 0,1-1 0,-1 1 0,0-1 0,-1 1 0,1-1 0,0 0 0,-1 0 0,1 1 0,-3 2 0,2-5 0,1 1 0,0 0 0,0-1 0,-1 0 0,1 1 0,0-1 0,-1 0 0,1 1 0,-1-1 0,1 0 0,0 0 0,-1 0 0,1 0 0,-1-1 0,1 1 0,0 0 0,-1-1 0,1 1 0,0-1 0,-1 1 0,1-1 0,0 1 0,0-1 0,0 0 0,-1 0 0,1 1 0,0-1 0,0 0 0,0 0 0,-1-2 0,-43-34 0,6 3 0,-1 1 0,-2 3 0,-2 1 0,-60-30 0,74 44-75,14 7-248,0 1 1,0 1-1,-27-8 1,18 9-6504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5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5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 24575,'-10'1'0,"0"0"0,1 0 0,-1 2 0,0-1 0,1 1 0,0 0 0,0 1 0,0 0 0,0 0 0,-8 7 0,3-3 0,0 2 0,1 0 0,1 0 0,0 1 0,-13 15 0,23-24 0,1 0 0,0 0 0,0 0 0,0 0 0,0 0 0,0 0 0,1 0 0,-1 0 0,1 0 0,-1 0 0,1 1 0,0-1 0,0 0 0,0 0 0,0 0 0,0 1 0,0-1 0,1 0 0,-1 0 0,1 0 0,-1 0 0,1 0 0,0 0 0,0 0 0,0 0 0,0 0 0,0 0 0,0 0 0,1 0 0,-1-1 0,2 3 0,8 8 0,-1-1 0,2 1 0,17 12 0,-11-9 0,275 272 0,-200-192 0,-92-94 0,0-1 0,0 1 0,0 0 0,0 0 0,0 0 0,0 0 0,0 0 0,0 1 0,-1-1 0,1 0 0,0 0 0,-1 1 0,1-1 0,-1 0 0,1 0 0,-1 1 0,1-1 0,-1 1 0,0-1 0,0 0 0,0 1 0,0-1 0,0 1 0,0-1 0,0 2 0,-1-2 0,0 1 0,0-1 0,-1 1 0,1-1 0,0 0 0,0 0 0,-1 1 0,1-1 0,0 0 0,-1 0 0,1-1 0,-1 1 0,1 0 0,-1 0 0,0-1 0,-3 2 0,-8 1 0,0 0 0,0-1 0,-25 1 0,-69-4 0,68-1 0,1 2 0,0 2 0,-62 10 0,61-3 60,-54 4 0,78-11-246,1-2 1,-1 0-1,1-1 0,-1 0 1,1-1-1,0-1 1,-16-5-1,7 0-6640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5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24575,'12'2'0,"1"0"0,-1 0 0,0 1 0,0 0 0,-1 1 0,1 1 0,11 5 0,42 15 0,-13-11 0,0-2 0,1-2 0,0-2 0,54 0 0,-60-8-107,-23 2-103,0-2 0,0-1 1,0-1-1,0-1 1,38-9-1,-39 4-6616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24575,'38'2'0,"-1"2"0,50 11 0,-46-7 0,69 4 0,0-12 0,-64-2 0,0 3 0,1 1 0,57 11 0,-54-3-455,0-3 0,84 1 0,-101-8-6371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1 24575,'35'2'0,"0"2"0,56 13 0,-47-8 0,-16-3 0,0 1 0,35 14 0,-52-17 0,0 1 0,0 1 0,-1-1 0,0 2 0,0-1 0,0 1 0,-1 1 0,10 9 0,-14-10 0,0 0 0,-1 0 0,0 1 0,-1-1 0,1 1 0,-2 0 0,1 0 0,-1 0 0,0 1 0,0-1 0,-1 0 0,-1 1 0,1-1 0,-1 0 0,-2 17 0,0-8 0,0 0 0,-1-1 0,-1 1 0,-1-1 0,0 0 0,-1 0 0,-8 15 0,11-26 0,0 0 0,0-1 0,0 0 0,0 0 0,-1 0 0,1 0 0,-1 0 0,0 0 0,0-1 0,-1 0 0,1 0 0,-1 0 0,1-1 0,-1 1 0,0-1 0,-9 3 0,-2-2 0,-1 0 0,0 0 0,-33-1 0,31-1 0,-1 0 0,-33 7 0,-12 1 0,54-9 0,0 1 0,0 0 0,0 1 0,0 0 0,1 1 0,-1 0 0,0 1 0,1 0 0,-15 8 0,25-11 0,0-1 0,-1 1 0,1-1 0,0 1 0,0-1 0,0 1 0,-1-1 0,1 1 0,0-1 0,0 1 0,0-1 0,0 1 0,0-1 0,0 1 0,0 0 0,0-1 0,0 1 0,0-1 0,0 1 0,1-1 0,-1 1 0,0-1 0,0 1 0,0-1 0,1 1 0,-1-1 0,0 1 0,1-1 0,-1 1 0,0-1 0,1 0 0,-1 1 0,1-1 0,-1 1 0,1-1 0,-1 0 0,1 0 0,-1 1 0,1-1 0,-1 0 0,1 0 0,-1 1 0,1-1 0,0 0 0,27 15 0,-26-14 0,35 15 0,-11-5 0,40 23 0,-61-31 0,1 1 0,-1-1 0,0 1 0,-1 0 0,1 0 0,-1 0 0,1 1 0,-1 0 0,-1 0 0,1 0 0,-1 0 0,0 0 0,3 7 0,-5-10 0,0 1 0,0-1 0,-1 0 0,1 1 0,-1-1 0,0 0 0,0 1 0,0-1 0,0 1 0,0-1 0,0 0 0,-1 1 0,1-1 0,-1 0 0,0 1 0,1-1 0,-1 0 0,0 1 0,0-1 0,-3 3 0,1-1 0,0 0 0,-1 0 0,1-1 0,-1 1 0,0-1 0,0 0 0,-1 0 0,1 0 0,-7 2 0,-5 2 0,0 0 0,0-2 0,-1 0 0,-32 5 0,-191 29 0,98-6 0,101-23-117,29-6 158,0-1 1,-1 0-1,1-1 0,0-1 0,-18 1 0,25-3-124,0 0 0,0 0 0,0 0 0,0 0 0,0-1 0,0 0 0,1 0 0,-1 0 0,1 0 0,-1-1-1,1 0 1,0 0 0,0 0 0,0 0 0,1-1 0,-1 1 0,-3-6 0,-7-8-6743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24575,'112'2'0,"126"-5"0,-100-20 0,-103 15 0,-6 0-1365,-7-1-5461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364 24575,'-47'0'0,"-106"-4"0,132 1 0,1 0 0,-1-1 0,1-1 0,0-1 0,-27-11 0,-174-88 0,-112-48 0,202 92 0,130 61 0,0-1 0,0 1 0,-1-1 0,1 1 0,0 0 0,-1 0 0,1 0 0,0-1 0,-1 1 0,1 0 0,-1 1 0,1-1 0,0 0 0,-1 0 0,1 1 0,0-1 0,0 0 0,-1 1 0,1-1 0,0 1 0,0 0 0,-1-1 0,1 1 0,0 0 0,0 0 0,0 0 0,0 0 0,0 0 0,0 0 0,0 0 0,1 0 0,-1 0 0,0 0 0,1 0 0,-1 1 0,0-1 0,1 0 0,0 0 0,-1 1 0,1-1 0,0 0 0,-1 1 0,1 1 0,-2 9 0,0 1 0,1-1 0,1 23 0,0-25 0,5 625 0,-7-600 0,-1 0 0,-10 39 0,6-36 0,-3 58 0,5-35 0,-3-1 0,-23 88 0,7-36 0,11-60 0,9-40 0,0 1 0,1-1 0,1 1 0,0 0 0,0 0 0,2 14 0,0-24 0,0 1 0,1 0 0,0 0 0,0-1 0,0 1 0,1 0 0,-1-1 0,1 1 0,0-1 0,0 0 0,0 0 0,0 0 0,0 0 0,1 0 0,0 0 0,-1 0 0,1-1 0,0 1 0,0-1 0,0 0 0,1 0 0,-1 0 0,1 0 0,-1-1 0,5 2 0,47 16 0,0-2 0,1-2 0,94 11 0,-96-20 0,81 16 0,-80-14 0,1-2 0,-1-2 0,101-7 0,-39 0 0,-49 3-1365,-38 0-5461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1749 24575,'0'-594'0,"4"549"0,1 0 0,3 0 0,1 1 0,31-85 0,-7 20 0,37-133 0,-32 98 0,-19 75-455,2 0 0,57-122 0,-68 169-6371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24575,'9'2'0,"-1"-1"0,0 2 0,0-1 0,0 1 0,-1 0 0,1 0 0,-1 1 0,8 5 0,8 3 0,33 16 0,1-2 0,1-3 0,1-2 0,67 14 0,-95-29 0,24 5 0,1-3 0,77 3 0,-42-13 0,-44 0 0,0 2 0,-1 2 0,72 12 0,-38-2 0,1-3 0,1-4 0,119-8 0,-54 0 0,-43 3-1365,-74 0-5461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111 171 24575,'-3'0'0,"0"1"0,0 0 0,0 0 0,0 0 0,0 1 0,0-1 0,1 1 0,-1-1 0,0 1 0,1 0 0,0 0 0,-1 0 0,1 0 0,0 0 0,0 1 0,0-1 0,-3 5 0,-27 47 0,26-41 0,1 0 0,1 0 0,0 0 0,1 1 0,0-1 0,1 1 0,0 17 0,4 103 0,1-61 0,-3-68 0,0 1 0,0-1 0,1 0 0,0 1 0,0-1 0,0 1 0,1-1 0,-1 0 0,1 0 0,1 0 0,-1 0 0,1 0 0,-1 0 0,1-1 0,4 5 0,-2-4 0,1 0 0,-1-1 0,1 0 0,-1 0 0,1-1 0,0 1 0,1-1 0,-1-1 0,0 1 0,1-1 0,12 3 0,-8-3 0,-1-1 0,0 1 0,0-2 0,0 1 0,0-2 0,1 1 0,-1-1 0,0-1 0,0 0 0,0 0 0,0-1 0,-1 0 0,1-1 0,-1 0 0,0-1 0,0 1 0,0-2 0,0 1 0,9-10 0,-9 7 0,0 0 0,0 0 0,-1-1 0,-1-1 0,1 0 0,-1 1 0,-1-2 0,0 1 0,-1-1 0,0 0 0,0 0 0,-1-1 0,0 1 0,-1-1 0,-1 0 0,2-13 0,-2 3 0,-1-1 0,-1 0 0,-1 1 0,-1-1 0,-1 1 0,-6-24 0,5 32 0,-1 1 0,0 0 0,0 0 0,-2 0 0,0 0 0,0 1 0,-1 0 0,0 1 0,-1 0 0,-18-18 0,9 12-136,0 2-1,-1 0 1,-1 1-1,-1 1 1,0 0-1,0 2 1,-1 0-1,-1 2 0,-38-11 1,32 13-6690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1120 24575,'-1'-48'0,"3"1"0,1-1 0,14-66 0,5-8 0,-15 79 0,1 0 0,2 0 0,26-70 0,-27 92 0,10-25 0,2 0 0,2 2 0,53-76 0,-37 66 0,-26 34 0,1 1 0,0 1 0,1 0 0,1 1 0,32-27 0,-40 40 0,-1 0 0,1 0 0,0 0 0,0 1 0,0 0 0,1 1 0,-1 0 0,1 0 0,-1 1 0,1 0 0,0 0 0,-1 1 0,1 0 0,0 1 0,8 1 0,-10-1 0,0 0 0,0 1 0,-1-1 0,1 1 0,0 1 0,-1-1 0,0 1 0,0 1 0,1-1 0,-2 1 0,1 0 0,0 0 0,-1 1 0,0-1 0,0 1 0,0 0 0,-1 1 0,0-1 0,4 7 0,2 5 0,-2-1 0,0 2 0,-1-1 0,-1 1 0,0 0 0,-1 0 0,-1 0 0,-1 1 0,-1 0 0,-1-1 0,0 26 0,-2-40 0,1-1 0,-1 1 0,0-1 0,0 1 0,0-1 0,-1 1 0,1-1 0,-1 0 0,1 0 0,-1 0 0,0 0 0,-1 0 0,1 0 0,0 0 0,-1-1 0,0 1 0,1-1 0,-1 0 0,0 1 0,0-1 0,0-1 0,0 1 0,-1 0 0,1-1 0,0 0 0,-1 0 0,1 0 0,-1 0 0,0 0 0,-4 0 0,-13 1 0,-1 0 0,0-1 0,0-2 0,-22-2 0,8 0 0,-210 0-1365,216 3-5461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0 803 24575,'8'-10'0,"0"-2"0,-1 1 0,-1-1 0,1 0 0,-2 0 0,0-1 0,-1 1 0,4-16 0,-2 8 0,30-90 0,41-230 0,-46 197 0,-31 140 0,1-1 0,0 1 0,0 0 0,0 0 0,0 0 0,0-1 0,0 1 0,1 1 0,0-1 0,-1 0 0,1 0 0,0 0 0,1 1 0,-1-1 0,0 1 0,1 0 0,-1 0 0,1 0 0,0 0 0,-1 0 0,1 0 0,0 1 0,0 0 0,0-1 0,1 1 0,-1 0 0,0 0 0,0 1 0,0-1 0,1 1 0,3-1 0,9 2 0,0 0 0,0 0 0,0 2 0,0 0 0,21 7 0,20 4 0,9-9-1365,-37-3-5461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24575,'6'0'0,"8"0"0,7 0 0,7 0 0,3 0 0,4 0 0,1 0 0,0 0 0,0 0 0,-5 0-8191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24575,'6'0'0,"8"0"0,1 6 0,5 2 0,4-1 0,4-1 0,4-2 0,1-1 0,2-2 0,1 0 0,0-1 0,-7-1-8191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0,7 0 0,3 0 0,3 0 0,2 0 0,0 0 0,-5 0-8191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1749 24575,'0'-594'0,"4"549"0,1 0 0,3 0 0,1 1 0,31-85 0,-7 20 0,37-133 0,-32 98 0,-19 75-455,2 0 0,57-122 0,-68 169-6371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0,1 6 0,1 2 0,4 0 0,3-2 0,-4-2-8191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344 906 24575,'2'0'0,"0"-1"0,0 0 0,-1 1 0,1-1 0,0 0 0,0 0 0,-1 0 0,1 0 0,-1-1 0,1 1 0,-1 0 0,0-1 0,1 1 0,-1-1 0,0 1 0,0-1 0,0 1 0,1-4 0,21-37 0,-18 31 0,114-281 0,-39 82 0,-45 140 0,53-83 0,-26 50 0,-143 179 0,67-62 0,-1-1 0,0 0 0,-1-1 0,-1-1 0,1 0 0,-2-2 0,0 0 0,0 0 0,0-2 0,-1 0 0,0-2 0,0 0 0,-1 0 0,-29 1 0,20-3 0,-48 10 0,47-6 0,-44 2 0,50-6 45,1 0-1,-27 9 1,-29 3-1544,52-12-5327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24575,'6'0'0,"8"0"0,7 0 0,7 0 0,3 0 0,4 0 0,1 0 0,0 0 0,0 0 0,0 0 0,0 0 0,-1 0 0,0 0 0,0 0 0,0 0 0,-6 0-8191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24575,'147'3'0,"161"-7"0,-176-17 0,-56 7 0,36-13-1365,-87 23-5461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24575,'-490'0'0,"468"1"0,1 1 0,0 0 0,-29 8 0,41-8 0,0 0 0,0 1 0,0 0 0,0 1 0,0 0 0,1 0 0,0 1 0,0 0 0,-15 12 0,19-12 0,0 1 0,0 0 0,1 0 0,0 0 0,0 0 0,0 0 0,0 1 0,1-1 0,0 1 0,1 0 0,0 0 0,0-1 0,0 1 0,0 0 0,1 0 0,2 14 0,1 9 0,2 0 0,12 42 0,-15-63 0,11 41 0,-2-14 0,-2 0 0,-2 1 0,5 69 0,-14 31 0,3 74 0,-1-207 0,1 1 0,-1-1 0,1 1 0,-1-1 0,1 0 0,1 1 0,-1-1 0,1 0 0,-1 1 0,1-1 0,1 0 0,-1-1 0,0 1 0,1 0 0,0-1 0,0 1 0,0-1 0,0 0 0,6 5 0,0-4 0,-1 0 0,1 0 0,0-1 0,-1 0 0,1-1 0,1 0 0,-1 0 0,12 0 0,59 10 0,-43-5 0,60 3 0,147-11-1365,-214 1-5461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24575,'0'1'0,"0"0"0,0 0 0,0-1 0,0 1 0,0 0 0,0 0 0,0 0 0,0-1 0,1 1 0,-1 0 0,0 0 0,1-1 0,-1 1 0,0 0 0,1 0 0,-1-1 0,1 1 0,-1 0 0,1-1 0,-1 1 0,1-1 0,-1 1 0,1-1 0,0 1 0,-1-1 0,1 1 0,0-1 0,-1 0 0,2 1 0,27-2 0,-22-2 0,1 0 0,0 0 0,-1 0 0,0-1 0,8-5 0,30-30 0,-2-1 0,64-77 0,32-59 0,173-168 0,-312 343 0,1 0 0,-1 0 0,1 1 0,0-1 0,-1 0 0,1 1 0,0-1 0,0 1 0,-1-1 0,1 1 0,0-1 0,0 1 0,0 0 0,0-1 0,-1 1 0,1 0 0,0-1 0,0 1 0,0 0 0,0 0 0,0 0 0,0 0 0,0 0 0,0 0 0,-1 0 0,1 0 0,0 1 0,0-1 0,0 0 0,0 0 0,1 2 0,0-1 0,0 1 0,0 0 0,-1-1 0,1 1 0,-1 0 0,1 0 0,-1 1 0,0-1 0,0 0 0,0 0 0,2 5 0,0 6 0,1 0 0,-1 1 0,1 17 0,-4 159 0,2 8 0,-3-196 0,2 1 0,-1-1 0,0 0 0,0 1 0,1-1 0,-1 1 0,1-1 0,0 0 0,0 0 0,0 1 0,0-1 0,0 0 0,0 0 0,1 0 0,-1 0 0,1 0 0,1 2 0,-1-4 0,-1 1 0,1-1 0,-1 1 0,1-1 0,0 0 0,-1 0 0,1 0 0,0 0 0,-1 0 0,1 0 0,0 0 0,-1 0 0,1 0 0,0-1 0,-1 1 0,1-1 0,-1 1 0,1-1 0,-1 0 0,1 0 0,-1 1 0,1-1 0,-1 0 0,0 0 0,3-3 0,60-45 0,-2-4 0,61-66 0,-109 105 0,-11 11 0,-1 0 0,1 0 0,0 1 0,0-1 0,0 1 0,1 0 0,-1 0 0,0 0 0,1 0 0,-1 0 0,1 1 0,0-1 0,0 1 0,-1 0 0,1 1 0,0-1 0,0 0 0,0 1 0,0 0 0,0 0 0,0 0 0,6 2 0,-6-1 0,1 1 0,-1 0 0,1 0 0,-1 1 0,0-1 0,0 1 0,-1 0 0,1 0 0,0 0 0,-1 1 0,0-1 0,0 1 0,0 0 0,0 0 0,0 0 0,-1 0 0,0 0 0,3 6 0,12 36 0,-1 0 0,-3 1 0,14 96 0,-24-118 0,-2 52 0,-2-61 0,0 1 0,2-1 0,-1 1 0,2-1 0,1 0 0,0 0 0,7 23 0,2-18-1365,2-4-5461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216 112 24575,'-6'1'0,"-1"0"0,0 1 0,0 0 0,1 0 0,-1 0 0,1 0 0,0 1 0,0 0 0,0 1 0,0-1 0,0 1 0,1 0 0,-1 1 0,1-1 0,0 1 0,1 0 0,-1 1 0,1-1 0,-5 9 0,-4 6 0,0 0 0,2 1 0,0 0 0,-10 31 0,14-24 0,0 0 0,2 0 0,1 1 0,2 0 0,0-1 0,2 1 0,6 49 0,-6-74 0,1-1 0,-1 0 0,1 0 0,0 1 0,0-1 0,0 0 0,1 0 0,-1 0 0,1 0 0,0 0 0,-1 0 0,1-1 0,0 1 0,1 0 0,-1-1 0,0 0 0,1 1 0,0-1 0,2 2 0,1-1 0,-1 0 0,1-1 0,0 1 0,0-1 0,0-1 0,0 1 0,0-1 0,0 0 0,12 1 0,-6-2 0,0 0 0,-1-1 0,1 0 0,0-1 0,-1 0 0,0-1 0,1 0 0,-1-1 0,0 0 0,20-12 0,-17 6 0,0-2 0,0 0 0,-1 0 0,-1-1 0,0-1 0,14-21 0,-5 2 0,33-67 0,-43 74 0,-1 1 0,-1-2 0,-1 1 0,-2-1 0,0 0 0,-2 0 0,-1-1 0,-1 1 0,-2-1 0,-2-28 0,2 53-3,-1-1-1,1 1 0,-1 0 1,1-1-1,-1 1 0,0 0 1,-1 0-1,1-1 0,0 1 1,-1 0-1,0 0 0,0 1 1,0-1-1,0 0 0,0 0 1,0 1-1,-1 0 0,1-1 1,-1 1-1,1 0 0,-5-2 1,2 2 20,0 0-1,-1 0 1,1 0 0,-1 1-1,0-1 1,0 1 0,1 1-1,-1-1 1,0 1 0,0 0-1,-8 2 1,-5 1-229,0 0 0,0 2 0,0 0-1,1 2 1,0 0 0,-25 13 0,24-9-6614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0 972 24575,'54'1'0,"50"-1"0,-95-1 0,1 0 0,-1 0 0,0-1 0,0-1 0,0 0 0,0 0 0,0 0 0,12-8 0,-10 5 0,-1 0 0,0 0 0,-1-1 0,1 0 0,8-9 0,-15 12 0,0 1 0,0-1 0,0-1 0,-1 1 0,1 0 0,-1-1 0,0 1 0,0-1 0,0 1 0,-1-1 0,0 0 0,1-8 0,0 1 0,-2 0 0,1 1 0,-2-1 0,1 1 0,-2-1 0,1 0 0,-7-18 0,-3-4 0,-19-38 0,20 50 0,0 0 0,2 0 0,1-1 0,0 0 0,-4-32 0,9 38 0,0-4 0,0 1 0,3-41 0,0 56 0,-1 1 0,1-1 0,0 1 0,0-1 0,0 1 0,0 0 0,1-1 0,0 1 0,0 0 0,0 0 0,1 0 0,-1 0 0,1 1 0,0-1 0,0 0 0,0 1 0,0 0 0,7-5 0,69-37 0,-47 28 0,54-39 0,-70 44 0,1 1 0,0 1 0,0 0 0,1 2 0,35-12 0,99-19 0,-107 30 0,-17 3-1365,-3 2-5461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0 879 24575,'1'-7'0,"1"0"0,0 0 0,0 0 0,0 0 0,0 0 0,1 1 0,0-1 0,6-7 0,6-18 0,108-264 0,-109 268 0,-1-2 0,-1 1 0,-2-2 0,-1 1 0,-1-1 0,-2 0 0,5-58 0,-11 88 0,0-15 0,0 0 0,0 0 0,-2 0 0,-4-23 0,5 35 0,0 0 0,-1 1 0,1-1 0,-1 0 0,1 1 0,-1-1 0,0 1 0,-1 0 0,1-1 0,0 1 0,-1 0 0,0 0 0,0 1 0,0-1 0,0 0 0,0 1 0,0 0 0,-1 0 0,1 0 0,-1 0 0,1 1 0,-1-1 0,-6-1 0,-1 0 0,-1 1 0,0 0 0,0 1 0,0 0 0,0 1 0,0 0 0,-24 4 0,36-4 0,0 0 0,-1 0 0,1 0 0,0 0 0,0 0 0,-1 0 0,1 0 0,0 0 0,-1 0 0,1 0 0,0 0 0,0 0 0,-1 1 0,1-1 0,0 0 0,0 0 0,-1 0 0,1 0 0,0 1 0,0-1 0,0 0 0,-1 0 0,1 0 0,0 1 0,0-1 0,0 0 0,0 1 0,-1-1 0,1 0 0,0 0 0,0 1 0,0-1 0,0 0 0,0 0 0,0 1 0,0 0 0,9 8 0,22 9 0,-27-16 0,19 8 0,0-1 0,0-2 0,0 0 0,1-1 0,29 2 0,18 6 0,-16-6 0,0-2 0,0-3 0,101-6 0,-37 0 0,193 3-1365,-282 0-5461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 24575,'1'-10'0,"1"0"0,0 0 0,1 0 0,0 0 0,1 1 0,0-1 0,7-11 0,3-10 0,17-33 0,75-116 0,-68 120 0,8-18 0,48-71 0,-81 131 0,1 1 0,0 0 0,2 1 0,0 0 0,32-23 0,-45 37 0,0 1 0,0-1 0,0 1 0,1-1 0,-1 1 0,0 0 0,1 0 0,-1 1 0,1-1 0,-1 1 0,1-1 0,-1 1 0,1 0 0,-1 1 0,1-1 0,-1 0 0,1 1 0,-1 0 0,0 0 0,1 0 0,-1 0 0,0 1 0,0-1 0,1 1 0,-1 0 0,0 0 0,5 4 0,8 7 0,-1 1 0,0 0 0,23 29 0,-12-12 0,-17-22 0,-1 0 0,-1 0 0,0 1 0,0 0 0,-1 1 0,6 12 0,-11-21 0,0 1 0,1-1 0,-2 1 0,1 0 0,0-1 0,0 1 0,-1 0 0,1 0 0,-1-1 0,0 1 0,0 0 0,0 0 0,0-1 0,-1 1 0,1 0 0,-1 0 0,1-1 0,-1 1 0,0 0 0,0-1 0,0 1 0,-1-1 0,1 0 0,0 1 0,-1-1 0,0 0 0,1 0 0,-1 1 0,0-1 0,0-1 0,-4 4 0,-4 1 0,0 0 0,-1-1 0,1-1 0,-1 0 0,0 0 0,0-1 0,-1 0 0,1-1 0,-23 1 0,-13-1 0,-54-5 0,35 0 0,19 1 0,23 1 0,0 0 0,-41 5 0,64-4 0,1 0 0,0 0 0,-1 0 0,1 0 0,0 0 0,-1 0 0,1 0 0,0 0 0,-1 0 0,1 0 0,0 0 0,-1 0 0,1 0 0,0 0 0,-1 0 0,1 0 0,0 0 0,-1 1 0,1-1 0,0 0 0,-1 0 0,1 0 0,0 1 0,0-1 0,-1 0 0,1 0 0,0 1 0,0-1 0,-1 0 0,1 0 0,0 1 0,0-1 0,0 0 0,0 1 0,-1-1 0,1 0 0,0 1 0,0-1 0,0 0 0,0 1 0,0-1 0,0 0 0,0 1 0,0-1 0,0 0 0,0 1 0,0-1 0,0 0 0,0 1 0,0-1 0,1 1 0,19 16 0,31 11 0,-50-28 0,106 55 27,-58-28-723,84 32 0,-111-52-6130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24575,'5'0'0,"3"-6"0,-1-8 0,-1-7 0,5-1 0,-1-2 0,-1-3 0,-2-2 0,-2-3 0,-3-2 0,-1 5-8191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24575,'9'2'0,"-1"-1"0,0 2 0,0-1 0,0 1 0,-1 0 0,1 0 0,-1 1 0,8 5 0,8 3 0,33 16 0,1-2 0,1-3 0,1-2 0,67 14 0,-95-29 0,24 5 0,1-3 0,77 3 0,-42-13 0,-44 0 0,0 2 0,-1 2 0,72 12 0,-38-2 0,1-3 0,1-4 0,119-8 0,-54 0 0,-43 3-1365,-74 0-5461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24575,'5'0'0,"0"-1"0,0 0 0,0 0 0,0-1 0,0 1 0,0-1 0,0 0 0,-1 0 0,1 0 0,-1-1 0,0 0 0,0 0 0,0 0 0,8-7 0,4-7 0,30-38 0,-19 21 0,42-57 0,-55 69 0,2 0 0,1 0 0,0 2 0,2 0 0,39-32 0,-54 49 0,-1 0 0,1 1 0,0-1 0,-1 1 0,1 0 0,0 0 0,0 1 0,1-1 0,-1 1 0,0 0 0,0 0 0,1 0 0,-1 1 0,0 0 0,1-1 0,-1 1 0,1 1 0,-1-1 0,0 1 0,1 0 0,-1 0 0,0 0 0,0 0 0,1 1 0,-1-1 0,0 1 0,0 0 0,5 4 0,-4-1 0,0 0 0,0 0 0,0 1 0,0-1 0,-1 1 0,0 0 0,0 0 0,-1 0 0,0 1 0,0-1 0,0 1 0,-1 0 0,0 0 0,0 0 0,-1 0 0,2 13 0,0 15 0,-2 0 0,0 0 0,-3 0 0,-5 36 0,4-56 0,0-1 0,-1 0 0,-1 0 0,0 0 0,-1 0 0,0-1 0,-1 0 0,0 0 0,-1-1 0,-1 0 0,0 0 0,-13 12 0,6-6-1365,3-2-5461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24575,'6'0'0,"8"0"0,7 0 0,6 0 0,5 0 0,2 0 0,2 0 0,-6-6 0,-2-1 0,1-1 0,-5 2-8191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0 683 24575,'3'0'0,"-1"-1"0,1 1 0,-1-1 0,1 0 0,-1 0 0,0 0 0,1 0 0,-1 0 0,0 0 0,0-1 0,0 1 0,0-1 0,0 0 0,0 1 0,0-1 0,0 0 0,1-3 0,29-43 0,-23 33 0,30-48 0,-4 7 0,62-79 0,-46 70 0,-38 47 0,0 0 0,1 1 0,1 0 0,0 1 0,2 1 0,-1 0 0,2 1 0,0 1 0,28-15 0,28-12 0,-54 28 0,0 1 0,1 0 0,0 2 0,30-10 0,-48 19 0,0-1 0,0 0 0,0 1 0,0-1 0,1 1 0,-1 0 0,0 0 0,0 0 0,0 1 0,0-1 0,0 1 0,0 0 0,0-1 0,0 1 0,0 0 0,-1 1 0,1-1 0,0 1 0,-1-1 0,1 1 0,-1 0 0,1 0 0,-1 0 0,0 0 0,1 0 0,-1 0 0,-1 1 0,1-1 0,0 1 0,0-1 0,-1 1 0,0 0 0,2 4 0,-1-3 0,-1 0 0,0 0 0,0-1 0,-1 1 0,1 0 0,-1 0 0,0 0 0,0 0 0,0-1 0,-1 1 0,1 0 0,-1 0 0,0 0 0,0-1 0,0 1 0,0 0 0,-1-1 0,0 1 0,1-1 0,-1 0 0,-1 1 0,1-1 0,0 0 0,-1 0 0,1-1 0,-5 5 0,-7 4 0,-45 36 0,-90 56 0,141-98 9,0-1-1,-1-1 1,0 0-1,0 0 1,0 0 0,0-1-1,0-1 1,0 1-1,0-1 1,-1-1-1,1 0 1,0 0-1,-16-3 1,3-1-306,0-2 0,0 0 0,0-2 0,-28-13 0,29 12-6529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24575,'1'1'0,"1"0"0,0-1 0,0 1 0,-1 0 0,1 0 0,0 0 0,-1 0 0,1 0 0,-1 0 0,1 1 0,-1-1 0,0 0 0,1 1 0,-1-1 0,0 1 0,0 0 0,0-1 0,1 3 0,20 39 0,-17-32 0,25 47 0,-5-11 0,34 89 0,-56-125-136,1-1-1,0 0 1,1 0-1,0 0 1,1-1-1,0 1 1,0-2-1,1 1 0,12 12 1,-3-8-6690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24575,'27'1'0,"0"2"0,51 12 0,-2 0 0,5-1 0,-32-5 0,102 5 0,-122-14-120,-7 1-87,0-1-1,-1 0 1,1-2-1,0-1 0,34-8 1,-34 3-6619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24575,'5'1'0,"-1"0"0,1 0 0,-1 0 0,0 1 0,1-1 0,7 5 0,22 8 0,18-8 0,0-1 0,1-3 0,100-8 0,-69-10 0,-62 10 0,0 1 0,26-1 0,-15 4-1365,-5 2-5461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3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1719 24575,'-3'-1'0,"0"0"0,0 0 0,0 0 0,1 0 0,-1 0 0,0-1 0,0 1 0,1-1 0,-1 0 0,1 0 0,-1 0 0,1 0 0,0 0 0,0 0 0,0-1 0,0 1 0,-3-5 0,-28-47 0,24 30 0,1 1 0,0-1 0,2 0 0,-5-40 0,6 34 0,-1-10 0,2 0 0,2-1 0,2 1 0,1-1 0,2 1 0,15-68 0,90-309 0,-79 340 0,4 2 0,3 1 0,60-88 0,-64 111 0,2 2 0,2 2 0,70-72 0,-104 117 0,0 1 0,0-1 0,0 0 0,0 1 0,0-1 0,0 1 0,0 0 0,0-1 0,0 1 0,1 0 0,-1 0 0,0 1 0,1-1 0,-1 0 0,1 1 0,-1 0 0,1-1 0,-1 1 0,1 0 0,-1 0 0,1 1 0,3 0 0,-2 0 0,1 1 0,-1 0 0,0 0 0,0 0 0,0 0 0,0 1 0,0 0 0,-1 0 0,1 0 0,-1 0 0,5 5 0,3 7 0,0 0 0,0 1 0,-2 0 0,0 1 0,7 18 0,15 33 0,-13-31 0,16 52 0,-33-87 0,0 1 0,0-1 0,0 1 0,-1-1 0,1 1 0,-1-1 0,0 1 0,1 0 0,-1-1 0,0 1 0,-1-1 0,1 1 0,0 0 0,-1-1 0,1 1 0,-1-1 0,0 1 0,0-1 0,0 1 0,0-1 0,0 0 0,-1 1 0,1-1 0,-1 0 0,0 0 0,-2 3 0,-1-2 0,0 0 0,1-1 0,-1 1 0,0-1 0,-1 0 0,1 0 0,0-1 0,-1 0 0,1 0 0,0 0 0,-1 0 0,-5-1 0,-16 3 0,0 1 0,0 2 0,1 0 0,0 2 0,0 1 0,0 1 0,2 1 0,-1 1 0,-28 19 0,42-25-136,0-1-1,0 0 1,0 0-1,-1-1 1,0-1-1,0 0 1,0-1-1,0 0 0,-21 0 1,5-1-6690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3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 24575,'-7'0'0,"-1"1"0,0 0 0,1 1 0,-1-1 0,1 1 0,-1 1 0,1 0 0,0 0 0,-13 7 0,-60 47 0,23-15 0,20-15 0,1 2 0,2 1 0,-50 56 0,81-82 0,-14 13 0,2 1 0,0 0 0,1 1 0,1 1 0,1 0 0,0 1 0,-14 39 0,23-53 0,1-1 0,0 1 0,1 0 0,-1 0 0,1 0 0,1-1 0,-1 1 0,1 0 0,1 0 0,-1 0 0,1 0 0,0 0 0,1 0 0,-1 0 0,1-1 0,1 1 0,-1 0 0,1-1 0,0 0 0,1 0 0,0 0 0,0 0 0,0-1 0,0 1 0,1-1 0,0 0 0,0 0 0,0-1 0,1 1 0,7 4 0,-2-3 0,0 0 0,0-1 0,0 0 0,0-1 0,1 0 0,0-1 0,0 0 0,0 0 0,18 0 0,14-1 0,57-4 0,-40 0 0,-37 0 0,0-1 0,0 0 0,0-2 0,0-1 0,-1-1 0,24-10 0,-13 3 0,0-2 0,-1-2 0,39-27 0,-62 39 0,-1-2 0,1 1 0,-1-1 0,0 0 0,-1-1 0,0 0 0,-1-1 0,0 1 0,0-2 0,-1 1 0,0 0 0,-1-1 0,0 0 0,-1-1 0,0 1 0,0-1 0,-2 1 0,1-1 0,-2 0 0,1 0 0,-2 0 0,0-15 0,0-7 40,-1-1 0,-10-57 0,9 81-164,-1-1 0,-1 1 1,0-1-1,0 1 0,-1 0 0,-1 1 1,0-1-1,0 1 0,-1 0 0,0 1 1,-12-13-1,-2 1-6702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9:3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1534 24575,'-1'-7'0,"-1"1"0,0 0 0,0-1 0,0 1 0,-6-9 0,-3-10 0,-134-392 0,-43-35 0,95 235 0,-5-51 0,70 184-1365,21 61-5461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1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24575,'15'2'0,"-1"0"0,1 0 0,-1 2 0,0 0 0,0 1 0,21 9 0,30 10 0,-42-20 0,0 0 0,0-1 0,37 0 0,-36-3 0,0 2 0,0 0 0,29 7 0,-17-2 0,1-1 0,-1-2 0,1-2 0,42-3 0,57 4 0,-134-3 0,1 0 0,-1 0 0,1 1 0,-1-1 0,1 0 0,-1 1 0,0 0 0,1-1 0,-1 1 0,0 0 0,0 0 0,1 0 0,-1 0 0,0 1 0,0-1 0,0 1 0,0-1 0,-1 1 0,1 0 0,0-1 0,-1 1 0,1 0 0,-1 0 0,0 0 0,1 1 0,-1-1 0,0 0 0,0 0 0,-1 0 0,1 1 0,0-1 0,-1 1 0,1-1 0,-1 0 0,0 1 0,0-1 0,0 1 0,0-1 0,0 1 0,0-1 0,-1 0 0,0 4 0,-4 12 0,0 0 0,-1 0 0,-1 0 0,-13 26 0,8-19 0,-91 229 0,83-196 0,2 2 0,-12 86 0,24-110 0,-10 70 0,-3 169 0,21-214 0,0-32 0,-2 0 0,-4 48 0,4-77 0,0 1 0,0 0 0,0-1 0,0 1 0,0-1 0,0 1 0,-1-1 0,1 0 0,0 1 0,0-1 0,0 1 0,-1-1 0,1 1 0,0-1 0,0 1 0,-1-1 0,1 0 0,0 1 0,-1-1 0,1 1 0,0-1 0,-1 0 0,1 0 0,-1 1 0,1-1 0,0 0 0,-1 0 0,1 1 0,-1-1 0,1 0 0,-1 0 0,1 0 0,-1 0 0,0 0 0,-19-9 0,-20-31 0,35 35 0,-36-36 0,-57-43 0,-12-11 0,87 76 0,-2 0 0,-1 1 0,-28-15 0,19 12 0,-56-26-1365,72 37-5461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111 171 24575,'-3'0'0,"0"1"0,0 0 0,0 0 0,0 0 0,0 1 0,0-1 0,1 1 0,-1-1 0,0 1 0,1 0 0,0 0 0,-1 0 0,1 0 0,0 0 0,0 1 0,0-1 0,-3 5 0,-27 47 0,26-41 0,1 0 0,1 0 0,0 0 0,1 1 0,0-1 0,1 1 0,0 17 0,4 103 0,1-61 0,-3-68 0,0 1 0,0-1 0,1 0 0,0 1 0,0-1 0,0 1 0,1-1 0,-1 0 0,1 0 0,1 0 0,-1 0 0,1 0 0,-1 0 0,1-1 0,4 5 0,-2-4 0,1 0 0,-1-1 0,1 0 0,-1 0 0,1-1 0,0 1 0,1-1 0,-1-1 0,0 1 0,1-1 0,12 3 0,-8-3 0,-1-1 0,0 1 0,0-2 0,0 1 0,0-2 0,1 1 0,-1-1 0,0-1 0,0 0 0,0 0 0,0-1 0,-1 0 0,1-1 0,-1 0 0,0-1 0,0 1 0,0-2 0,0 1 0,9-10 0,-9 7 0,0 0 0,0 0 0,-1-1 0,-1-1 0,1 0 0,-1 1 0,-1-2 0,0 1 0,-1-1 0,0 0 0,0 0 0,-1-1 0,0 1 0,-1-1 0,-1 0 0,2-13 0,-2 3 0,-1-1 0,-1 0 0,-1 1 0,-1-1 0,-1 1 0,-6-24 0,5 32 0,-1 1 0,0 0 0,0 0 0,-2 0 0,0 0 0,0 1 0,-1 0 0,0 1 0,-1 0 0,-18-18 0,9 12-136,0 2-1,-1 0 1,-1 1-1,-1 1 1,0 0-1,0 2 1,-1 0-1,-1 2 0,-38-11 1,32 13-6690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1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24575,'147'3'0,"161"-6"0,-201-14-679,-69 10 655,60-3 1,87 12 23,81-5 0,-181-13 0,-64 10 0,0 1 0,28-2 0,58 7 0,-78 2 0,0-2 0,0-1 0,0-2 0,47-9 0,-65 9 48,0 0 0,-1 1 1,1 0-1,1 1 0,-1 0 1,0 0-1,15 2 0,-24 0-28,0-1 0,0 1 0,0-1 0,0 1 0,1 0-1,-2-1 1,1 1 0,0 0 0,0 1 0,0-1 0,0 0 0,0 0-1,-1 1 1,1-1 0,-1 1 0,1-1 0,1 4 0,-1-2-21,-1 0-1,0 0 1,0 0 0,0 0 0,-1 0 0,1 0 0,-1 0 0,1 1 0,-1-1 0,0 0 0,0 0 0,-1 0-1,1 1 1,-1-1 0,-1 5 0,-6 17 1,-1 0 0,-2-1 0,0 0 0,-2 0 0,-24 35 0,-13 24 0,-91 220 0,118-243 0,4 1 0,1 1 0,-10 79 0,21-85 0,-14 76 0,15-100 0,2 1 0,2 0 0,2 53 0,-2 27 0,2-110 0,0 0 0,-1-1 0,1 1 0,0 0 0,-1-1 0,0 1 0,1-1 0,-1 1 0,0-1 0,-1 1 0,1-1 0,0 0 0,-1 0 0,1 1 0,-3 2 0,2-5 0,1 1 0,0 0 0,0-1 0,-1 0 0,1 1 0,0-1 0,-1 0 0,1 1 0,-1-1 0,1 0 0,0 0 0,-1 0 0,1 0 0,-1-1 0,1 1 0,0 0 0,-1-1 0,1 1 0,0-1 0,-1 1 0,1-1 0,0 1 0,0-1 0,0 0 0,-1 0 0,1 1 0,0-1 0,0 0 0,0 0 0,-1-2 0,-43-34 0,6 3 0,-1 1 0,-2 3 0,-2 1 0,-60-30 0,74 44-75,14 7-248,0 1 1,0 1-1,-27-8 1,18 9-6504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5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5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 24575,'-10'1'0,"0"0"0,1 0 0,-1 2 0,0-1 0,1 1 0,0 0 0,0 1 0,0 0 0,0 0 0,-8 7 0,3-3 0,0 2 0,1 0 0,1 0 0,0 1 0,-13 15 0,23-24 0,1 0 0,0 0 0,0 0 0,0 0 0,0 0 0,0 0 0,1 0 0,-1 0 0,1 0 0,-1 0 0,1 1 0,0-1 0,0 0 0,0 0 0,0 0 0,0 1 0,0-1 0,1 0 0,-1 0 0,1 0 0,-1 0 0,1 0 0,0 0 0,0 0 0,0 0 0,0 0 0,0 0 0,0 0 0,1 0 0,-1-1 0,2 3 0,8 8 0,-1-1 0,2 1 0,17 12 0,-11-9 0,275 272 0,-200-192 0,-92-94 0,0-1 0,0 1 0,0 0 0,0 0 0,0 0 0,0 0 0,0 0 0,0 1 0,-1-1 0,1 0 0,0 0 0,-1 1 0,1-1 0,-1 0 0,1 0 0,-1 1 0,1-1 0,-1 1 0,0-1 0,0 0 0,0 1 0,0-1 0,0 1 0,0-1 0,0 2 0,-1-2 0,0 1 0,0-1 0,-1 1 0,1-1 0,0 0 0,0 0 0,-1 1 0,1-1 0,0 0 0,-1 0 0,1-1 0,-1 1 0,1 0 0,-1 0 0,0-1 0,-3 2 0,-8 1 0,0 0 0,0-1 0,-25 1 0,-69-4 0,68-1 0,1 2 0,0 2 0,-62 10 0,61-3 60,-54 4 0,78-11-246,1-2 1,-1 0-1,1-1 0,-1 0 1,1-1-1,0-1 1,-16-5-1,7 0-6640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5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24575,'12'2'0,"1"0"0,-1 0 0,0 1 0,0 0 0,-1 1 0,1 1 0,11 5 0,42 15 0,-13-11 0,0-2 0,1-2 0,0-2 0,54 0 0,-60-8-107,-23 2-103,0-2 0,0-1 1,0-1-1,0-1 1,38-9-1,-39 4-6616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2:0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2 24575,'-89'-1'0,"-99"3"0,174 0 0,1 0 0,0 1 0,0 0 0,1 1 0,-1 0 0,1 1 0,0 1 0,0 0 0,0 0 0,1 2 0,0-1 0,1 1 0,-1 1 0,2-1 0,-1 2 0,1 0 0,-14 19 0,21-26 0,0 0 0,0 0 0,1 0 0,-1 0 0,1 1 0,0-1 0,0 0 0,0 1 0,1-1 0,-1 1 0,1-1 0,-1 0 0,1 1 0,0-1 0,1 1 0,-1-1 0,1 1 0,-1-1 0,1 1 0,0-1 0,0 0 0,0 1 0,1-1 0,-1 0 0,1 0 0,0 0 0,0 0 0,0 0 0,0-1 0,0 1 0,4 3 0,9 8 0,1 0 0,0 0 0,1-2 0,23 14 0,0 0 0,18 14 0,1-2 0,82 37 0,-40-33 0,-65-28 0,51 26 0,-59-25 0,-10-6 0,-1 0 0,0 2 0,0 0 0,23 20 0,-37-27 0,1-1 0,-1 0 0,0 1 0,0-1 0,-1 1 0,1 0 0,-1 0 0,0 0 0,0 0 0,0 1 0,0-1 0,-1 1 0,0-1 0,0 1 0,0-1 0,0 1 0,-1-1 0,0 1 0,0 0 0,0-1 0,0 1 0,-1-1 0,1 1 0,-1 0 0,-2 4 0,0-3 0,0-1 0,0 1 0,-1-1 0,1 0 0,-1 0 0,0-1 0,-1 1 0,1-1 0,-1 0 0,0 0 0,0 0 0,0 0 0,0-1 0,-1 0 0,1 0 0,-1-1 0,-8 3 0,-8 3 0,0-1 0,0-1 0,-34 4 0,-23-3 0,-151-7 0,91-3 0,96 4-74,25 0-184,0-1-1,-1 0 1,1-1 0,-33-7 0,29 1-6568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2:0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1 592 24575,'37'-3'0,"0"-2"0,0-2 0,0-2 0,-1 0 0,53-23 0,-13 5 0,282-113 0,-194 72 0,-122 50 0,0-3 0,-2-1 0,-1-1 0,49-39 0,-56 37-106,87-75-1153,-98 79-5567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5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1781 24575,'1'-15'0,"0"-1"0,2 1 0,-1 0 0,2 0 0,0 0 0,8-18 0,44-88 0,-22 49 0,10-21 0,65-104 0,-13 11 0,-16 25 0,142-244 0,-189 348 0,-11 20 0,-1 0 0,-2-1 0,15-43 0,-24 46 0,-5 18 0,0-1 0,1 1 0,12-23 0,-16 37 0,0-1 0,1 1 0,0 0 0,0 0 0,0 0 0,0 0 0,0 1 0,0-1 0,1 1 0,-1-1 0,1 1 0,-1 1 0,1-1 0,0 0 0,0 1 0,0 0 0,0 0 0,0 0 0,0 0 0,0 1 0,0-1 0,0 1 0,6 1 0,10 0 0,0 1 0,-1 2 0,34 9 0,-9-2 0,263 35 0,-205-31 0,109 32 0,-156-28-1365,-32-10-5461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5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24575,'11'1'0,"-1"1"0,1 0 0,-1 0 0,18 8 0,2 0 0,117 31 0,129 18-1365,-246-53-5461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5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24575,'0'3'0,"1"0"0,0 0 0,0 0 0,0 0 0,1 0 0,-1 0 0,1-1 0,-1 1 0,1 0 0,0-1 0,0 1 0,0-1 0,1 0 0,-1 0 0,0 0 0,1 0 0,4 3 0,48 27 0,-45-26 0,24 12 0,1-1 0,1-1 0,74 21 0,63-1 0,-95-22 0,-49-7 0,0-2 0,44 3 0,205-9-1365,-248 0-5461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5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24575,'48'-3'0,"0"-2"0,0-3 0,73-20 0,-37 7 0,90-17 0,-31 3 0,-89 21 0,-35 8 0,0 1 0,28-4 0,-30 7-455,1 0 0,33-11 0,-29 5-6371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1120 24575,'-1'-48'0,"3"1"0,1-1 0,14-66 0,5-8 0,-15 79 0,1 0 0,2 0 0,26-70 0,-27 92 0,10-25 0,2 0 0,2 2 0,53-76 0,-37 66 0,-26 34 0,1 1 0,0 1 0,1 0 0,1 1 0,32-27 0,-40 40 0,-1 0 0,1 0 0,0 0 0,0 1 0,0 0 0,1 1 0,-1 0 0,1 0 0,-1 1 0,1 0 0,0 0 0,-1 1 0,1 0 0,0 1 0,8 1 0,-10-1 0,0 0 0,0 1 0,-1-1 0,1 1 0,0 1 0,-1-1 0,0 1 0,0 1 0,1-1 0,-2 1 0,1 0 0,0 0 0,-1 1 0,0-1 0,0 1 0,0 0 0,-1 1 0,0-1 0,4 7 0,2 5 0,-2-1 0,0 2 0,-1-1 0,-1 1 0,0 0 0,-1 0 0,-1 0 0,-1 1 0,-1 0 0,-1-1 0,0 26 0,-2-40 0,1-1 0,-1 1 0,0-1 0,0 1 0,0-1 0,-1 1 0,1-1 0,-1 0 0,1 0 0,-1 0 0,0 0 0,-1 0 0,1 0 0,0 0 0,-1-1 0,0 1 0,1-1 0,-1 0 0,0 1 0,0-1 0,0-1 0,0 1 0,-1 0 0,1-1 0,0 0 0,-1 0 0,1 0 0,-1 0 0,0 0 0,-4 0 0,-13 1 0,-1 0 0,0-1 0,0-2 0,-22-2 0,8 0 0,-210 0-1365,216 3-5461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1:5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24575,'1'1'0,"-1"1"0,1-1 0,-1 0 0,1 0 0,-1 1 0,1-1 0,0 0 0,-1 0 0,1 0 0,0 0 0,0 0 0,0 0 0,0 0 0,0 0 0,0 0 0,0 0 0,0-1 0,0 1 0,0 0 0,1-1 0,-1 1 0,0-1 0,0 1 0,1-1 0,1 1 0,44 11 0,-25-7 0,10 3 0,0-1 0,0-1 0,1-2 0,0-2 0,63-2 0,40 3 0,-71 11-128,-47-9-1109,6 1-5589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2:0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972 38 24575,'-4'-1'0,"-1"0"0,1 0 0,0-1 0,-1 1 0,1-1 0,0 0 0,-4-2 0,-27-10 0,18 11 0,-1 0 0,0 1 0,0 1 0,0 1 0,0 0 0,0 2 0,1 0 0,-30 7 0,40-7 0,0 0 0,1 0 0,-1 1 0,1 0 0,0 0 0,0 1 0,0 0 0,0 0 0,1 0 0,0 1 0,-1-1 0,2 1 0,-1 0 0,0 1 0,1-1 0,0 1 0,1 0 0,-1 0 0,1 0 0,0 0 0,0 1 0,1-1 0,0 1 0,0 0 0,0 7 0,0-3 0,0 1 0,1-1 0,0 0 0,1 0 0,1 0 0,0 0 0,0 0 0,1 0 0,0 0 0,7 17 0,-4-16 0,1 0 0,1 0 0,0-1 0,1 0 0,0 0 0,0-1 0,1 0 0,16 13 0,6 8 0,-2 0 0,-1 2 0,42 62 0,-67-91 0,0 1 0,0-1 0,-1 1 0,1 0 0,-1 0 0,0 0 0,-1 0 0,1 0 0,-1 0 0,0 1 0,0-1 0,-1 0 0,0 1 0,0-1 0,0 0 0,0 1 0,-1-1 0,0 0 0,0 1 0,0-1 0,-1 0 0,1 0 0,-1 0 0,-4 6 0,0-2 0,0 0 0,-1-1 0,0 1 0,0-2 0,-1 1 0,0-1 0,-1 0 0,1 0 0,-1-1 0,-1 0 0,-10 4 0,-14 9 0,-2-1 0,0-2 0,-1-2 0,-48 13 0,33-15 0,23-5 0,-2 0 0,1-2 0,-35 1 0,32-6 0,-143-2 0,171 1-39,0 0 0,0 0 0,0-1 0,0 1 0,1-1 0,-1 0 0,1 0 0,-1 0 0,1-1 0,0 0 0,0 0 0,0 0 0,0 0 0,0-1 0,1 1 0,-1-1 0,1 0 0,0 0 0,0 0 0,0 0 0,1-1 0,0 1 0,0-1 0,0 0 0,0 1 0,1-1 0,-1 0 0,1 0 0,1 0 0,-1 0 0,1 0 0,0 0 0,0 0 0,1-8 0,5-8-6787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2:0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24575,'4'-1'0,"1"0"0,-1 0 0,0 0 0,1-1 0,-1 0 0,0 0 0,5-2 0,25-10 0,-13 12 0,-1 1 0,1 1 0,0 1 0,-1 1 0,1 0 0,-1 2 0,0 0 0,0 1 0,21 9 0,-12-5 0,0-1 0,1-1 0,39 3 0,-1-9-1365,-38-1-5461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2:02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1327 0 24575,'-1'18'0,"-1"0"0,-1 0 0,0 0 0,-1 0 0,-1-1 0,-12 28 0,-53 99 0,61-127 0,-72 136 0,-155 217 0,-55-33 0,247-290 0,-113 134 0,-63 64 0,196-218 0,-29 43 0,32-41 0,-35 36 0,56-64 0,0-1 0,0 1 0,-1-1 0,1 1 0,-1-1 0,1 1 0,0-1 0,-1 1 0,1-1 0,-1 0 0,1 1 0,-1-1 0,0 0 0,1 1 0,-1-1 0,1 0 0,-1 0 0,1 1 0,-1-1 0,0 0 0,1 0 0,-1 0 0,1 0 0,-1 0 0,0 0 0,1 0 0,-1 0 0,0 0 0,1 0 0,-1 0 0,1-1 0,-1 1 0,0 0 0,0-1 0,-8-21 0,7-43 0,3 57 0,-2-111 0,6-119 0,10 174-92,-10 44-1181,2-3-5553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42:0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1 474 24575,'42'0'0,"0"1"0,50-6 0,-77 3 0,-1-1 0,0 0 0,0-1 0,0 0 0,0-1 0,-1 0 0,18-11 0,158-106 0,-20 11 0,-143 93 0,-1-1 0,-1-2 0,42-44 0,-42 41 0,-21 21-124,-1 1 0,0 0 0,0-1 0,0 0 0,0 1 0,0-1-1,0 0 1,-1 0 0,1 0 0,0-4 0,0-7-6702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0 803 24575,'8'-10'0,"0"-2"0,-1 1 0,-1-1 0,1 0 0,-2 0 0,0-1 0,-1 1 0,4-16 0,-2 8 0,30-90 0,41-230 0,-46 197 0,-31 140 0,1-1 0,0 1 0,0 0 0,0 0 0,0 0 0,0-1 0,0 1 0,1 1 0,0-1 0,-1 0 0,1 0 0,0 0 0,1 1 0,-1-1 0,0 1 0,1 0 0,-1 0 0,1 0 0,0 0 0,-1 0 0,1 0 0,0 1 0,0 0 0,0-1 0,1 1 0,-1 0 0,0 0 0,0 1 0,0-1 0,1 1 0,3-1 0,9 2 0,0 0 0,0 0 0,0 2 0,0 0 0,21 7 0,20 4 0,9-9-1365,-37-3-5461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24575,'6'0'0,"8"0"0,7 0 0,7 0 0,3 0 0,4 0 0,1 0 0,0 0 0,0 0 0,-5 0-8191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24575,'6'0'0,"8"0"0,1 6 0,5 2 0,4-1 0,4-1 0,4-2 0,1-1 0,2-2 0,1 0 0,0-1 0,-7-1-8191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0,7 0 0,3 0 0,3 0 0,2 0 0,0 0 0,-5 0-8191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24575,'5'0'0,"9"0"0,7 0 0,1 6 0,1 2 0,4 0 0,3-2 0,-4-2-8191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1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344 906 24575,'2'0'0,"0"-1"0,0 0 0,-1 1 0,1-1 0,0 0 0,0 0 0,-1 0 0,1 0 0,-1-1 0,1 1 0,-1 0 0,0-1 0,1 1 0,-1-1 0,0 1 0,0-1 0,0 1 0,1-4 0,21-37 0,-18 31 0,114-281 0,-39 82 0,-45 140 0,53-83 0,-26 50 0,-143 179 0,67-62 0,-1-1 0,0 0 0,-1-1 0,-1-1 0,1 0 0,-2-2 0,0 0 0,0 0 0,0-2 0,-1 0 0,0-2 0,0 0 0,-1 0 0,-29 1 0,20-3 0,-48 10 0,47-6 0,-44 2 0,50-6 45,1 0-1,-27 9 1,-29 3-1544,52-12-5327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354 287 24575,'-15'0'0,"1"0"0,-1 1 0,1 1 0,0 0 0,-19 6 0,25-6 0,1 2 0,0-1 0,0 1 0,0 0 0,0 0 0,1 0 0,-1 1 0,1 0 0,1 1 0,-1-1 0,-6 9 0,2-2 0,-19 23 0,-43 67 0,64-89 0,1 0 0,1 1 0,0 0 0,1 0 0,0 0 0,1 0 0,1 1 0,0 0 0,0 20 0,1-19 0,2 0 0,0 0 0,1 0 0,0 0 0,2 0 0,0 0 0,0 0 0,2-1 0,0 1 0,0-1 0,2-1 0,0 1 0,0-1 0,2 0 0,-1-1 0,2 1 0,0-2 0,0 0 0,17 15 0,11 10 0,36 36 0,3-3 0,111 77 0,-174-137 0,1-1 0,1-1 0,-1-1 0,1 0 0,0-1 0,33 8 0,-37-12 0,-1-1 0,0 0 0,1 0 0,-1-1 0,1 0 0,-1-1 0,1 0 0,-1-1 0,0-1 0,0 0 0,17-6 0,-4-2 0,-1-1 0,-1-2 0,0 0 0,0-1 0,-2-1 0,30-29 0,-16 10 0,-2-1 0,45-66 0,-23 15 0,-4-1 0,76-189 0,-111 241 0,18-72 0,-21 57 0,-5 22 0,0-1 0,-3 0 0,2-35 0,-5 51 0,-2 0 0,0 0 0,0 1 0,-1-1 0,-1 0 0,-1 1 0,1 0 0,-13-26 0,13 33 0,0-1 0,-1 1 0,0 0 0,-1 0 0,1 1 0,-1-1 0,0 1 0,0 0 0,-1 0 0,0 1 0,0-1 0,0 1 0,0 1 0,0-1 0,-1 1 0,0 0 0,1 1 0,-1-1 0,-8 0 0,-26-3 0,0 2 0,0 2 0,-78 6 0,17 0 0,80-3 0,0 1 0,1 2 0,-26 6 0,22-4 0,-48 5 0,34-6 0,-47 10 0,3 1 0,24-7 0,1 2 0,0 2 0,0 4 0,2 1 0,0 4 0,-53 28 0,105-48-76,-1 0 1,1 1-1,0 0 0,0 0 0,0 0 0,0 0 0,0 1 0,1 0 1,-1 0-1,1 0 0,0 0 0,0 0 0,1 0 0,-1 1 1,1-1-1,0 1 0,-2 8 0,-2 11-6750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24575,'0'662'-1365,"0"-632"-5461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1296 24575,'-3'-1'0,"-1"1"0,1-1 0,-1 0 0,1 0 0,0 0 0,-1-1 0,1 1 0,0-1 0,0 0 0,0 0 0,0 0 0,1 0 0,-5-4 0,-36-39 0,27 28 0,-19-22 0,2-1 0,-43-70 0,-44-99 0,24 41 0,46 74 0,-56-144 0,45 95 0,0-4-1365,52 126-5461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24575,'6'0'0,"8"0"0,7 0 0,7 0 0,3 0 0,4 0 0,1 0 0,0 0 0,0 0 0,0 0 0,0 0 0,-1 0 0,0 0 0,0 0 0,0 0 0,-6 0-8191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24575,'147'3'0,"161"-7"0,-176-17 0,-56 7 0,36-13-1365,-87 23-5461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24575,'-490'0'0,"468"1"0,1 1 0,0 0 0,-29 8 0,41-8 0,0 0 0,0 1 0,0 0 0,0 1 0,0 0 0,1 0 0,0 1 0,0 0 0,-15 12 0,19-12 0,0 1 0,0 0 0,1 0 0,0 0 0,0 0 0,0 0 0,0 1 0,1-1 0,0 1 0,1 0 0,0 0 0,0-1 0,0 1 0,0 0 0,1 0 0,2 14 0,1 9 0,2 0 0,12 42 0,-15-63 0,11 41 0,-2-14 0,-2 0 0,-2 1 0,5 69 0,-14 31 0,3 74 0,-1-207 0,1 1 0,-1-1 0,1 1 0,-1-1 0,1 0 0,1 1 0,-1-1 0,1 0 0,-1 1 0,1-1 0,1 0 0,-1-1 0,0 1 0,1 0 0,0-1 0,0 1 0,0-1 0,0 0 0,6 5 0,0-4 0,-1 0 0,1 0 0,0-1 0,-1 0 0,1-1 0,1 0 0,-1 0 0,12 0 0,59 10 0,-43-5 0,60 3 0,147-11-1365,-214 1-5461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3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24575,'7'1'0,"-1"1"0,1 0 0,-1 0 0,1 0 0,8 6 0,10 3 0,-23-11 0,25 10 0,0-2 0,1 0 0,0-2 0,0-1 0,38 1 0,46-7 0,55 2 0,-164-1 0,1 0 0,-1 1 0,0 0 0,0-1 0,0 1 0,0 0 0,0 1 0,0-1 0,-1 0 0,1 1 0,0 0 0,-1-1 0,1 1 0,-1 0 0,1 0 0,-1 1 0,0-1 0,3 5 0,-2-2 0,1 0 0,-2 1 0,1 0 0,-1-1 0,0 1 0,0 0 0,-1 0 0,1 0 0,-1 7 0,1 4 0,-2 0 0,0 1 0,-1-1 0,-1 0 0,0 0 0,-7 20 0,-19 82 0,14-56 0,-24 64 0,22-80 0,2 0 0,-12 79 0,-7 17 0,30-128 0,0 0 0,-2-1 0,0 1 0,0-1 0,-2 0 0,1-1 0,-15 22 0,16-29 0,1 0 0,-1-1 0,0 1 0,-1-1 0,1 0 0,-1-1 0,0 1 0,0-1 0,0 0 0,0-1 0,-1 0 0,0 0 0,0 0 0,0-1 0,0 1 0,0-2 0,-12 2 0,-42 2 0,-1-3 0,-93-10 0,131 4 6,1-1 0,0-1 0,-40-16 0,8 3-1395,33 12-5437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24575,'0'1'0,"0"0"0,0 0 0,0-1 0,0 1 0,0 0 0,0 0 0,0 0 0,0-1 0,1 1 0,-1 0 0,0 0 0,1-1 0,-1 1 0,0 0 0,1 0 0,-1-1 0,1 1 0,-1 0 0,1-1 0,-1 1 0,1-1 0,-1 1 0,1-1 0,0 1 0,-1-1 0,1 1 0,0-1 0,-1 0 0,2 1 0,27-2 0,-22-2 0,1 0 0,0 0 0,-1 0 0,0-1 0,8-5 0,30-30 0,-2-1 0,64-77 0,32-59 0,173-168 0,-312 343 0,1 0 0,-1 0 0,1 1 0,0-1 0,-1 0 0,1 1 0,0-1 0,0 1 0,-1-1 0,1 1 0,0-1 0,0 1 0,0 0 0,0-1 0,-1 1 0,1 0 0,0-1 0,0 1 0,0 0 0,0 0 0,0 0 0,0 0 0,0 0 0,0 0 0,-1 0 0,1 0 0,0 1 0,0-1 0,0 0 0,0 0 0,1 2 0,0-1 0,0 1 0,0 0 0,-1-1 0,1 1 0,-1 0 0,1 0 0,-1 1 0,0-1 0,0 0 0,0 0 0,2 5 0,0 6 0,1 0 0,-1 1 0,1 17 0,-4 159 0,2 8 0,-3-196 0,2 1 0,-1-1 0,0 0 0,0 1 0,1-1 0,-1 1 0,1-1 0,0 0 0,0 0 0,0 1 0,0-1 0,0 0 0,0 0 0,1 0 0,-1 0 0,1 0 0,1 2 0,-1-4 0,-1 1 0,1-1 0,-1 1 0,1-1 0,0 0 0,-1 0 0,1 0 0,0 0 0,-1 0 0,1 0 0,0 0 0,-1 0 0,1 0 0,0-1 0,-1 1 0,1-1 0,-1 1 0,1-1 0,-1 0 0,1 0 0,-1 1 0,1-1 0,-1 0 0,0 0 0,3-3 0,60-45 0,-2-4 0,61-66 0,-109 105 0,-11 11 0,-1 0 0,1 0 0,0 1 0,0-1 0,0 1 0,1 0 0,-1 0 0,0 0 0,1 0 0,-1 0 0,1 1 0,0-1 0,0 1 0,-1 0 0,1 1 0,0-1 0,0 0 0,0 1 0,0 0 0,0 0 0,0 0 0,6 2 0,-6-1 0,1 1 0,-1 0 0,1 0 0,-1 1 0,0-1 0,0 1 0,-1 0 0,1 0 0,0 0 0,-1 1 0,0-1 0,0 1 0,0 0 0,0 0 0,0 0 0,-1 0 0,0 0 0,3 6 0,12 36 0,-1 0 0,-3 1 0,14 96 0,-24-118 0,-2 52 0,-2-61 0,0 1 0,2-1 0,-1 1 0,2-1 0,1 0 0,0 0 0,7 23 0,2-18-1365,2-4-5461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216 112 24575,'-6'1'0,"-1"0"0,0 1 0,0 0 0,1 0 0,-1 0 0,1 0 0,0 1 0,0 0 0,0 1 0,0-1 0,0 1 0,1 0 0,-1 1 0,1-1 0,0 1 0,1 0 0,-1 1 0,1-1 0,-5 9 0,-4 6 0,0 0 0,2 1 0,0 0 0,-10 31 0,14-24 0,0 0 0,2 0 0,1 1 0,2 0 0,0-1 0,2 1 0,6 49 0,-6-74 0,1-1 0,-1 0 0,1 0 0,0 1 0,0-1 0,0 0 0,1 0 0,-1 0 0,1 0 0,0 0 0,-1 0 0,1-1 0,0 1 0,1 0 0,-1-1 0,0 0 0,1 1 0,0-1 0,2 2 0,1-1 0,-1 0 0,1-1 0,0 1 0,0-1 0,0-1 0,0 1 0,0-1 0,0 0 0,12 1 0,-6-2 0,0 0 0,-1-1 0,1 0 0,0-1 0,-1 0 0,0-1 0,1 0 0,-1-1 0,0 0 0,20-12 0,-17 6 0,0-2 0,0 0 0,-1 0 0,-1-1 0,0-1 0,14-21 0,-5 2 0,33-67 0,-43 74 0,-1 1 0,-1-2 0,-1 1 0,-2-1 0,0 0 0,-2 0 0,-1-1 0,-1 1 0,-2-1 0,-2-28 0,2 53-3,-1-1-1,1 1 0,-1 0 1,1-1-1,-1 1 0,0 0 1,-1 0-1,1-1 0,0 1 1,-1 0-1,0 0 0,0 1 1,0-1-1,0 0 0,0 0 1,0 1-1,-1 0 0,1-1 1,-1 1-1,1 0 0,-5-2 1,2 2 20,0 0-1,-1 0 1,1 0 0,-1 1-1,0-1 1,0 1 0,1 1-1,-1-1 1,0 1 0,0 0-1,-8 2 1,-5 1-229,0 0 0,0 2 0,0 0-1,1 2 1,0 0 0,-25 13 0,24-9-6614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0 972 24575,'54'1'0,"50"-1"0,-95-1 0,1 0 0,-1 0 0,0-1 0,0-1 0,0 0 0,0 0 0,0 0 0,12-8 0,-10 5 0,-1 0 0,0 0 0,-1-1 0,1 0 0,8-9 0,-15 12 0,0 1 0,0-1 0,0-1 0,-1 1 0,1 0 0,-1-1 0,0 1 0,0-1 0,0 1 0,-1-1 0,0 0 0,1-8 0,0 1 0,-2 0 0,1 1 0,-2-1 0,1 1 0,-2-1 0,1 0 0,-7-18 0,-3-4 0,-19-38 0,20 50 0,0 0 0,2 0 0,1-1 0,0 0 0,-4-32 0,9 38 0,0-4 0,0 1 0,3-41 0,0 56 0,-1 1 0,1-1 0,0 1 0,0-1 0,0 1 0,0 0 0,1-1 0,0 1 0,0 0 0,0 0 0,1 0 0,-1 0 0,1 1 0,0-1 0,0 0 0,0 1 0,0 0 0,7-5 0,69-37 0,-47 28 0,54-39 0,-70 44 0,1 1 0,0 1 0,0 0 0,1 2 0,35-12 0,99-19 0,-107 30 0,-17 3-1365,-3 2-5461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0 879 24575,'1'-7'0,"1"0"0,0 0 0,0 0 0,0 0 0,0 0 0,1 1 0,0-1 0,6-7 0,6-18 0,108-264 0,-109 268 0,-1-2 0,-1 1 0,-2-2 0,-1 1 0,-1-1 0,-2 0 0,5-58 0,-11 88 0,0-15 0,0 0 0,0 0 0,-2 0 0,-4-23 0,5 35 0,0 0 0,-1 1 0,1-1 0,-1 0 0,1 1 0,-1-1 0,0 1 0,-1 0 0,1-1 0,0 1 0,-1 0 0,0 0 0,0 1 0,0-1 0,0 0 0,0 1 0,0 0 0,-1 0 0,1 0 0,-1 0 0,1 1 0,-1-1 0,-6-1 0,-1 0 0,-1 1 0,0 0 0,0 1 0,0 0 0,0 1 0,0 0 0,-24 4 0,36-4 0,0 0 0,-1 0 0,1 0 0,0 0 0,0 0 0,-1 0 0,1 0 0,0 0 0,-1 0 0,1 0 0,0 0 0,0 0 0,-1 1 0,1-1 0,0 0 0,0 0 0,-1 0 0,1 0 0,0 1 0,0-1 0,0 0 0,-1 0 0,1 0 0,0 1 0,0-1 0,0 0 0,0 1 0,-1-1 0,1 0 0,0 0 0,0 1 0,0-1 0,0 0 0,0 0 0,0 1 0,0 0 0,9 8 0,22 9 0,-27-16 0,19 8 0,0-1 0,0-2 0,0 0 0,1-1 0,29 2 0,18 6 0,-16-6 0,0-2 0,0-3 0,101-6 0,-37 0 0,193 3-1365,-282 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1 788 24575,'1'-10'0,"1"0"0,0 0 0,1 0 0,0 0 0,1 1 0,0-1 0,7-11 0,3-10 0,17-33 0,75-116 0,-68 120 0,8-18 0,48-71 0,-81 131 0,1 1 0,0 0 0,2 1 0,0 0 0,32-23 0,-45 37 0,0 1 0,0-1 0,0 1 0,1-1 0,-1 1 0,0 0 0,1 0 0,-1 1 0,1-1 0,-1 1 0,1-1 0,-1 1 0,1 0 0,-1 1 0,1-1 0,-1 0 0,1 1 0,-1 0 0,0 0 0,1 0 0,-1 0 0,0 1 0,0-1 0,1 1 0,-1 0 0,0 0 0,5 4 0,8 7 0,-1 1 0,0 0 0,23 29 0,-12-12 0,-17-22 0,-1 0 0,-1 0 0,0 1 0,0 0 0,-1 1 0,6 12 0,-11-21 0,0 1 0,1-1 0,-2 1 0,1 0 0,0-1 0,0 1 0,-1 0 0,1 0 0,-1-1 0,0 1 0,0 0 0,0 0 0,0-1 0,-1 1 0,1 0 0,-1 0 0,1-1 0,-1 1 0,0 0 0,0-1 0,0 1 0,-1-1 0,1 0 0,0 1 0,-1-1 0,0 0 0,1 0 0,-1 1 0,0-1 0,0-1 0,-4 4 0,-4 1 0,0 0 0,-1-1 0,1-1 0,-1 0 0,0 0 0,0-1 0,-1 0 0,1-1 0,-23 1 0,-13-1 0,-54-5 0,35 0 0,19 1 0,23 1 0,0 0 0,-41 5 0,64-4 0,1 0 0,0 0 0,-1 0 0,1 0 0,0 0 0,-1 0 0,1 0 0,0 0 0,-1 0 0,1 0 0,0 0 0,-1 0 0,1 0 0,0 0 0,-1 0 0,1 0 0,0 0 0,-1 1 0,1-1 0,0 0 0,-1 0 0,1 0 0,0 1 0,0-1 0,-1 0 0,1 0 0,0 1 0,0-1 0,-1 0 0,1 0 0,0 1 0,0-1 0,0 0 0,0 1 0,-1-1 0,1 0 0,0 1 0,0-1 0,0 0 0,0 1 0,0-1 0,0 0 0,0 1 0,0-1 0,0 0 0,0 1 0,0-1 0,0 0 0,0 1 0,0-1 0,1 1 0,19 16 0,31 11 0,-50-28 0,106 55 27,-58-28-723,84 32 0,-111-52-6130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24575,'40'2'0,"-1"2"0,40 9 0,-38-6 0,75 4 0,-98-10-83,25 0-173,-1-1-1,1-2 1,-1-2-1,62-15 1,-80 13-6570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24575,'5'0'0,"0"-1"0,0 0 0,0 0 0,0-1 0,0 1 0,0-1 0,0 0 0,-1 0 0,1 0 0,-1-1 0,0 0 0,0 0 0,0 0 0,8-7 0,4-7 0,30-38 0,-19 21 0,42-57 0,-55 69 0,2 0 0,1 0 0,0 2 0,2 0 0,39-32 0,-54 49 0,-1 0 0,1 1 0,0-1 0,-1 1 0,1 0 0,0 0 0,0 1 0,1-1 0,-1 1 0,0 0 0,0 0 0,1 0 0,-1 1 0,0 0 0,1-1 0,-1 1 0,1 1 0,-1-1 0,0 1 0,1 0 0,-1 0 0,0 0 0,0 0 0,1 1 0,-1-1 0,0 1 0,0 0 0,5 4 0,-4-1 0,0 0 0,0 0 0,0 1 0,0-1 0,-1 1 0,0 0 0,0 0 0,-1 0 0,0 1 0,0-1 0,0 1 0,-1 0 0,0 0 0,0 0 0,-1 0 0,2 13 0,0 15 0,-2 0 0,0 0 0,-3 0 0,-5 36 0,4-56 0,0-1 0,-1 0 0,-1 0 0,0 0 0,-1 0 0,0-1 0,-1 0 0,0 0 0,-1-1 0,-1 0 0,0 0 0,-13 12 0,6-6-1365,3-2-5461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24575,'6'0'0,"8"0"0,7 0 0,6 0 0,5 0 0,2 0 0,2 0 0,-6-6 0,-2-1 0,1-1 0,-5 2-8191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0 683 24575,'3'0'0,"-1"-1"0,1 1 0,-1-1 0,1 0 0,-1 0 0,0 0 0,1 0 0,-1 0 0,0 0 0,0-1 0,0 1 0,0-1 0,0 0 0,0 1 0,0-1 0,0 0 0,1-3 0,29-43 0,-23 33 0,30-48 0,-4 7 0,62-79 0,-46 70 0,-38 47 0,0 0 0,1 1 0,1 0 0,0 1 0,2 1 0,-1 0 0,2 1 0,0 1 0,28-15 0,28-12 0,-54 28 0,0 1 0,1 0 0,0 2 0,30-10 0,-48 19 0,0-1 0,0 0 0,0 1 0,0-1 0,1 1 0,-1 0 0,0 0 0,0 0 0,0 1 0,0-1 0,0 1 0,0 0 0,0-1 0,0 1 0,0 0 0,-1 1 0,1-1 0,0 1 0,-1-1 0,1 1 0,-1 0 0,1 0 0,-1 0 0,0 0 0,1 0 0,-1 0 0,-1 1 0,1-1 0,0 1 0,0-1 0,-1 1 0,0 0 0,2 4 0,-1-3 0,-1 0 0,0 0 0,0-1 0,-1 1 0,1 0 0,-1 0 0,0 0 0,0 0 0,0-1 0,-1 1 0,1 0 0,-1 0 0,0 0 0,0-1 0,0 1 0,0 0 0,-1-1 0,0 1 0,1-1 0,-1 0 0,-1 1 0,1-1 0,0 0 0,-1 0 0,1-1 0,-5 5 0,-7 4 0,-45 36 0,-90 56 0,141-98 9,0-1-1,-1-1 1,0 0-1,0 0 1,0 0 0,0-1-1,0-1 1,0 1-1,0-1 1,-1-1-1,1 0 1,0 0-1,-16-3 1,3-1-306,0-2 0,0 0 0,0-2 0,-28-13 0,29 12-6529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24575,'1'1'0,"1"0"0,0-1 0,0 1 0,-1 0 0,1 0 0,0 0 0,-1 0 0,1 0 0,-1 0 0,1 1 0,-1-1 0,0 0 0,1 1 0,-1-1 0,0 1 0,0 0 0,0-1 0,1 3 0,20 39 0,-17-32 0,25 47 0,-5-11 0,34 89 0,-56-125-136,1-1-1,0 0 1,1 0-1,0 0 1,1-1-1,0 1 1,0-2-1,1 1 0,12 12 1,-3-8-6690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24575,'27'1'0,"0"2"0,51 12 0,-2 0 0,5-1 0,-32-5 0,102 5 0,-122-14-120,-7 1-87,0-1-1,-1 0 1,1-2-1,0-1 0,34-8 1,-34 3-6619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1:4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24575,'5'1'0,"-1"0"0,1 0 0,-1 0 0,0 1 0,1-1 0,7 5 0,22 8 0,18-8 0,0-1 0,1-3 0,100-8 0,-69-10 0,-62 10 0,0 1 0,26-1 0,-15 4-1365,-5 2-5461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4:59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1784 24575,'1'-8'0,"0"-1"0,1 0 0,0 0 0,0 0 0,5-10 0,5-25 0,30-131 0,-5-30 0,-22 130 0,-9 52 0,-1 0 0,3-33 0,-5 21 0,11-44 0,-8 48 0,0-1 0,0-33 0,-4 41 0,1-1 0,9-35 0,-6 33 0,5-47 0,-5 17 0,14-58 0,-13 80 0,8-34 0,-8 43 0,-1-1 0,-1 0 0,1-33 0,-9-2 0,2 46 0,-1 0 0,2 0 0,0 0 0,1 0 0,1 0 0,7-28 0,-8 41 0,1-1 0,0 1 0,0 0 0,0 1 0,0-1 0,1 0 0,-1 1 0,1-1 0,-1 1 0,1-1 0,0 1 0,0 0 0,0 1 0,0-1 0,0 0 0,1 1 0,-1 0 0,0-1 0,1 1 0,-1 1 0,1-1 0,-1 0 0,5 1 0,12-2 0,0 1 0,40 4 0,-33-1 0,696 4-1,-434-8-1363,-259 2-5462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5:0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24575,'6'0'0,"8"0"0,7 0 0,6 0 0,5 0 0,-4 6 0,0 2 0,1 0 0,1-2 0,2-2 0,1-1 0,1-1 0,0-2 0,1 0 0,-5 0-8191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5:0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24575,'54'1'0,"0"2"0,80 15 0,58 18 0,1-9 0,-89-9-1365,-74-16-5461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5:0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24575,'733'0'0,"-720"0"-227,-1-1-1,1 0 1,-1-1-1,1 0 1,14-6-1,-5 1-6598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5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0 24575,'0'33'0,"-2"0"0,-1 0 0,-13 54 0,7-39 0,-3 54 0,-3 16 0,-20 127 0,0-58 0,24-141 0,-27 138 0,7-12 0,-5-28 0,29-118-1365,-2-6-5461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5:0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24575,'0'2'0,"1"-1"0,0 1 0,-1-1 0,1 1 0,0-1 0,0 0 0,0 1 0,0-1 0,0 0 0,0 1 0,0-1 0,0 0 0,1 0 0,-1 0 0,0 0 0,1 0 0,-1-1 0,1 1 0,-1 0 0,1-1 0,-1 1 0,1 0 0,-1-1 0,1 0 0,-1 1 0,1-1 0,2 0 0,53 6 0,-50-5 0,175-1 0,25 1 0,-104 20-1365,-73-15-5461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5:0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1468 24575,'2'-1'0,"0"1"0,0-1 0,-1 1 0,1-1 0,0 0 0,-1 1 0,1-1 0,-1 0 0,1 0 0,-1 0 0,1 0 0,-1-1 0,1 1 0,-1 0 0,0 0 0,0-1 0,0 1 0,0-1 0,2-2 0,17-36 0,-17 34 0,55-131 0,46-96 0,-49 143-396,4 2 0,132-152-1,-173 219 388,69-79 172,82-103 297,-104 129-216,-53 64-210,-1 0-1,-1-1 0,0-1 0,0 0 0,-1 0 0,-1 0 0,0-1 0,-1-1 0,8-18 0,-15 30-33,1 0 0,0 0 0,-1 0 0,0-1 0,0 1 0,1 0 0,-1 0 0,0 0 0,-1-1 0,1 1 0,0 0 0,-1 0 0,1 0 0,-1 0 0,0 0 0,1 0 0,-1 0 0,0 0 0,0 0 0,-1 0 0,1 0 0,0 0 0,-1 0 0,1 1 0,-1-1 0,1 1 0,-1-1 0,0 1 0,1 0 0,-1-1 0,0 1 0,0 0 0,0 0 0,0 0 0,0 1 0,0-1 0,0 0 0,-1 1 0,-3-1 0,-9-2 0,-1 1 0,0 0 0,0 1 0,-21 2 0,27-1 0,-18 3 0,0 0 0,-55 15 0,6-1 0,-64 16 0,82-19 0,32-7 0,-1-1 0,1-1 0,-38 1 0,-214-7-1365,250 1-5461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5:1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24575,'11'0'0,"0"1"0,0 1 0,-1 0 0,1 0 0,0 1 0,-1 0 0,1 1 0,11 6 0,9 6 0,36 26 0,8 4 0,-28-20 0,1-3 0,1-1 0,55 16 0,30 0 0,-81-26 0,-23-5 0,0 0 0,0-3 0,34 2 0,-4-5 0,0 3 0,65 11 0,-85-9 0,2-2 0,48-1 0,15 0 0,-102-3 0,-1 0 0,1 1 0,-1-1 0,1 0 0,-1 1 0,1-1 0,-1 1 0,0 0 0,1 0 0,-1 0 0,0 0 0,0 0 0,0 1 0,0-1 0,0 1 0,0-1 0,3 4 0,-4-4 0,-1 1 0,1 0 0,0 0 0,-1 0 0,1-1 0,-1 1 0,1 0 0,-1 0 0,0 0 0,0 0 0,0 0 0,0 0 0,0 0 0,0 0 0,-1 0 0,1 0 0,-1-1 0,1 1 0,-1 0 0,0 0 0,0 0 0,0-1 0,-1 3 0,-80 187 0,17-36 0,-52 83 0,82-149 0,23-54 0,-32 62 0,24-58 0,2 2 0,-16 53 0,-3 6 0,34-93 0,0-1 0,0 1 0,-1-1 0,0 0 0,0-1 0,0 1 0,-1-1 0,1 1 0,-1-1 0,-1-1 0,1 1 0,-1-1 0,0 0 0,-12 7 0,8-7 0,-1 0 0,0 0 0,0-1 0,0 0 0,0-1 0,0 0 0,-1-1 0,-17 0 0,-1-3 0,0-1 0,0-1 0,0-2 0,1-1 0,0-1 0,-33-14 0,-20-8 0,-2 3 0,0 4 0,-131-17 0,144 33 0,-116 6 0,97 3 0,21 4-1365,40 1-5461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5:1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4400 0 24575,'-455'0'-108,"433"2"15,0 0 0,0 1 0,-26 8 0,23-5 36,0-1 0,-26 1 1,-128 11-873,-55 2-466,189-16 1395,-69 12 0,66-7 0,-56 1 0,-146 12 0,95-10 0,101-9 0,-72 13 0,64-6 0,-69 1 0,-46 6 0,-159 25 0,96-5 0,-108 50 0,314-73 0,1 1 0,-63 37 0,56-29 0,16-8 186,2 1-1,-1 1 1,2 1 0,0 1 0,1 0 0,1 2 0,-29 38 0,19-16 186,1 2 0,2 0-1,-23 58 1,36-71-372,2 0 0,2 1 0,1 1 0,1-1 0,-4 66 0,10 173 0,4-126 0,-3-112 0,-2 0 0,-1 1 0,-12 54 0,8-49 0,2 1 0,1 1 0,5 78 0,1-77 0,-2-1 0,-2 0 0,-11 69 0,5-66 0,3 0 0,-1 56 0,1-11 0,5-86 0,0 0 0,0 0 0,0 0 0,-1 0 0,1 0 0,-1 0 0,0 0 0,0 0 0,0-1 0,0 1 0,0 0 0,-1 0 0,1-1 0,-1 1 0,0-1 0,0 0 0,0 1 0,0-1 0,0 0 0,-4 3 0,3-4 0,0 0 0,0 0 0,0 0 0,0 0 0,0 0 0,0-1 0,0 0 0,0 1 0,-1-1 0,1 0 0,0-1 0,0 1 0,0 0 0,0-1 0,0 0 0,-4-1 0,-7-3 0,-1-1 0,1-1 0,0 0 0,1-1 0,0 0 0,-19-16 0,-144-122 0,106 94-1365,51 35-5461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5:1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24575,'12'-1'0,"1"0"0,-1 0 0,1-2 0,-1 1 0,0-2 0,0 1 0,0-2 0,0 1 0,-1-2 0,18-10 0,7-8 0,58-52 0,-60 47 0,47-32 0,-52 42-54,-12 7-383,1 1 0,22-10 0,-16 12-6389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5:2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1701 24575,'-1'-14'0,"-1"1"0,0-1 0,-1 1 0,-4-15 0,-6-25 0,-24-145 0,-5-28 0,29 140 0,4 35 0,-3-91 0,13-484 0,-3 592 0,-1 0 0,-12-48 0,1 3 0,9 72 0,-2 15 0,-4 17 0,-59 264 0,61-248 0,8-31 0,-1 1 0,0 0 0,0-1 0,-1 0 0,-1 1 0,0-1 0,0-1 0,-1 1 0,0 0 0,-1-1 0,0 0 0,0-1 0,-1 1 0,-9 8 0,0-4 0,-1-1 0,0-1 0,-1-1 0,0 0 0,0-1 0,-1-1 0,0-1 0,0-1 0,-1-1 0,0 0 0,0-1 0,-38 1 0,-3 3-1365,38-1-5461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1484 24575,'-3'-139'0,"7"-154"0,0 263 0,15-51 0,-6 32 0,6-18 0,45-106 0,-52 144 0,24-53 0,3 2 0,97-146 0,-103 183 0,2 2 0,63-59 0,-92 95 0,0 0 0,0 0 0,0 0 0,1 1 0,-1 0 0,1 1 0,0-1 0,0 1 0,1 1 0,-1-1 0,0 1 0,1 0 0,0 1 0,-1 0 0,1 0 0,0 1 0,0 0 0,-1 0 0,1 0 0,0 1 0,-1 1 0,1-1 0,-1 1 0,1 0 0,-1 1 0,0 0 0,0 0 0,12 8 0,-4-3 0,-2 1 0,1 1 0,-1 0 0,-1 1 0,0 1 0,0 0 0,-2 0 0,1 1 0,-1 0 0,-1 1 0,0 0 0,11 27 0,-9-16 0,-2 0 0,-1 0 0,-1 1 0,-2 0 0,6 49 0,-11-64 0,0 0 0,0-1 0,-1 1 0,0-1 0,0 1 0,-2-1 0,1 1 0,-1-1 0,-1 0 0,0 0 0,0-1 0,-1 1 0,0-1 0,0 0 0,-1 0 0,-1 0 0,-10 10 0,10-12 0,0 0 0,-1-1 0,0 0 0,-1-1 0,1 1 0,-1-1 0,0-1 0,0 0 0,-1 0 0,1-1 0,-1 0 0,0-1 0,0 0 0,1 0 0,-21 0 0,3-3 0,-1-1 0,1-1 0,-1-1 0,-41-13 0,-190-40 0,100 23-1365,129 31-5461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2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24575,'38'2'0,"-1"2"0,50 11 0,-46-7 0,69 4 0,0-12 0,-64-2 0,0 3 0,1 1 0,57 11 0,-54-3-455,0-3 0,84 1 0,-101-8-6371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2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24575,'112'2'0,"126"-5"0,-100-20 0,-103 15 0,-6 0-1365,-7-1-5461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05:30:3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364 24575,'-47'0'0,"-106"-4"0,132 1 0,1 0 0,-1-1 0,1-1 0,0-1 0,-27-11 0,-174-88 0,-112-48 0,202 92 0,130 61 0,0-1 0,0 1 0,-1-1 0,1 1 0,0 0 0,-1 0 0,1 0 0,0-1 0,-1 1 0,1 0 0,-1 1 0,1-1 0,0 0 0,-1 0 0,1 1 0,0-1 0,0 0 0,-1 1 0,1-1 0,0 1 0,0 0 0,-1-1 0,1 1 0,0 0 0,0 0 0,0 0 0,0 0 0,0 0 0,0 0 0,0 0 0,1 0 0,-1 0 0,0 0 0,1 0 0,-1 1 0,0-1 0,1 0 0,0 0 0,-1 1 0,1-1 0,0 0 0,-1 1 0,1 1 0,-2 9 0,0 1 0,1-1 0,1 23 0,0-25 0,5 625 0,-7-600 0,-1 0 0,-10 39 0,6-36 0,-3 58 0,5-35 0,-3-1 0,-23 88 0,7-36 0,11-60 0,9-40 0,0 1 0,1-1 0,1 1 0,0 0 0,0 0 0,2 14 0,0-24 0,0 1 0,1 0 0,0 0 0,0-1 0,0 1 0,1 0 0,-1-1 0,1 1 0,0-1 0,0 0 0,0 0 0,0 0 0,0 0 0,1 0 0,0 0 0,-1 0 0,1-1 0,0 1 0,0-1 0,0 0 0,1 0 0,-1 0 0,1 0 0,-1-1 0,5 2 0,47 16 0,0-2 0,1-2 0,94 11 0,-96-20 0,81 16 0,-80-14 0,1-2 0,-1-2 0,101-7 0,-39 0 0,-49 3-1365,-38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C36C4-1BCD-4C6C-80E4-65CE43D17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314CC6-9665-484F-B122-F7492F6C2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B1A4B7-933C-4505-8197-14C43982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F5B1-BA05-4D49-9C3E-DEEBD99E8811}" type="datetimeFigureOut">
              <a:rPr lang="es-AR" smtClean="0"/>
              <a:t>11/11/2021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1B4E14-0E34-44C2-B3F7-ED0AA643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F97777-665E-4AD2-AADB-475DF8C8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A7A-B28A-4217-8B16-E6529FB3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561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2AE24-EBE1-4084-9904-1252C9C0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E029E5-9FB6-4ABC-9A64-3B156CED2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854DB-7849-4F83-9EF0-95009DAF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F5B1-BA05-4D49-9C3E-DEEBD99E8811}" type="datetimeFigureOut">
              <a:rPr lang="es-AR" smtClean="0"/>
              <a:t>11/11/2021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5C2A2E-2F6D-4201-9862-3AB9E68E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2CE339-B738-4B24-BB57-F8B9F59E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A7A-B28A-4217-8B16-E6529FB3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2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C5B8CE-6612-4B5C-BB46-07CFCED06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E7AF03-F22F-4768-B55D-054CCD20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EC9D9-5B39-4533-A855-9D5BBCC9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F5B1-BA05-4D49-9C3E-DEEBD99E8811}" type="datetimeFigureOut">
              <a:rPr lang="es-AR" smtClean="0"/>
              <a:t>11/11/2021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D6D34-384E-4842-895F-98A0FD84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7CAA1F-9C83-4EA6-9EF6-B6662243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A7A-B28A-4217-8B16-E6529FB3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911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0A910-21B3-482F-9589-BFE4519F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D200A6-DEB9-4E8E-AFB9-24CF425E0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51827-DBAB-4E81-98BD-D679D7B9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F5B1-BA05-4D49-9C3E-DEEBD99E8811}" type="datetimeFigureOut">
              <a:rPr lang="es-AR" smtClean="0"/>
              <a:t>11/11/2021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52697C-3E1D-4100-84F1-F9F80D8E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C5A941-9374-4F4E-86B4-7BE8373D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A7A-B28A-4217-8B16-E6529FB3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715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D6343-9D07-48DB-BE1F-C383278A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2B86B0-1FE4-4685-B861-91049D5E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94DB04-2E80-4B23-A25B-3707D491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F5B1-BA05-4D49-9C3E-DEEBD99E8811}" type="datetimeFigureOut">
              <a:rPr lang="es-AR" smtClean="0"/>
              <a:t>11/11/2021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EE517-040C-4DDE-B5D0-59310733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FE78BC-A219-42CD-9C25-122C806C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A7A-B28A-4217-8B16-E6529FB3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48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CF8B3-468E-4028-8E80-ADF25731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986FBF-D5B9-4187-A4FB-8A873937A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F81E77-0A01-42CE-AF2A-6F4A4CB78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55AA8B-03A7-4339-AB1D-9BA44960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F5B1-BA05-4D49-9C3E-DEEBD99E8811}" type="datetimeFigureOut">
              <a:rPr lang="es-AR" smtClean="0"/>
              <a:t>11/11/2021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786966-9973-4870-BD0E-A9FF3CC9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33D74A-1729-4886-A81A-C420D6B7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A7A-B28A-4217-8B16-E6529FB3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12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043B5-4DE7-47A8-A43C-19772A5E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C2E7E1-F15E-4170-9EA5-43928DE25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CCE113-49C4-441C-99B4-A51E9BDA0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051700-1304-47FF-ABBC-0F2506F26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A3977A-A26A-492E-8461-39F2F1D69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96063B-C4E6-4695-8C0E-9CCEDFCE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F5B1-BA05-4D49-9C3E-DEEBD99E8811}" type="datetimeFigureOut">
              <a:rPr lang="es-AR" smtClean="0"/>
              <a:t>11/11/2021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7BD2E4-FA52-4AB1-8813-76BC4E3A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B3A811-62E0-4466-88BF-280B7A33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A7A-B28A-4217-8B16-E6529FB3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046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B50D5-69A3-4C66-8FBC-FA459FBF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25B81F-AB9F-4A8A-8461-ACB9C01C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F5B1-BA05-4D49-9C3E-DEEBD99E8811}" type="datetimeFigureOut">
              <a:rPr lang="es-AR" smtClean="0"/>
              <a:t>11/11/2021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8D25AF-19D6-40A4-A55C-A574A3C3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613209-23C5-4F00-A04E-7DA3EADC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A7A-B28A-4217-8B16-E6529FB3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938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80AFC8-4278-4212-8943-D9910868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F5B1-BA05-4D49-9C3E-DEEBD99E8811}" type="datetimeFigureOut">
              <a:rPr lang="es-AR" smtClean="0"/>
              <a:t>11/11/2021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305C4E-11DB-4600-9145-ECE37DC0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AA733D-757E-468B-9982-456AF5CE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A7A-B28A-4217-8B16-E6529FB3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812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71833-2019-4C71-B885-D23A0BA8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CDBBE-C933-4912-A615-9E57BAED2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D3F564-6787-418D-AAA2-8BD8B4539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70B68C-37E8-47FC-B83D-ACB39080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F5B1-BA05-4D49-9C3E-DEEBD99E8811}" type="datetimeFigureOut">
              <a:rPr lang="es-AR" smtClean="0"/>
              <a:t>11/11/2021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4E3635-F283-4B30-AFB0-CFE39CC9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7553BA-0D0F-444A-A971-C5BB57F1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A7A-B28A-4217-8B16-E6529FB3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230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962B7-D1A8-4639-97B3-60F2D84D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190CEF-690A-405A-892C-07E45D96B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1F03D-384E-45FE-8D84-198558D48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BA956-E0D8-4162-A957-F87DCFD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F5B1-BA05-4D49-9C3E-DEEBD99E8811}" type="datetimeFigureOut">
              <a:rPr lang="es-AR" smtClean="0"/>
              <a:t>11/11/2021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7A7B8-7969-4877-AA2D-C519DDF0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2932C2-BC5D-4F3F-A664-F371303B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66A7A-B28A-4217-8B16-E6529FB3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076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34DCEB-9979-4E55-8604-378C5333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FFC241-54B3-4FB0-A2B5-F0CC81960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050BF7-5EF9-4654-8DD0-BDD8D5797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6F5B1-BA05-4D49-9C3E-DEEBD99E8811}" type="datetimeFigureOut">
              <a:rPr lang="es-AR" smtClean="0"/>
              <a:t>11/11/2021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4F50FB-B93B-416D-A184-E5BF11D6F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15B29-5FD5-4761-A5EC-3EC631C08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66A7A-B28A-4217-8B16-E6529FB36FF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336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6.xml"/><Relationship Id="rId21" Type="http://schemas.openxmlformats.org/officeDocument/2006/relationships/image" Target="../media/image22.png"/><Relationship Id="rId42" Type="http://schemas.openxmlformats.org/officeDocument/2006/relationships/customXml" Target="../ink/ink404.xml"/><Relationship Id="rId47" Type="http://schemas.openxmlformats.org/officeDocument/2006/relationships/image" Target="../media/image38.png"/><Relationship Id="rId63" Type="http://schemas.openxmlformats.org/officeDocument/2006/relationships/image" Target="../media/image81.png"/><Relationship Id="rId68" Type="http://schemas.openxmlformats.org/officeDocument/2006/relationships/customXml" Target="../ink/ink417.xml"/><Relationship Id="rId84" Type="http://schemas.openxmlformats.org/officeDocument/2006/relationships/customXml" Target="../ink/ink425.xml"/><Relationship Id="rId89" Type="http://schemas.openxmlformats.org/officeDocument/2006/relationships/image" Target="../media/image96.png"/><Relationship Id="rId16" Type="http://schemas.openxmlformats.org/officeDocument/2006/relationships/customXml" Target="../ink/ink391.xml"/><Relationship Id="rId11" Type="http://schemas.openxmlformats.org/officeDocument/2006/relationships/image" Target="../media/image17.png"/><Relationship Id="rId32" Type="http://schemas.openxmlformats.org/officeDocument/2006/relationships/customXml" Target="../ink/ink399.xml"/><Relationship Id="rId37" Type="http://schemas.openxmlformats.org/officeDocument/2006/relationships/image" Target="../media/image33.png"/><Relationship Id="rId53" Type="http://schemas.openxmlformats.org/officeDocument/2006/relationships/image" Target="../media/image41.png"/><Relationship Id="rId58" Type="http://schemas.openxmlformats.org/officeDocument/2006/relationships/customXml" Target="../ink/ink412.xml"/><Relationship Id="rId74" Type="http://schemas.openxmlformats.org/officeDocument/2006/relationships/customXml" Target="../ink/ink420.xml"/><Relationship Id="rId79" Type="http://schemas.openxmlformats.org/officeDocument/2006/relationships/image" Target="../media/image91.png"/><Relationship Id="rId5" Type="http://schemas.openxmlformats.org/officeDocument/2006/relationships/image" Target="../media/image3.png"/><Relationship Id="rId90" Type="http://schemas.openxmlformats.org/officeDocument/2006/relationships/customXml" Target="../ink/ink428.xml"/><Relationship Id="rId14" Type="http://schemas.openxmlformats.org/officeDocument/2006/relationships/customXml" Target="../ink/ink390.xml"/><Relationship Id="rId22" Type="http://schemas.openxmlformats.org/officeDocument/2006/relationships/customXml" Target="../ink/ink394.xml"/><Relationship Id="rId27" Type="http://schemas.openxmlformats.org/officeDocument/2006/relationships/image" Target="../media/image25.png"/><Relationship Id="rId30" Type="http://schemas.openxmlformats.org/officeDocument/2006/relationships/customXml" Target="../ink/ink398.xml"/><Relationship Id="rId35" Type="http://schemas.openxmlformats.org/officeDocument/2006/relationships/image" Target="../media/image31.png"/><Relationship Id="rId43" Type="http://schemas.openxmlformats.org/officeDocument/2006/relationships/image" Target="../media/image36.png"/><Relationship Id="rId48" Type="http://schemas.openxmlformats.org/officeDocument/2006/relationships/customXml" Target="../ink/ink407.xml"/><Relationship Id="rId56" Type="http://schemas.openxmlformats.org/officeDocument/2006/relationships/customXml" Target="../ink/ink411.xml"/><Relationship Id="rId64" Type="http://schemas.openxmlformats.org/officeDocument/2006/relationships/customXml" Target="../ink/ink415.xml"/><Relationship Id="rId69" Type="http://schemas.openxmlformats.org/officeDocument/2006/relationships/image" Target="../media/image84.png"/><Relationship Id="rId77" Type="http://schemas.openxmlformats.org/officeDocument/2006/relationships/image" Target="../media/image90.png"/><Relationship Id="rId8" Type="http://schemas.openxmlformats.org/officeDocument/2006/relationships/customXml" Target="../ink/ink387.xml"/><Relationship Id="rId51" Type="http://schemas.openxmlformats.org/officeDocument/2006/relationships/image" Target="../media/image40.png"/><Relationship Id="rId72" Type="http://schemas.openxmlformats.org/officeDocument/2006/relationships/customXml" Target="../ink/ink419.xml"/><Relationship Id="rId80" Type="http://schemas.openxmlformats.org/officeDocument/2006/relationships/customXml" Target="../ink/ink423.xml"/><Relationship Id="rId85" Type="http://schemas.openxmlformats.org/officeDocument/2006/relationships/image" Target="../media/image94.png"/><Relationship Id="rId3" Type="http://schemas.openxmlformats.org/officeDocument/2006/relationships/image" Target="../media/image2.png"/><Relationship Id="rId12" Type="http://schemas.openxmlformats.org/officeDocument/2006/relationships/customXml" Target="../ink/ink389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30.png"/><Relationship Id="rId38" Type="http://schemas.openxmlformats.org/officeDocument/2006/relationships/customXml" Target="../ink/ink402.xml"/><Relationship Id="rId46" Type="http://schemas.openxmlformats.org/officeDocument/2006/relationships/customXml" Target="../ink/ink406.xml"/><Relationship Id="rId59" Type="http://schemas.openxmlformats.org/officeDocument/2006/relationships/image" Target="../media/image62.png"/><Relationship Id="rId67" Type="http://schemas.openxmlformats.org/officeDocument/2006/relationships/image" Target="../media/image83.png"/><Relationship Id="rId20" Type="http://schemas.openxmlformats.org/officeDocument/2006/relationships/customXml" Target="../ink/ink393.xml"/><Relationship Id="rId41" Type="http://schemas.openxmlformats.org/officeDocument/2006/relationships/image" Target="../media/image35.png"/><Relationship Id="rId54" Type="http://schemas.openxmlformats.org/officeDocument/2006/relationships/customXml" Target="../ink/ink410.xml"/><Relationship Id="rId62" Type="http://schemas.openxmlformats.org/officeDocument/2006/relationships/customXml" Target="../ink/ink414.xml"/><Relationship Id="rId70" Type="http://schemas.openxmlformats.org/officeDocument/2006/relationships/customXml" Target="../ink/ink418.xml"/><Relationship Id="rId75" Type="http://schemas.openxmlformats.org/officeDocument/2006/relationships/image" Target="../media/image89.png"/><Relationship Id="rId83" Type="http://schemas.openxmlformats.org/officeDocument/2006/relationships/image" Target="../media/image93.png"/><Relationship Id="rId88" Type="http://schemas.openxmlformats.org/officeDocument/2006/relationships/customXml" Target="../ink/ink427.xml"/><Relationship Id="rId91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86.xml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397.xml"/><Relationship Id="rId36" Type="http://schemas.openxmlformats.org/officeDocument/2006/relationships/customXml" Target="../ink/ink401.xml"/><Relationship Id="rId49" Type="http://schemas.openxmlformats.org/officeDocument/2006/relationships/image" Target="../media/image39.png"/><Relationship Id="rId57" Type="http://schemas.openxmlformats.org/officeDocument/2006/relationships/image" Target="../media/image43.png"/><Relationship Id="rId10" Type="http://schemas.openxmlformats.org/officeDocument/2006/relationships/customXml" Target="../ink/ink388.xml"/><Relationship Id="rId31" Type="http://schemas.openxmlformats.org/officeDocument/2006/relationships/image" Target="../media/image29.png"/><Relationship Id="rId44" Type="http://schemas.openxmlformats.org/officeDocument/2006/relationships/customXml" Target="../ink/ink405.xml"/><Relationship Id="rId52" Type="http://schemas.openxmlformats.org/officeDocument/2006/relationships/customXml" Target="../ink/ink409.xml"/><Relationship Id="rId60" Type="http://schemas.openxmlformats.org/officeDocument/2006/relationships/customXml" Target="../ink/ink413.xml"/><Relationship Id="rId65" Type="http://schemas.openxmlformats.org/officeDocument/2006/relationships/image" Target="../media/image82.png"/><Relationship Id="rId73" Type="http://schemas.openxmlformats.org/officeDocument/2006/relationships/image" Target="../media/image88.png"/><Relationship Id="rId78" Type="http://schemas.openxmlformats.org/officeDocument/2006/relationships/customXml" Target="../ink/ink422.xml"/><Relationship Id="rId81" Type="http://schemas.openxmlformats.org/officeDocument/2006/relationships/image" Target="../media/image92.png"/><Relationship Id="rId86" Type="http://schemas.openxmlformats.org/officeDocument/2006/relationships/customXml" Target="../ink/ink426.xml"/><Relationship Id="rId4" Type="http://schemas.openxmlformats.org/officeDocument/2006/relationships/customXml" Target="../ink/ink385.xml"/><Relationship Id="rId9" Type="http://schemas.openxmlformats.org/officeDocument/2006/relationships/image" Target="../media/image6.png"/><Relationship Id="rId13" Type="http://schemas.openxmlformats.org/officeDocument/2006/relationships/image" Target="../media/image18.png"/><Relationship Id="rId18" Type="http://schemas.openxmlformats.org/officeDocument/2006/relationships/customXml" Target="../ink/ink392.xml"/><Relationship Id="rId39" Type="http://schemas.openxmlformats.org/officeDocument/2006/relationships/image" Target="../media/image34.png"/><Relationship Id="rId34" Type="http://schemas.openxmlformats.org/officeDocument/2006/relationships/customXml" Target="../ink/ink400.xml"/><Relationship Id="rId50" Type="http://schemas.openxmlformats.org/officeDocument/2006/relationships/customXml" Target="../ink/ink408.xml"/><Relationship Id="rId55" Type="http://schemas.openxmlformats.org/officeDocument/2006/relationships/image" Target="../media/image42.png"/><Relationship Id="rId76" Type="http://schemas.openxmlformats.org/officeDocument/2006/relationships/customXml" Target="../ink/ink421.xml"/><Relationship Id="rId7" Type="http://schemas.openxmlformats.org/officeDocument/2006/relationships/image" Target="../media/image4.png"/><Relationship Id="rId71" Type="http://schemas.openxmlformats.org/officeDocument/2006/relationships/image" Target="../media/image85.png"/><Relationship Id="rId2" Type="http://schemas.openxmlformats.org/officeDocument/2006/relationships/customXml" Target="../ink/ink384.xml"/><Relationship Id="rId29" Type="http://schemas.openxmlformats.org/officeDocument/2006/relationships/image" Target="../media/image26.png"/><Relationship Id="rId24" Type="http://schemas.openxmlformats.org/officeDocument/2006/relationships/customXml" Target="../ink/ink395.xml"/><Relationship Id="rId40" Type="http://schemas.openxmlformats.org/officeDocument/2006/relationships/customXml" Target="../ink/ink403.xml"/><Relationship Id="rId45" Type="http://schemas.openxmlformats.org/officeDocument/2006/relationships/image" Target="../media/image37.png"/><Relationship Id="rId66" Type="http://schemas.openxmlformats.org/officeDocument/2006/relationships/customXml" Target="../ink/ink416.xml"/><Relationship Id="rId87" Type="http://schemas.openxmlformats.org/officeDocument/2006/relationships/image" Target="../media/image95.png"/><Relationship Id="rId61" Type="http://schemas.openxmlformats.org/officeDocument/2006/relationships/image" Target="../media/image80.png"/><Relationship Id="rId82" Type="http://schemas.openxmlformats.org/officeDocument/2006/relationships/customXml" Target="../ink/ink424.xml"/><Relationship Id="rId1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1.xml"/><Relationship Id="rId21" Type="http://schemas.openxmlformats.org/officeDocument/2006/relationships/image" Target="../media/image22.png"/><Relationship Id="rId42" Type="http://schemas.openxmlformats.org/officeDocument/2006/relationships/customXml" Target="../ink/ink449.xml"/><Relationship Id="rId47" Type="http://schemas.openxmlformats.org/officeDocument/2006/relationships/image" Target="../media/image38.png"/><Relationship Id="rId63" Type="http://schemas.openxmlformats.org/officeDocument/2006/relationships/image" Target="../media/image81.png"/><Relationship Id="rId68" Type="http://schemas.openxmlformats.org/officeDocument/2006/relationships/customXml" Target="../ink/ink462.xml"/><Relationship Id="rId2" Type="http://schemas.openxmlformats.org/officeDocument/2006/relationships/customXml" Target="../ink/ink429.xml"/><Relationship Id="rId16" Type="http://schemas.openxmlformats.org/officeDocument/2006/relationships/customXml" Target="../ink/ink436.xml"/><Relationship Id="rId29" Type="http://schemas.openxmlformats.org/officeDocument/2006/relationships/image" Target="../media/image26.png"/><Relationship Id="rId11" Type="http://schemas.openxmlformats.org/officeDocument/2006/relationships/image" Target="../media/image17.png"/><Relationship Id="rId24" Type="http://schemas.openxmlformats.org/officeDocument/2006/relationships/customXml" Target="../ink/ink440.xml"/><Relationship Id="rId32" Type="http://schemas.openxmlformats.org/officeDocument/2006/relationships/customXml" Target="../ink/ink444.xml"/><Relationship Id="rId37" Type="http://schemas.openxmlformats.org/officeDocument/2006/relationships/image" Target="../media/image33.png"/><Relationship Id="rId40" Type="http://schemas.openxmlformats.org/officeDocument/2006/relationships/customXml" Target="../ink/ink448.xml"/><Relationship Id="rId45" Type="http://schemas.openxmlformats.org/officeDocument/2006/relationships/image" Target="../media/image37.png"/><Relationship Id="rId53" Type="http://schemas.openxmlformats.org/officeDocument/2006/relationships/image" Target="../media/image41.png"/><Relationship Id="rId58" Type="http://schemas.openxmlformats.org/officeDocument/2006/relationships/customXml" Target="../ink/ink457.xml"/><Relationship Id="rId66" Type="http://schemas.openxmlformats.org/officeDocument/2006/relationships/customXml" Target="../ink/ink461.xml"/><Relationship Id="rId74" Type="http://schemas.openxmlformats.org/officeDocument/2006/relationships/customXml" Target="../ink/ink465.xml"/><Relationship Id="rId5" Type="http://schemas.openxmlformats.org/officeDocument/2006/relationships/image" Target="../media/image3.png"/><Relationship Id="rId61" Type="http://schemas.openxmlformats.org/officeDocument/2006/relationships/image" Target="../media/image80.png"/><Relationship Id="rId19" Type="http://schemas.openxmlformats.org/officeDocument/2006/relationships/image" Target="../media/image21.png"/><Relationship Id="rId14" Type="http://schemas.openxmlformats.org/officeDocument/2006/relationships/customXml" Target="../ink/ink435.xml"/><Relationship Id="rId22" Type="http://schemas.openxmlformats.org/officeDocument/2006/relationships/customXml" Target="../ink/ink439.xml"/><Relationship Id="rId27" Type="http://schemas.openxmlformats.org/officeDocument/2006/relationships/image" Target="../media/image25.png"/><Relationship Id="rId30" Type="http://schemas.openxmlformats.org/officeDocument/2006/relationships/customXml" Target="../ink/ink443.xml"/><Relationship Id="rId35" Type="http://schemas.openxmlformats.org/officeDocument/2006/relationships/image" Target="../media/image31.png"/><Relationship Id="rId43" Type="http://schemas.openxmlformats.org/officeDocument/2006/relationships/image" Target="../media/image36.png"/><Relationship Id="rId48" Type="http://schemas.openxmlformats.org/officeDocument/2006/relationships/customXml" Target="../ink/ink452.xml"/><Relationship Id="rId56" Type="http://schemas.openxmlformats.org/officeDocument/2006/relationships/customXml" Target="../ink/ink456.xml"/><Relationship Id="rId64" Type="http://schemas.openxmlformats.org/officeDocument/2006/relationships/customXml" Target="../ink/ink460.xml"/><Relationship Id="rId69" Type="http://schemas.openxmlformats.org/officeDocument/2006/relationships/image" Target="../media/image84.png"/><Relationship Id="rId8" Type="http://schemas.openxmlformats.org/officeDocument/2006/relationships/customXml" Target="../ink/ink432.xml"/><Relationship Id="rId51" Type="http://schemas.openxmlformats.org/officeDocument/2006/relationships/image" Target="../media/image40.png"/><Relationship Id="rId72" Type="http://schemas.openxmlformats.org/officeDocument/2006/relationships/customXml" Target="../ink/ink464.xml"/><Relationship Id="rId3" Type="http://schemas.openxmlformats.org/officeDocument/2006/relationships/image" Target="../media/image2.png"/><Relationship Id="rId12" Type="http://schemas.openxmlformats.org/officeDocument/2006/relationships/customXml" Target="../ink/ink434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30.png"/><Relationship Id="rId38" Type="http://schemas.openxmlformats.org/officeDocument/2006/relationships/customXml" Target="../ink/ink447.xml"/><Relationship Id="rId46" Type="http://schemas.openxmlformats.org/officeDocument/2006/relationships/customXml" Target="../ink/ink451.xml"/><Relationship Id="rId59" Type="http://schemas.openxmlformats.org/officeDocument/2006/relationships/image" Target="../media/image62.png"/><Relationship Id="rId67" Type="http://schemas.openxmlformats.org/officeDocument/2006/relationships/image" Target="../media/image83.png"/><Relationship Id="rId20" Type="http://schemas.openxmlformats.org/officeDocument/2006/relationships/customXml" Target="../ink/ink438.xml"/><Relationship Id="rId41" Type="http://schemas.openxmlformats.org/officeDocument/2006/relationships/image" Target="../media/image35.png"/><Relationship Id="rId54" Type="http://schemas.openxmlformats.org/officeDocument/2006/relationships/customXml" Target="../ink/ink455.xml"/><Relationship Id="rId62" Type="http://schemas.openxmlformats.org/officeDocument/2006/relationships/customXml" Target="../ink/ink459.xml"/><Relationship Id="rId70" Type="http://schemas.openxmlformats.org/officeDocument/2006/relationships/customXml" Target="../ink/ink463.xml"/><Relationship Id="rId75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31.xml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442.xml"/><Relationship Id="rId36" Type="http://schemas.openxmlformats.org/officeDocument/2006/relationships/customXml" Target="../ink/ink446.xml"/><Relationship Id="rId49" Type="http://schemas.openxmlformats.org/officeDocument/2006/relationships/image" Target="../media/image39.png"/><Relationship Id="rId57" Type="http://schemas.openxmlformats.org/officeDocument/2006/relationships/image" Target="../media/image43.png"/><Relationship Id="rId10" Type="http://schemas.openxmlformats.org/officeDocument/2006/relationships/customXml" Target="../ink/ink433.xml"/><Relationship Id="rId31" Type="http://schemas.openxmlformats.org/officeDocument/2006/relationships/image" Target="../media/image29.png"/><Relationship Id="rId44" Type="http://schemas.openxmlformats.org/officeDocument/2006/relationships/customXml" Target="../ink/ink450.xml"/><Relationship Id="rId52" Type="http://schemas.openxmlformats.org/officeDocument/2006/relationships/customXml" Target="../ink/ink454.xml"/><Relationship Id="rId60" Type="http://schemas.openxmlformats.org/officeDocument/2006/relationships/customXml" Target="../ink/ink458.xml"/><Relationship Id="rId65" Type="http://schemas.openxmlformats.org/officeDocument/2006/relationships/image" Target="../media/image82.png"/><Relationship Id="rId73" Type="http://schemas.openxmlformats.org/officeDocument/2006/relationships/image" Target="../media/image94.png"/><Relationship Id="rId4" Type="http://schemas.openxmlformats.org/officeDocument/2006/relationships/customXml" Target="../ink/ink430.xml"/><Relationship Id="rId9" Type="http://schemas.openxmlformats.org/officeDocument/2006/relationships/image" Target="../media/image6.png"/><Relationship Id="rId13" Type="http://schemas.openxmlformats.org/officeDocument/2006/relationships/image" Target="../media/image18.png"/><Relationship Id="rId18" Type="http://schemas.openxmlformats.org/officeDocument/2006/relationships/customXml" Target="../ink/ink437.xml"/><Relationship Id="rId39" Type="http://schemas.openxmlformats.org/officeDocument/2006/relationships/image" Target="../media/image34.png"/><Relationship Id="rId34" Type="http://schemas.openxmlformats.org/officeDocument/2006/relationships/customXml" Target="../ink/ink445.xml"/><Relationship Id="rId50" Type="http://schemas.openxmlformats.org/officeDocument/2006/relationships/customXml" Target="../ink/ink453.xml"/><Relationship Id="rId55" Type="http://schemas.openxmlformats.org/officeDocument/2006/relationships/image" Target="../media/image42.png"/><Relationship Id="rId7" Type="http://schemas.openxmlformats.org/officeDocument/2006/relationships/image" Target="../media/image4.png"/><Relationship Id="rId71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8.xml"/><Relationship Id="rId21" Type="http://schemas.openxmlformats.org/officeDocument/2006/relationships/image" Target="../media/image23.png"/><Relationship Id="rId42" Type="http://schemas.openxmlformats.org/officeDocument/2006/relationships/customXml" Target="../ink/ink486.xml"/><Relationship Id="rId47" Type="http://schemas.openxmlformats.org/officeDocument/2006/relationships/image" Target="../media/image39.png"/><Relationship Id="rId63" Type="http://schemas.openxmlformats.org/officeDocument/2006/relationships/image" Target="../media/image98.png"/><Relationship Id="rId68" Type="http://schemas.openxmlformats.org/officeDocument/2006/relationships/customXml" Target="../ink/ink499.xml"/><Relationship Id="rId7" Type="http://schemas.openxmlformats.org/officeDocument/2006/relationships/image" Target="../media/image4.png"/><Relationship Id="rId71" Type="http://schemas.openxmlformats.org/officeDocument/2006/relationships/image" Target="../media/image102.png"/><Relationship Id="rId2" Type="http://schemas.openxmlformats.org/officeDocument/2006/relationships/customXml" Target="../ink/ink466.xml"/><Relationship Id="rId16" Type="http://schemas.openxmlformats.org/officeDocument/2006/relationships/customXml" Target="../ink/ink473.xml"/><Relationship Id="rId29" Type="http://schemas.openxmlformats.org/officeDocument/2006/relationships/image" Target="../media/image29.png"/><Relationship Id="rId11" Type="http://schemas.openxmlformats.org/officeDocument/2006/relationships/image" Target="../media/image18.png"/><Relationship Id="rId24" Type="http://schemas.openxmlformats.org/officeDocument/2006/relationships/customXml" Target="../ink/ink477.xml"/><Relationship Id="rId32" Type="http://schemas.openxmlformats.org/officeDocument/2006/relationships/customXml" Target="../ink/ink481.xml"/><Relationship Id="rId37" Type="http://schemas.openxmlformats.org/officeDocument/2006/relationships/image" Target="../media/image34.png"/><Relationship Id="rId40" Type="http://schemas.openxmlformats.org/officeDocument/2006/relationships/customXml" Target="../ink/ink485.xml"/><Relationship Id="rId45" Type="http://schemas.openxmlformats.org/officeDocument/2006/relationships/image" Target="../media/image38.png"/><Relationship Id="rId53" Type="http://schemas.openxmlformats.org/officeDocument/2006/relationships/image" Target="../media/image42.png"/><Relationship Id="rId58" Type="http://schemas.openxmlformats.org/officeDocument/2006/relationships/customXml" Target="../ink/ink494.xml"/><Relationship Id="rId66" Type="http://schemas.openxmlformats.org/officeDocument/2006/relationships/customXml" Target="../ink/ink498.xml"/><Relationship Id="rId5" Type="http://schemas.openxmlformats.org/officeDocument/2006/relationships/image" Target="../media/image3.png"/><Relationship Id="rId61" Type="http://schemas.openxmlformats.org/officeDocument/2006/relationships/image" Target="../media/image82.png"/><Relationship Id="rId19" Type="http://schemas.openxmlformats.org/officeDocument/2006/relationships/image" Target="../media/image22.png"/><Relationship Id="rId14" Type="http://schemas.openxmlformats.org/officeDocument/2006/relationships/customXml" Target="../ink/ink472.xml"/><Relationship Id="rId22" Type="http://schemas.openxmlformats.org/officeDocument/2006/relationships/customXml" Target="../ink/ink476.xml"/><Relationship Id="rId27" Type="http://schemas.openxmlformats.org/officeDocument/2006/relationships/image" Target="../media/image26.png"/><Relationship Id="rId30" Type="http://schemas.openxmlformats.org/officeDocument/2006/relationships/customXml" Target="../ink/ink480.xml"/><Relationship Id="rId35" Type="http://schemas.openxmlformats.org/officeDocument/2006/relationships/image" Target="../media/image33.png"/><Relationship Id="rId43" Type="http://schemas.openxmlformats.org/officeDocument/2006/relationships/image" Target="../media/image37.png"/><Relationship Id="rId48" Type="http://schemas.openxmlformats.org/officeDocument/2006/relationships/customXml" Target="../ink/ink489.xml"/><Relationship Id="rId56" Type="http://schemas.openxmlformats.org/officeDocument/2006/relationships/customXml" Target="../ink/ink493.xml"/><Relationship Id="rId64" Type="http://schemas.openxmlformats.org/officeDocument/2006/relationships/customXml" Target="../ink/ink497.xml"/><Relationship Id="rId69" Type="http://schemas.openxmlformats.org/officeDocument/2006/relationships/image" Target="../media/image101.png"/><Relationship Id="rId8" Type="http://schemas.openxmlformats.org/officeDocument/2006/relationships/customXml" Target="../ink/ink469.xml"/><Relationship Id="rId51" Type="http://schemas.openxmlformats.org/officeDocument/2006/relationships/image" Target="../media/image41.png"/><Relationship Id="rId3" Type="http://schemas.openxmlformats.org/officeDocument/2006/relationships/image" Target="../media/image2.png"/><Relationship Id="rId12" Type="http://schemas.openxmlformats.org/officeDocument/2006/relationships/customXml" Target="../ink/ink471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31.png"/><Relationship Id="rId38" Type="http://schemas.openxmlformats.org/officeDocument/2006/relationships/customXml" Target="../ink/ink484.xml"/><Relationship Id="rId46" Type="http://schemas.openxmlformats.org/officeDocument/2006/relationships/customXml" Target="../ink/ink488.xml"/><Relationship Id="rId59" Type="http://schemas.openxmlformats.org/officeDocument/2006/relationships/image" Target="../media/image81.png"/><Relationship Id="rId67" Type="http://schemas.openxmlformats.org/officeDocument/2006/relationships/image" Target="../media/image100.png"/><Relationship Id="rId20" Type="http://schemas.openxmlformats.org/officeDocument/2006/relationships/customXml" Target="../ink/ink475.xml"/><Relationship Id="rId41" Type="http://schemas.openxmlformats.org/officeDocument/2006/relationships/image" Target="../media/image36.png"/><Relationship Id="rId54" Type="http://schemas.openxmlformats.org/officeDocument/2006/relationships/customXml" Target="../ink/ink492.xml"/><Relationship Id="rId62" Type="http://schemas.openxmlformats.org/officeDocument/2006/relationships/customXml" Target="../ink/ink496.xml"/><Relationship Id="rId70" Type="http://schemas.openxmlformats.org/officeDocument/2006/relationships/customXml" Target="../ink/ink50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68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479.xml"/><Relationship Id="rId36" Type="http://schemas.openxmlformats.org/officeDocument/2006/relationships/customXml" Target="../ink/ink483.xml"/><Relationship Id="rId49" Type="http://schemas.openxmlformats.org/officeDocument/2006/relationships/image" Target="../media/image40.png"/><Relationship Id="rId57" Type="http://schemas.openxmlformats.org/officeDocument/2006/relationships/image" Target="../media/image80.png"/><Relationship Id="rId10" Type="http://schemas.openxmlformats.org/officeDocument/2006/relationships/customXml" Target="../ink/ink470.xml"/><Relationship Id="rId31" Type="http://schemas.openxmlformats.org/officeDocument/2006/relationships/image" Target="../media/image30.png"/><Relationship Id="rId44" Type="http://schemas.openxmlformats.org/officeDocument/2006/relationships/customXml" Target="../ink/ink487.xml"/><Relationship Id="rId52" Type="http://schemas.openxmlformats.org/officeDocument/2006/relationships/customXml" Target="../ink/ink491.xml"/><Relationship Id="rId60" Type="http://schemas.openxmlformats.org/officeDocument/2006/relationships/customXml" Target="../ink/ink495.xml"/><Relationship Id="rId65" Type="http://schemas.openxmlformats.org/officeDocument/2006/relationships/image" Target="../media/image99.png"/><Relationship Id="rId4" Type="http://schemas.openxmlformats.org/officeDocument/2006/relationships/customXml" Target="../ink/ink467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474.xml"/><Relationship Id="rId39" Type="http://schemas.openxmlformats.org/officeDocument/2006/relationships/image" Target="../media/image35.png"/><Relationship Id="rId34" Type="http://schemas.openxmlformats.org/officeDocument/2006/relationships/customXml" Target="../ink/ink482.xml"/><Relationship Id="rId50" Type="http://schemas.openxmlformats.org/officeDocument/2006/relationships/customXml" Target="../ink/ink490.xml"/><Relationship Id="rId55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3.xml"/><Relationship Id="rId21" Type="http://schemas.openxmlformats.org/officeDocument/2006/relationships/image" Target="../media/image23.png"/><Relationship Id="rId42" Type="http://schemas.openxmlformats.org/officeDocument/2006/relationships/customXml" Target="../ink/ink521.xml"/><Relationship Id="rId47" Type="http://schemas.openxmlformats.org/officeDocument/2006/relationships/image" Target="../media/image39.png"/><Relationship Id="rId63" Type="http://schemas.openxmlformats.org/officeDocument/2006/relationships/image" Target="../media/image98.png"/><Relationship Id="rId68" Type="http://schemas.openxmlformats.org/officeDocument/2006/relationships/customXml" Target="../ink/ink534.xml"/><Relationship Id="rId84" Type="http://schemas.openxmlformats.org/officeDocument/2006/relationships/customXml" Target="../ink/ink542.xml"/><Relationship Id="rId16" Type="http://schemas.openxmlformats.org/officeDocument/2006/relationships/customXml" Target="../ink/ink508.xml"/><Relationship Id="rId11" Type="http://schemas.openxmlformats.org/officeDocument/2006/relationships/image" Target="../media/image18.png"/><Relationship Id="rId32" Type="http://schemas.openxmlformats.org/officeDocument/2006/relationships/customXml" Target="../ink/ink516.xml"/><Relationship Id="rId37" Type="http://schemas.openxmlformats.org/officeDocument/2006/relationships/image" Target="../media/image34.png"/><Relationship Id="rId53" Type="http://schemas.openxmlformats.org/officeDocument/2006/relationships/image" Target="../media/image42.png"/><Relationship Id="rId58" Type="http://schemas.openxmlformats.org/officeDocument/2006/relationships/customXml" Target="../ink/ink529.xml"/><Relationship Id="rId74" Type="http://schemas.openxmlformats.org/officeDocument/2006/relationships/customXml" Target="../ink/ink537.xml"/><Relationship Id="rId79" Type="http://schemas.openxmlformats.org/officeDocument/2006/relationships/image" Target="../media/image107.png"/><Relationship Id="rId5" Type="http://schemas.openxmlformats.org/officeDocument/2006/relationships/image" Target="../media/image3.png"/><Relationship Id="rId19" Type="http://schemas.openxmlformats.org/officeDocument/2006/relationships/image" Target="../media/image22.png"/><Relationship Id="rId14" Type="http://schemas.openxmlformats.org/officeDocument/2006/relationships/customXml" Target="../ink/ink507.xml"/><Relationship Id="rId22" Type="http://schemas.openxmlformats.org/officeDocument/2006/relationships/customXml" Target="../ink/ink511.xml"/><Relationship Id="rId27" Type="http://schemas.openxmlformats.org/officeDocument/2006/relationships/image" Target="../media/image26.png"/><Relationship Id="rId30" Type="http://schemas.openxmlformats.org/officeDocument/2006/relationships/customXml" Target="../ink/ink515.xml"/><Relationship Id="rId35" Type="http://schemas.openxmlformats.org/officeDocument/2006/relationships/image" Target="../media/image33.png"/><Relationship Id="rId43" Type="http://schemas.openxmlformats.org/officeDocument/2006/relationships/image" Target="../media/image37.png"/><Relationship Id="rId48" Type="http://schemas.openxmlformats.org/officeDocument/2006/relationships/customXml" Target="../ink/ink524.xml"/><Relationship Id="rId56" Type="http://schemas.openxmlformats.org/officeDocument/2006/relationships/customXml" Target="../ink/ink528.xml"/><Relationship Id="rId64" Type="http://schemas.openxmlformats.org/officeDocument/2006/relationships/customXml" Target="../ink/ink532.xml"/><Relationship Id="rId69" Type="http://schemas.openxmlformats.org/officeDocument/2006/relationships/image" Target="../media/image102.png"/><Relationship Id="rId77" Type="http://schemas.openxmlformats.org/officeDocument/2006/relationships/image" Target="../media/image106.png"/><Relationship Id="rId8" Type="http://schemas.openxmlformats.org/officeDocument/2006/relationships/customXml" Target="../ink/ink504.xml"/><Relationship Id="rId51" Type="http://schemas.openxmlformats.org/officeDocument/2006/relationships/image" Target="../media/image41.png"/><Relationship Id="rId72" Type="http://schemas.openxmlformats.org/officeDocument/2006/relationships/customXml" Target="../ink/ink536.xml"/><Relationship Id="rId80" Type="http://schemas.openxmlformats.org/officeDocument/2006/relationships/customXml" Target="../ink/ink540.xml"/><Relationship Id="rId85" Type="http://schemas.openxmlformats.org/officeDocument/2006/relationships/image" Target="../media/image110.png"/><Relationship Id="rId3" Type="http://schemas.openxmlformats.org/officeDocument/2006/relationships/image" Target="../media/image2.png"/><Relationship Id="rId12" Type="http://schemas.openxmlformats.org/officeDocument/2006/relationships/customXml" Target="../ink/ink506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31.png"/><Relationship Id="rId38" Type="http://schemas.openxmlformats.org/officeDocument/2006/relationships/customXml" Target="../ink/ink519.xml"/><Relationship Id="rId46" Type="http://schemas.openxmlformats.org/officeDocument/2006/relationships/customXml" Target="../ink/ink523.xml"/><Relationship Id="rId59" Type="http://schemas.openxmlformats.org/officeDocument/2006/relationships/image" Target="../media/image81.png"/><Relationship Id="rId67" Type="http://schemas.openxmlformats.org/officeDocument/2006/relationships/image" Target="../media/image101.png"/><Relationship Id="rId20" Type="http://schemas.openxmlformats.org/officeDocument/2006/relationships/customXml" Target="../ink/ink510.xml"/><Relationship Id="rId41" Type="http://schemas.openxmlformats.org/officeDocument/2006/relationships/image" Target="../media/image36.png"/><Relationship Id="rId54" Type="http://schemas.openxmlformats.org/officeDocument/2006/relationships/customXml" Target="../ink/ink527.xml"/><Relationship Id="rId62" Type="http://schemas.openxmlformats.org/officeDocument/2006/relationships/customXml" Target="../ink/ink531.xml"/><Relationship Id="rId70" Type="http://schemas.openxmlformats.org/officeDocument/2006/relationships/customXml" Target="../ink/ink535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03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514.xml"/><Relationship Id="rId36" Type="http://schemas.openxmlformats.org/officeDocument/2006/relationships/customXml" Target="../ink/ink518.xml"/><Relationship Id="rId49" Type="http://schemas.openxmlformats.org/officeDocument/2006/relationships/image" Target="../media/image40.png"/><Relationship Id="rId57" Type="http://schemas.openxmlformats.org/officeDocument/2006/relationships/image" Target="../media/image80.png"/><Relationship Id="rId10" Type="http://schemas.openxmlformats.org/officeDocument/2006/relationships/customXml" Target="../ink/ink505.xml"/><Relationship Id="rId31" Type="http://schemas.openxmlformats.org/officeDocument/2006/relationships/image" Target="../media/image30.png"/><Relationship Id="rId44" Type="http://schemas.openxmlformats.org/officeDocument/2006/relationships/customXml" Target="../ink/ink522.xml"/><Relationship Id="rId52" Type="http://schemas.openxmlformats.org/officeDocument/2006/relationships/customXml" Target="../ink/ink526.xml"/><Relationship Id="rId60" Type="http://schemas.openxmlformats.org/officeDocument/2006/relationships/customXml" Target="../ink/ink530.xml"/><Relationship Id="rId65" Type="http://schemas.openxmlformats.org/officeDocument/2006/relationships/image" Target="../media/image99.png"/><Relationship Id="rId73" Type="http://schemas.openxmlformats.org/officeDocument/2006/relationships/image" Target="../media/image104.png"/><Relationship Id="rId78" Type="http://schemas.openxmlformats.org/officeDocument/2006/relationships/customXml" Target="../ink/ink539.xml"/><Relationship Id="rId81" Type="http://schemas.openxmlformats.org/officeDocument/2006/relationships/image" Target="../media/image108.png"/><Relationship Id="rId86" Type="http://schemas.openxmlformats.org/officeDocument/2006/relationships/customXml" Target="../ink/ink543.xml"/><Relationship Id="rId4" Type="http://schemas.openxmlformats.org/officeDocument/2006/relationships/customXml" Target="../ink/ink502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509.xml"/><Relationship Id="rId39" Type="http://schemas.openxmlformats.org/officeDocument/2006/relationships/image" Target="../media/image35.png"/><Relationship Id="rId34" Type="http://schemas.openxmlformats.org/officeDocument/2006/relationships/customXml" Target="../ink/ink517.xml"/><Relationship Id="rId50" Type="http://schemas.openxmlformats.org/officeDocument/2006/relationships/customXml" Target="../ink/ink525.xml"/><Relationship Id="rId55" Type="http://schemas.openxmlformats.org/officeDocument/2006/relationships/image" Target="../media/image43.png"/><Relationship Id="rId76" Type="http://schemas.openxmlformats.org/officeDocument/2006/relationships/customXml" Target="../ink/ink538.xml"/><Relationship Id="rId7" Type="http://schemas.openxmlformats.org/officeDocument/2006/relationships/image" Target="../media/image4.png"/><Relationship Id="rId71" Type="http://schemas.openxmlformats.org/officeDocument/2006/relationships/image" Target="../media/image103.png"/><Relationship Id="rId2" Type="http://schemas.openxmlformats.org/officeDocument/2006/relationships/customXml" Target="../ink/ink501.xml"/><Relationship Id="rId29" Type="http://schemas.openxmlformats.org/officeDocument/2006/relationships/image" Target="../media/image29.png"/><Relationship Id="rId24" Type="http://schemas.openxmlformats.org/officeDocument/2006/relationships/customXml" Target="../ink/ink512.xml"/><Relationship Id="rId40" Type="http://schemas.openxmlformats.org/officeDocument/2006/relationships/customXml" Target="../ink/ink520.xml"/><Relationship Id="rId45" Type="http://schemas.openxmlformats.org/officeDocument/2006/relationships/image" Target="../media/image38.png"/><Relationship Id="rId66" Type="http://schemas.openxmlformats.org/officeDocument/2006/relationships/customXml" Target="../ink/ink533.xml"/><Relationship Id="rId87" Type="http://schemas.openxmlformats.org/officeDocument/2006/relationships/image" Target="../media/image111.png"/><Relationship Id="rId61" Type="http://schemas.openxmlformats.org/officeDocument/2006/relationships/image" Target="../media/image82.png"/><Relationship Id="rId82" Type="http://schemas.openxmlformats.org/officeDocument/2006/relationships/customXml" Target="../ink/ink541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6.xml"/><Relationship Id="rId21" Type="http://schemas.openxmlformats.org/officeDocument/2006/relationships/image" Target="../media/image23.png"/><Relationship Id="rId42" Type="http://schemas.openxmlformats.org/officeDocument/2006/relationships/customXml" Target="../ink/ink564.xml"/><Relationship Id="rId47" Type="http://schemas.openxmlformats.org/officeDocument/2006/relationships/image" Target="../media/image39.png"/><Relationship Id="rId63" Type="http://schemas.openxmlformats.org/officeDocument/2006/relationships/image" Target="../media/image101.png"/><Relationship Id="rId68" Type="http://schemas.openxmlformats.org/officeDocument/2006/relationships/customXml" Target="../ink/ink577.xml"/><Relationship Id="rId7" Type="http://schemas.openxmlformats.org/officeDocument/2006/relationships/image" Target="../media/image4.png"/><Relationship Id="rId71" Type="http://schemas.openxmlformats.org/officeDocument/2006/relationships/image" Target="../media/image114.png"/><Relationship Id="rId2" Type="http://schemas.openxmlformats.org/officeDocument/2006/relationships/customXml" Target="../ink/ink544.xml"/><Relationship Id="rId16" Type="http://schemas.openxmlformats.org/officeDocument/2006/relationships/customXml" Target="../ink/ink551.xml"/><Relationship Id="rId29" Type="http://schemas.openxmlformats.org/officeDocument/2006/relationships/image" Target="../media/image29.png"/><Relationship Id="rId11" Type="http://schemas.openxmlformats.org/officeDocument/2006/relationships/image" Target="../media/image18.png"/><Relationship Id="rId24" Type="http://schemas.openxmlformats.org/officeDocument/2006/relationships/customXml" Target="../ink/ink555.xml"/><Relationship Id="rId32" Type="http://schemas.openxmlformats.org/officeDocument/2006/relationships/customXml" Target="../ink/ink559.xml"/><Relationship Id="rId37" Type="http://schemas.openxmlformats.org/officeDocument/2006/relationships/image" Target="../media/image34.png"/><Relationship Id="rId40" Type="http://schemas.openxmlformats.org/officeDocument/2006/relationships/customXml" Target="../ink/ink563.xml"/><Relationship Id="rId45" Type="http://schemas.openxmlformats.org/officeDocument/2006/relationships/image" Target="../media/image38.png"/><Relationship Id="rId53" Type="http://schemas.openxmlformats.org/officeDocument/2006/relationships/image" Target="../media/image42.png"/><Relationship Id="rId58" Type="http://schemas.openxmlformats.org/officeDocument/2006/relationships/customXml" Target="../ink/ink572.xml"/><Relationship Id="rId66" Type="http://schemas.openxmlformats.org/officeDocument/2006/relationships/customXml" Target="../ink/ink576.xml"/><Relationship Id="rId5" Type="http://schemas.openxmlformats.org/officeDocument/2006/relationships/image" Target="../media/image3.png"/><Relationship Id="rId61" Type="http://schemas.openxmlformats.org/officeDocument/2006/relationships/image" Target="../media/image82.png"/><Relationship Id="rId19" Type="http://schemas.openxmlformats.org/officeDocument/2006/relationships/image" Target="../media/image22.png"/><Relationship Id="rId14" Type="http://schemas.openxmlformats.org/officeDocument/2006/relationships/customXml" Target="../ink/ink550.xml"/><Relationship Id="rId22" Type="http://schemas.openxmlformats.org/officeDocument/2006/relationships/customXml" Target="../ink/ink554.xml"/><Relationship Id="rId27" Type="http://schemas.openxmlformats.org/officeDocument/2006/relationships/image" Target="../media/image26.png"/><Relationship Id="rId30" Type="http://schemas.openxmlformats.org/officeDocument/2006/relationships/customXml" Target="../ink/ink558.xml"/><Relationship Id="rId35" Type="http://schemas.openxmlformats.org/officeDocument/2006/relationships/image" Target="../media/image33.png"/><Relationship Id="rId43" Type="http://schemas.openxmlformats.org/officeDocument/2006/relationships/image" Target="../media/image37.png"/><Relationship Id="rId48" Type="http://schemas.openxmlformats.org/officeDocument/2006/relationships/customXml" Target="../ink/ink567.xml"/><Relationship Id="rId56" Type="http://schemas.openxmlformats.org/officeDocument/2006/relationships/customXml" Target="../ink/ink571.xml"/><Relationship Id="rId64" Type="http://schemas.openxmlformats.org/officeDocument/2006/relationships/customXml" Target="../ink/ink575.xml"/><Relationship Id="rId69" Type="http://schemas.openxmlformats.org/officeDocument/2006/relationships/image" Target="../media/image113.png"/><Relationship Id="rId8" Type="http://schemas.openxmlformats.org/officeDocument/2006/relationships/customXml" Target="../ink/ink547.xml"/><Relationship Id="rId51" Type="http://schemas.openxmlformats.org/officeDocument/2006/relationships/image" Target="../media/image41.png"/><Relationship Id="rId3" Type="http://schemas.openxmlformats.org/officeDocument/2006/relationships/image" Target="../media/image2.png"/><Relationship Id="rId12" Type="http://schemas.openxmlformats.org/officeDocument/2006/relationships/customXml" Target="../ink/ink549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31.png"/><Relationship Id="rId38" Type="http://schemas.openxmlformats.org/officeDocument/2006/relationships/customXml" Target="../ink/ink562.xml"/><Relationship Id="rId46" Type="http://schemas.openxmlformats.org/officeDocument/2006/relationships/customXml" Target="../ink/ink566.xml"/><Relationship Id="rId59" Type="http://schemas.openxmlformats.org/officeDocument/2006/relationships/image" Target="../media/image81.png"/><Relationship Id="rId67" Type="http://schemas.openxmlformats.org/officeDocument/2006/relationships/image" Target="../media/image112.png"/><Relationship Id="rId20" Type="http://schemas.openxmlformats.org/officeDocument/2006/relationships/customXml" Target="../ink/ink553.xml"/><Relationship Id="rId41" Type="http://schemas.openxmlformats.org/officeDocument/2006/relationships/image" Target="../media/image36.png"/><Relationship Id="rId54" Type="http://schemas.openxmlformats.org/officeDocument/2006/relationships/customXml" Target="../ink/ink570.xml"/><Relationship Id="rId62" Type="http://schemas.openxmlformats.org/officeDocument/2006/relationships/customXml" Target="../ink/ink574.xml"/><Relationship Id="rId70" Type="http://schemas.openxmlformats.org/officeDocument/2006/relationships/customXml" Target="../ink/ink57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46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557.xml"/><Relationship Id="rId36" Type="http://schemas.openxmlformats.org/officeDocument/2006/relationships/customXml" Target="../ink/ink561.xml"/><Relationship Id="rId49" Type="http://schemas.openxmlformats.org/officeDocument/2006/relationships/image" Target="../media/image40.png"/><Relationship Id="rId57" Type="http://schemas.openxmlformats.org/officeDocument/2006/relationships/image" Target="../media/image80.png"/><Relationship Id="rId10" Type="http://schemas.openxmlformats.org/officeDocument/2006/relationships/customXml" Target="../ink/ink548.xml"/><Relationship Id="rId31" Type="http://schemas.openxmlformats.org/officeDocument/2006/relationships/image" Target="../media/image30.png"/><Relationship Id="rId44" Type="http://schemas.openxmlformats.org/officeDocument/2006/relationships/customXml" Target="../ink/ink565.xml"/><Relationship Id="rId52" Type="http://schemas.openxmlformats.org/officeDocument/2006/relationships/customXml" Target="../ink/ink569.xml"/><Relationship Id="rId60" Type="http://schemas.openxmlformats.org/officeDocument/2006/relationships/customXml" Target="../ink/ink573.xml"/><Relationship Id="rId65" Type="http://schemas.openxmlformats.org/officeDocument/2006/relationships/image" Target="../media/image102.png"/><Relationship Id="rId4" Type="http://schemas.openxmlformats.org/officeDocument/2006/relationships/customXml" Target="../ink/ink545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552.xml"/><Relationship Id="rId39" Type="http://schemas.openxmlformats.org/officeDocument/2006/relationships/image" Target="../media/image35.png"/><Relationship Id="rId34" Type="http://schemas.openxmlformats.org/officeDocument/2006/relationships/customXml" Target="../ink/ink560.xml"/><Relationship Id="rId50" Type="http://schemas.openxmlformats.org/officeDocument/2006/relationships/customXml" Target="../ink/ink568.xml"/><Relationship Id="rId55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91.xml"/><Relationship Id="rId21" Type="http://schemas.openxmlformats.org/officeDocument/2006/relationships/image" Target="../media/image23.png"/><Relationship Id="rId42" Type="http://schemas.openxmlformats.org/officeDocument/2006/relationships/customXml" Target="../ink/ink599.xml"/><Relationship Id="rId47" Type="http://schemas.openxmlformats.org/officeDocument/2006/relationships/image" Target="../media/image39.png"/><Relationship Id="rId63" Type="http://schemas.openxmlformats.org/officeDocument/2006/relationships/image" Target="../media/image101.png"/><Relationship Id="rId68" Type="http://schemas.openxmlformats.org/officeDocument/2006/relationships/customXml" Target="../ink/ink612.xml"/><Relationship Id="rId84" Type="http://schemas.openxmlformats.org/officeDocument/2006/relationships/customXml" Target="../ink/ink620.xml"/><Relationship Id="rId89" Type="http://schemas.openxmlformats.org/officeDocument/2006/relationships/image" Target="../media/image123.png"/><Relationship Id="rId16" Type="http://schemas.openxmlformats.org/officeDocument/2006/relationships/customXml" Target="../ink/ink586.xml"/><Relationship Id="rId11" Type="http://schemas.openxmlformats.org/officeDocument/2006/relationships/image" Target="../media/image18.png"/><Relationship Id="rId32" Type="http://schemas.openxmlformats.org/officeDocument/2006/relationships/customXml" Target="../ink/ink594.xml"/><Relationship Id="rId37" Type="http://schemas.openxmlformats.org/officeDocument/2006/relationships/image" Target="../media/image34.png"/><Relationship Id="rId53" Type="http://schemas.openxmlformats.org/officeDocument/2006/relationships/image" Target="../media/image42.png"/><Relationship Id="rId58" Type="http://schemas.openxmlformats.org/officeDocument/2006/relationships/customXml" Target="../ink/ink607.xml"/><Relationship Id="rId74" Type="http://schemas.openxmlformats.org/officeDocument/2006/relationships/customXml" Target="../ink/ink615.xml"/><Relationship Id="rId79" Type="http://schemas.openxmlformats.org/officeDocument/2006/relationships/image" Target="../media/image118.png"/><Relationship Id="rId5" Type="http://schemas.openxmlformats.org/officeDocument/2006/relationships/image" Target="../media/image3.png"/><Relationship Id="rId90" Type="http://schemas.openxmlformats.org/officeDocument/2006/relationships/customXml" Target="../ink/ink623.xml"/><Relationship Id="rId22" Type="http://schemas.openxmlformats.org/officeDocument/2006/relationships/customXml" Target="../ink/ink589.xml"/><Relationship Id="rId27" Type="http://schemas.openxmlformats.org/officeDocument/2006/relationships/image" Target="../media/image26.png"/><Relationship Id="rId43" Type="http://schemas.openxmlformats.org/officeDocument/2006/relationships/image" Target="../media/image37.png"/><Relationship Id="rId48" Type="http://schemas.openxmlformats.org/officeDocument/2006/relationships/customXml" Target="../ink/ink602.xml"/><Relationship Id="rId64" Type="http://schemas.openxmlformats.org/officeDocument/2006/relationships/customXml" Target="../ink/ink610.xml"/><Relationship Id="rId69" Type="http://schemas.openxmlformats.org/officeDocument/2006/relationships/image" Target="../media/image113.png"/><Relationship Id="rId8" Type="http://schemas.openxmlformats.org/officeDocument/2006/relationships/customXml" Target="../ink/ink582.xml"/><Relationship Id="rId51" Type="http://schemas.openxmlformats.org/officeDocument/2006/relationships/image" Target="../media/image41.png"/><Relationship Id="rId72" Type="http://schemas.openxmlformats.org/officeDocument/2006/relationships/customXml" Target="../ink/ink614.xml"/><Relationship Id="rId80" Type="http://schemas.openxmlformats.org/officeDocument/2006/relationships/customXml" Target="../ink/ink618.xml"/><Relationship Id="rId85" Type="http://schemas.openxmlformats.org/officeDocument/2006/relationships/image" Target="../media/image121.png"/><Relationship Id="rId93" Type="http://schemas.openxmlformats.org/officeDocument/2006/relationships/image" Target="../media/image125.png"/><Relationship Id="rId3" Type="http://schemas.openxmlformats.org/officeDocument/2006/relationships/image" Target="../media/image2.png"/><Relationship Id="rId12" Type="http://schemas.openxmlformats.org/officeDocument/2006/relationships/customXml" Target="../ink/ink584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31.png"/><Relationship Id="rId38" Type="http://schemas.openxmlformats.org/officeDocument/2006/relationships/customXml" Target="../ink/ink597.xml"/><Relationship Id="rId46" Type="http://schemas.openxmlformats.org/officeDocument/2006/relationships/customXml" Target="../ink/ink601.xml"/><Relationship Id="rId59" Type="http://schemas.openxmlformats.org/officeDocument/2006/relationships/image" Target="../media/image81.png"/><Relationship Id="rId67" Type="http://schemas.openxmlformats.org/officeDocument/2006/relationships/image" Target="../media/image112.png"/><Relationship Id="rId20" Type="http://schemas.openxmlformats.org/officeDocument/2006/relationships/customXml" Target="../ink/ink588.xml"/><Relationship Id="rId41" Type="http://schemas.openxmlformats.org/officeDocument/2006/relationships/image" Target="../media/image36.png"/><Relationship Id="rId54" Type="http://schemas.openxmlformats.org/officeDocument/2006/relationships/customXml" Target="../ink/ink605.xml"/><Relationship Id="rId62" Type="http://schemas.openxmlformats.org/officeDocument/2006/relationships/customXml" Target="../ink/ink609.xml"/><Relationship Id="rId70" Type="http://schemas.openxmlformats.org/officeDocument/2006/relationships/customXml" Target="../ink/ink613.xml"/><Relationship Id="rId75" Type="http://schemas.openxmlformats.org/officeDocument/2006/relationships/image" Target="../media/image116.png"/><Relationship Id="rId83" Type="http://schemas.openxmlformats.org/officeDocument/2006/relationships/image" Target="../media/image120.png"/><Relationship Id="rId88" Type="http://schemas.openxmlformats.org/officeDocument/2006/relationships/customXml" Target="../ink/ink622.xml"/><Relationship Id="rId91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81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592.xml"/><Relationship Id="rId36" Type="http://schemas.openxmlformats.org/officeDocument/2006/relationships/customXml" Target="../ink/ink596.xml"/><Relationship Id="rId49" Type="http://schemas.openxmlformats.org/officeDocument/2006/relationships/image" Target="../media/image40.png"/><Relationship Id="rId57" Type="http://schemas.openxmlformats.org/officeDocument/2006/relationships/image" Target="../media/image80.png"/><Relationship Id="rId10" Type="http://schemas.openxmlformats.org/officeDocument/2006/relationships/customXml" Target="../ink/ink583.xml"/><Relationship Id="rId31" Type="http://schemas.openxmlformats.org/officeDocument/2006/relationships/image" Target="../media/image30.png"/><Relationship Id="rId44" Type="http://schemas.openxmlformats.org/officeDocument/2006/relationships/customXml" Target="../ink/ink600.xml"/><Relationship Id="rId52" Type="http://schemas.openxmlformats.org/officeDocument/2006/relationships/customXml" Target="../ink/ink604.xml"/><Relationship Id="rId60" Type="http://schemas.openxmlformats.org/officeDocument/2006/relationships/customXml" Target="../ink/ink608.xml"/><Relationship Id="rId65" Type="http://schemas.openxmlformats.org/officeDocument/2006/relationships/image" Target="../media/image102.png"/><Relationship Id="rId73" Type="http://schemas.openxmlformats.org/officeDocument/2006/relationships/image" Target="../media/image115.png"/><Relationship Id="rId78" Type="http://schemas.openxmlformats.org/officeDocument/2006/relationships/customXml" Target="../ink/ink617.xml"/><Relationship Id="rId81" Type="http://schemas.openxmlformats.org/officeDocument/2006/relationships/image" Target="../media/image119.png"/><Relationship Id="rId86" Type="http://schemas.openxmlformats.org/officeDocument/2006/relationships/customXml" Target="../ink/ink621.xml"/><Relationship Id="rId4" Type="http://schemas.openxmlformats.org/officeDocument/2006/relationships/customXml" Target="../ink/ink580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587.xml"/><Relationship Id="rId39" Type="http://schemas.openxmlformats.org/officeDocument/2006/relationships/image" Target="../media/image35.png"/><Relationship Id="rId34" Type="http://schemas.openxmlformats.org/officeDocument/2006/relationships/customXml" Target="../ink/ink595.xml"/><Relationship Id="rId50" Type="http://schemas.openxmlformats.org/officeDocument/2006/relationships/customXml" Target="../ink/ink603.xml"/><Relationship Id="rId55" Type="http://schemas.openxmlformats.org/officeDocument/2006/relationships/image" Target="../media/image43.png"/><Relationship Id="rId76" Type="http://schemas.openxmlformats.org/officeDocument/2006/relationships/customXml" Target="../ink/ink616.xml"/><Relationship Id="rId7" Type="http://schemas.openxmlformats.org/officeDocument/2006/relationships/image" Target="../media/image4.png"/><Relationship Id="rId71" Type="http://schemas.openxmlformats.org/officeDocument/2006/relationships/image" Target="../media/image114.png"/><Relationship Id="rId92" Type="http://schemas.openxmlformats.org/officeDocument/2006/relationships/customXml" Target="../ink/ink624.xml"/><Relationship Id="rId2" Type="http://schemas.openxmlformats.org/officeDocument/2006/relationships/customXml" Target="../ink/ink579.xml"/><Relationship Id="rId29" Type="http://schemas.openxmlformats.org/officeDocument/2006/relationships/image" Target="../media/image29.png"/><Relationship Id="rId24" Type="http://schemas.openxmlformats.org/officeDocument/2006/relationships/customXml" Target="../ink/ink590.xml"/><Relationship Id="rId40" Type="http://schemas.openxmlformats.org/officeDocument/2006/relationships/customXml" Target="../ink/ink598.xml"/><Relationship Id="rId45" Type="http://schemas.openxmlformats.org/officeDocument/2006/relationships/image" Target="../media/image38.png"/><Relationship Id="rId66" Type="http://schemas.openxmlformats.org/officeDocument/2006/relationships/customXml" Target="../ink/ink611.xml"/><Relationship Id="rId87" Type="http://schemas.openxmlformats.org/officeDocument/2006/relationships/image" Target="../media/image122.png"/><Relationship Id="rId61" Type="http://schemas.openxmlformats.org/officeDocument/2006/relationships/image" Target="../media/image82.png"/><Relationship Id="rId82" Type="http://schemas.openxmlformats.org/officeDocument/2006/relationships/customXml" Target="../ink/ink619.xml"/><Relationship Id="rId19" Type="http://schemas.openxmlformats.org/officeDocument/2006/relationships/image" Target="../media/image22.png"/><Relationship Id="rId14" Type="http://schemas.openxmlformats.org/officeDocument/2006/relationships/customXml" Target="../ink/ink585.xml"/><Relationship Id="rId30" Type="http://schemas.openxmlformats.org/officeDocument/2006/relationships/customXml" Target="../ink/ink593.xml"/><Relationship Id="rId35" Type="http://schemas.openxmlformats.org/officeDocument/2006/relationships/image" Target="../media/image33.png"/><Relationship Id="rId56" Type="http://schemas.openxmlformats.org/officeDocument/2006/relationships/customXml" Target="../ink/ink606.xml"/><Relationship Id="rId77" Type="http://schemas.openxmlformats.org/officeDocument/2006/relationships/image" Target="../media/image117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.xml"/><Relationship Id="rId21" Type="http://schemas.openxmlformats.org/officeDocument/2006/relationships/image" Target="../media/image10.png"/><Relationship Id="rId42" Type="http://schemas.openxmlformats.org/officeDocument/2006/relationships/customXml" Target="../ink/ink66.xml"/><Relationship Id="rId47" Type="http://schemas.openxmlformats.org/officeDocument/2006/relationships/image" Target="../media/image26.png"/><Relationship Id="rId63" Type="http://schemas.openxmlformats.org/officeDocument/2006/relationships/image" Target="../media/image34.png"/><Relationship Id="rId68" Type="http://schemas.openxmlformats.org/officeDocument/2006/relationships/customXml" Target="../ink/ink79.xml"/><Relationship Id="rId84" Type="http://schemas.openxmlformats.org/officeDocument/2006/relationships/customXml" Target="../ink/ink87.xml"/><Relationship Id="rId89" Type="http://schemas.openxmlformats.org/officeDocument/2006/relationships/image" Target="../media/image49.png"/><Relationship Id="rId16" Type="http://schemas.openxmlformats.org/officeDocument/2006/relationships/customXml" Target="../ink/ink53.xml"/><Relationship Id="rId11" Type="http://schemas.openxmlformats.org/officeDocument/2006/relationships/image" Target="../media/image5.png"/><Relationship Id="rId32" Type="http://schemas.openxmlformats.org/officeDocument/2006/relationships/customXml" Target="../ink/ink61.xml"/><Relationship Id="rId37" Type="http://schemas.openxmlformats.org/officeDocument/2006/relationships/image" Target="../media/image21.png"/><Relationship Id="rId53" Type="http://schemas.openxmlformats.org/officeDocument/2006/relationships/image" Target="../media/image29.png"/><Relationship Id="rId58" Type="http://schemas.openxmlformats.org/officeDocument/2006/relationships/customXml" Target="../ink/ink74.xml"/><Relationship Id="rId74" Type="http://schemas.openxmlformats.org/officeDocument/2006/relationships/customXml" Target="../ink/ink82.xml"/><Relationship Id="rId79" Type="http://schemas.openxmlformats.org/officeDocument/2006/relationships/image" Target="../media/image42.png"/><Relationship Id="rId5" Type="http://schemas.openxmlformats.org/officeDocument/2006/relationships/image" Target="../media/image2.png"/><Relationship Id="rId90" Type="http://schemas.openxmlformats.org/officeDocument/2006/relationships/customXml" Target="../ink/ink90.xml"/><Relationship Id="rId95" Type="http://schemas.openxmlformats.org/officeDocument/2006/relationships/image" Target="../media/image52.png"/><Relationship Id="rId22" Type="http://schemas.openxmlformats.org/officeDocument/2006/relationships/customXml" Target="../ink/ink56.xml"/><Relationship Id="rId27" Type="http://schemas.openxmlformats.org/officeDocument/2006/relationships/image" Target="../media/image13.png"/><Relationship Id="rId43" Type="http://schemas.openxmlformats.org/officeDocument/2006/relationships/image" Target="../media/image24.png"/><Relationship Id="rId48" Type="http://schemas.openxmlformats.org/officeDocument/2006/relationships/customXml" Target="../ink/ink69.xml"/><Relationship Id="rId64" Type="http://schemas.openxmlformats.org/officeDocument/2006/relationships/customXml" Target="../ink/ink77.xml"/><Relationship Id="rId69" Type="http://schemas.openxmlformats.org/officeDocument/2006/relationships/image" Target="../media/image37.png"/><Relationship Id="rId80" Type="http://schemas.openxmlformats.org/officeDocument/2006/relationships/customXml" Target="../ink/ink85.xml"/><Relationship Id="rId85" Type="http://schemas.openxmlformats.org/officeDocument/2006/relationships/image" Target="../media/image47.png"/><Relationship Id="rId12" Type="http://schemas.openxmlformats.org/officeDocument/2006/relationships/customXml" Target="../ink/ink51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9.png"/><Relationship Id="rId38" Type="http://schemas.openxmlformats.org/officeDocument/2006/relationships/customXml" Target="../ink/ink64.xml"/><Relationship Id="rId46" Type="http://schemas.openxmlformats.org/officeDocument/2006/relationships/customXml" Target="../ink/ink68.xml"/><Relationship Id="rId59" Type="http://schemas.openxmlformats.org/officeDocument/2006/relationships/image" Target="../media/image32.png"/><Relationship Id="rId67" Type="http://schemas.openxmlformats.org/officeDocument/2006/relationships/image" Target="../media/image36.png"/><Relationship Id="rId20" Type="http://schemas.openxmlformats.org/officeDocument/2006/relationships/customXml" Target="../ink/ink55.xml"/><Relationship Id="rId41" Type="http://schemas.openxmlformats.org/officeDocument/2006/relationships/image" Target="../media/image23.png"/><Relationship Id="rId54" Type="http://schemas.openxmlformats.org/officeDocument/2006/relationships/customXml" Target="../ink/ink72.xml"/><Relationship Id="rId62" Type="http://schemas.openxmlformats.org/officeDocument/2006/relationships/customXml" Target="../ink/ink76.xml"/><Relationship Id="rId70" Type="http://schemas.openxmlformats.org/officeDocument/2006/relationships/customXml" Target="../ink/ink80.xml"/><Relationship Id="rId75" Type="http://schemas.openxmlformats.org/officeDocument/2006/relationships/image" Target="../media/image40.png"/><Relationship Id="rId83" Type="http://schemas.openxmlformats.org/officeDocument/2006/relationships/image" Target="../media/image46.png"/><Relationship Id="rId88" Type="http://schemas.openxmlformats.org/officeDocument/2006/relationships/customXml" Target="../ink/ink89.xml"/><Relationship Id="rId91" Type="http://schemas.openxmlformats.org/officeDocument/2006/relationships/image" Target="../media/image50.png"/><Relationship Id="rId96" Type="http://schemas.openxmlformats.org/officeDocument/2006/relationships/customXml" Target="../ink/ink9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8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59.xml"/><Relationship Id="rId36" Type="http://schemas.openxmlformats.org/officeDocument/2006/relationships/customXml" Target="../ink/ink63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50.xml"/><Relationship Id="rId31" Type="http://schemas.openxmlformats.org/officeDocument/2006/relationships/image" Target="../media/image18.png"/><Relationship Id="rId44" Type="http://schemas.openxmlformats.org/officeDocument/2006/relationships/customXml" Target="../ink/ink67.xml"/><Relationship Id="rId52" Type="http://schemas.openxmlformats.org/officeDocument/2006/relationships/customXml" Target="../ink/ink71.xml"/><Relationship Id="rId60" Type="http://schemas.openxmlformats.org/officeDocument/2006/relationships/customXml" Target="../ink/ink75.xml"/><Relationship Id="rId65" Type="http://schemas.openxmlformats.org/officeDocument/2006/relationships/image" Target="../media/image35.png"/><Relationship Id="rId73" Type="http://schemas.openxmlformats.org/officeDocument/2006/relationships/image" Target="../media/image39.png"/><Relationship Id="rId78" Type="http://schemas.openxmlformats.org/officeDocument/2006/relationships/customXml" Target="../ink/ink84.xml"/><Relationship Id="rId81" Type="http://schemas.openxmlformats.org/officeDocument/2006/relationships/image" Target="../media/image43.png"/><Relationship Id="rId86" Type="http://schemas.openxmlformats.org/officeDocument/2006/relationships/customXml" Target="../ink/ink88.xml"/><Relationship Id="rId94" Type="http://schemas.openxmlformats.org/officeDocument/2006/relationships/customXml" Target="../ink/ink92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4" Type="http://schemas.openxmlformats.org/officeDocument/2006/relationships/customXml" Target="../ink/ink47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54.xml"/><Relationship Id="rId39" Type="http://schemas.openxmlformats.org/officeDocument/2006/relationships/image" Target="../media/image22.png"/><Relationship Id="rId34" Type="http://schemas.openxmlformats.org/officeDocument/2006/relationships/customXml" Target="../ink/ink62.xml"/><Relationship Id="rId50" Type="http://schemas.openxmlformats.org/officeDocument/2006/relationships/customXml" Target="../ink/ink70.xml"/><Relationship Id="rId55" Type="http://schemas.openxmlformats.org/officeDocument/2006/relationships/image" Target="../media/image30.png"/><Relationship Id="rId76" Type="http://schemas.openxmlformats.org/officeDocument/2006/relationships/customXml" Target="../ink/ink83.xml"/><Relationship Id="rId97" Type="http://schemas.openxmlformats.org/officeDocument/2006/relationships/image" Target="../media/image53.png"/><Relationship Id="rId7" Type="http://schemas.openxmlformats.org/officeDocument/2006/relationships/image" Target="../media/image3.png"/><Relationship Id="rId71" Type="http://schemas.openxmlformats.org/officeDocument/2006/relationships/image" Target="../media/image38.png"/><Relationship Id="rId92" Type="http://schemas.openxmlformats.org/officeDocument/2006/relationships/customXml" Target="../ink/ink91.xml"/><Relationship Id="rId2" Type="http://schemas.openxmlformats.org/officeDocument/2006/relationships/customXml" Target="../ink/ink46.xml"/><Relationship Id="rId29" Type="http://schemas.openxmlformats.org/officeDocument/2006/relationships/image" Target="../media/image17.png"/><Relationship Id="rId24" Type="http://schemas.openxmlformats.org/officeDocument/2006/relationships/customXml" Target="../ink/ink57.xml"/><Relationship Id="rId40" Type="http://schemas.openxmlformats.org/officeDocument/2006/relationships/customXml" Target="../ink/ink65.xml"/><Relationship Id="rId45" Type="http://schemas.openxmlformats.org/officeDocument/2006/relationships/image" Target="../media/image25.png"/><Relationship Id="rId66" Type="http://schemas.openxmlformats.org/officeDocument/2006/relationships/customXml" Target="../ink/ink78.xml"/><Relationship Id="rId87" Type="http://schemas.openxmlformats.org/officeDocument/2006/relationships/image" Target="../media/image48.png"/><Relationship Id="rId61" Type="http://schemas.openxmlformats.org/officeDocument/2006/relationships/image" Target="../media/image33.png"/><Relationship Id="rId82" Type="http://schemas.openxmlformats.org/officeDocument/2006/relationships/customXml" Target="../ink/ink86.xml"/><Relationship Id="rId19" Type="http://schemas.openxmlformats.org/officeDocument/2006/relationships/image" Target="../media/image9.png"/><Relationship Id="rId14" Type="http://schemas.openxmlformats.org/officeDocument/2006/relationships/customXml" Target="../ink/ink52.xml"/><Relationship Id="rId30" Type="http://schemas.openxmlformats.org/officeDocument/2006/relationships/customXml" Target="../ink/ink60.xml"/><Relationship Id="rId35" Type="http://schemas.openxmlformats.org/officeDocument/2006/relationships/image" Target="../media/image20.png"/><Relationship Id="rId56" Type="http://schemas.openxmlformats.org/officeDocument/2006/relationships/customXml" Target="../ink/ink73.xml"/><Relationship Id="rId77" Type="http://schemas.openxmlformats.org/officeDocument/2006/relationships/image" Target="../media/image41.png"/><Relationship Id="rId100" Type="http://schemas.openxmlformats.org/officeDocument/2006/relationships/customXml" Target="../ink/ink95.xml"/><Relationship Id="rId8" Type="http://schemas.openxmlformats.org/officeDocument/2006/relationships/customXml" Target="../ink/ink49.xml"/><Relationship Id="rId51" Type="http://schemas.openxmlformats.org/officeDocument/2006/relationships/image" Target="../media/image28.png"/><Relationship Id="rId72" Type="http://schemas.openxmlformats.org/officeDocument/2006/relationships/customXml" Target="../ink/ink81.xml"/><Relationship Id="rId93" Type="http://schemas.openxmlformats.org/officeDocument/2006/relationships/image" Target="../media/image51.png"/><Relationship Id="rId98" Type="http://schemas.openxmlformats.org/officeDocument/2006/relationships/customXml" Target="../ink/ink94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8.xml"/><Relationship Id="rId21" Type="http://schemas.openxmlformats.org/officeDocument/2006/relationships/image" Target="../media/image10.png"/><Relationship Id="rId42" Type="http://schemas.openxmlformats.org/officeDocument/2006/relationships/customXml" Target="../ink/ink116.xml"/><Relationship Id="rId47" Type="http://schemas.openxmlformats.org/officeDocument/2006/relationships/image" Target="../media/image28.png"/><Relationship Id="rId63" Type="http://schemas.openxmlformats.org/officeDocument/2006/relationships/image" Target="../media/image36.png"/><Relationship Id="rId68" Type="http://schemas.openxmlformats.org/officeDocument/2006/relationships/customXml" Target="../ink/ink129.xml"/><Relationship Id="rId16" Type="http://schemas.openxmlformats.org/officeDocument/2006/relationships/customXml" Target="../ink/ink103.xml"/><Relationship Id="rId11" Type="http://schemas.openxmlformats.org/officeDocument/2006/relationships/image" Target="../media/image5.png"/><Relationship Id="rId32" Type="http://schemas.openxmlformats.org/officeDocument/2006/relationships/customXml" Target="../ink/ink111.xml"/><Relationship Id="rId37" Type="http://schemas.openxmlformats.org/officeDocument/2006/relationships/image" Target="../media/image23.png"/><Relationship Id="rId53" Type="http://schemas.openxmlformats.org/officeDocument/2006/relationships/image" Target="../media/image31.png"/><Relationship Id="rId58" Type="http://schemas.openxmlformats.org/officeDocument/2006/relationships/customXml" Target="../ink/ink124.xml"/><Relationship Id="rId74" Type="http://schemas.openxmlformats.org/officeDocument/2006/relationships/customXml" Target="../ink/ink132.xml"/><Relationship Id="rId79" Type="http://schemas.openxmlformats.org/officeDocument/2006/relationships/image" Target="../media/image56.png"/><Relationship Id="rId5" Type="http://schemas.openxmlformats.org/officeDocument/2006/relationships/image" Target="../media/image2.png"/><Relationship Id="rId61" Type="http://schemas.openxmlformats.org/officeDocument/2006/relationships/image" Target="../media/image35.png"/><Relationship Id="rId19" Type="http://schemas.openxmlformats.org/officeDocument/2006/relationships/image" Target="../media/image9.png"/><Relationship Id="rId14" Type="http://schemas.openxmlformats.org/officeDocument/2006/relationships/customXml" Target="../ink/ink102.xml"/><Relationship Id="rId22" Type="http://schemas.openxmlformats.org/officeDocument/2006/relationships/customXml" Target="../ink/ink106.xml"/><Relationship Id="rId27" Type="http://schemas.openxmlformats.org/officeDocument/2006/relationships/image" Target="../media/image18.png"/><Relationship Id="rId30" Type="http://schemas.openxmlformats.org/officeDocument/2006/relationships/customXml" Target="../ink/ink110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Relationship Id="rId48" Type="http://schemas.openxmlformats.org/officeDocument/2006/relationships/customXml" Target="../ink/ink119.xml"/><Relationship Id="rId56" Type="http://schemas.openxmlformats.org/officeDocument/2006/relationships/customXml" Target="../ink/ink123.xml"/><Relationship Id="rId64" Type="http://schemas.openxmlformats.org/officeDocument/2006/relationships/customXml" Target="../ink/ink127.xml"/><Relationship Id="rId69" Type="http://schemas.openxmlformats.org/officeDocument/2006/relationships/image" Target="../media/image39.png"/><Relationship Id="rId77" Type="http://schemas.openxmlformats.org/officeDocument/2006/relationships/image" Target="../media/image43.png"/><Relationship Id="rId8" Type="http://schemas.openxmlformats.org/officeDocument/2006/relationships/customXml" Target="../ink/ink99.xml"/><Relationship Id="rId51" Type="http://schemas.openxmlformats.org/officeDocument/2006/relationships/image" Target="../media/image30.png"/><Relationship Id="rId72" Type="http://schemas.openxmlformats.org/officeDocument/2006/relationships/customXml" Target="../ink/ink131.xml"/><Relationship Id="rId80" Type="http://schemas.openxmlformats.org/officeDocument/2006/relationships/customXml" Target="../ink/ink135.xml"/><Relationship Id="rId3" Type="http://schemas.openxmlformats.org/officeDocument/2006/relationships/image" Target="../media/image1.png"/><Relationship Id="rId12" Type="http://schemas.openxmlformats.org/officeDocument/2006/relationships/customXml" Target="../ink/ink101.xml"/><Relationship Id="rId17" Type="http://schemas.openxmlformats.org/officeDocument/2006/relationships/image" Target="../media/image8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14.xml"/><Relationship Id="rId46" Type="http://schemas.openxmlformats.org/officeDocument/2006/relationships/customXml" Target="../ink/ink118.xml"/><Relationship Id="rId59" Type="http://schemas.openxmlformats.org/officeDocument/2006/relationships/image" Target="../media/image34.png"/><Relationship Id="rId67" Type="http://schemas.openxmlformats.org/officeDocument/2006/relationships/image" Target="../media/image38.png"/><Relationship Id="rId20" Type="http://schemas.openxmlformats.org/officeDocument/2006/relationships/customXml" Target="../ink/ink105.xml"/><Relationship Id="rId41" Type="http://schemas.openxmlformats.org/officeDocument/2006/relationships/image" Target="../media/image25.png"/><Relationship Id="rId54" Type="http://schemas.openxmlformats.org/officeDocument/2006/relationships/customXml" Target="../ink/ink122.xml"/><Relationship Id="rId62" Type="http://schemas.openxmlformats.org/officeDocument/2006/relationships/customXml" Target="../ink/ink126.xml"/><Relationship Id="rId70" Type="http://schemas.openxmlformats.org/officeDocument/2006/relationships/customXml" Target="../ink/ink130.xml"/><Relationship Id="rId75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8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09.xml"/><Relationship Id="rId36" Type="http://schemas.openxmlformats.org/officeDocument/2006/relationships/customXml" Target="../ink/ink113.xml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customXml" Target="../ink/ink100.xml"/><Relationship Id="rId31" Type="http://schemas.openxmlformats.org/officeDocument/2006/relationships/image" Target="../media/image20.png"/><Relationship Id="rId44" Type="http://schemas.openxmlformats.org/officeDocument/2006/relationships/customXml" Target="../ink/ink117.xml"/><Relationship Id="rId52" Type="http://schemas.openxmlformats.org/officeDocument/2006/relationships/customXml" Target="../ink/ink121.xml"/><Relationship Id="rId60" Type="http://schemas.openxmlformats.org/officeDocument/2006/relationships/customXml" Target="../ink/ink125.xml"/><Relationship Id="rId65" Type="http://schemas.openxmlformats.org/officeDocument/2006/relationships/image" Target="../media/image37.png"/><Relationship Id="rId73" Type="http://schemas.openxmlformats.org/officeDocument/2006/relationships/image" Target="../media/image41.png"/><Relationship Id="rId78" Type="http://schemas.openxmlformats.org/officeDocument/2006/relationships/customXml" Target="../ink/ink134.xml"/><Relationship Id="rId81" Type="http://schemas.openxmlformats.org/officeDocument/2006/relationships/image" Target="../media/image57.png"/><Relationship Id="rId4" Type="http://schemas.openxmlformats.org/officeDocument/2006/relationships/customXml" Target="../ink/ink97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104.xml"/><Relationship Id="rId39" Type="http://schemas.openxmlformats.org/officeDocument/2006/relationships/image" Target="../media/image24.png"/><Relationship Id="rId34" Type="http://schemas.openxmlformats.org/officeDocument/2006/relationships/customXml" Target="../ink/ink112.xml"/><Relationship Id="rId50" Type="http://schemas.openxmlformats.org/officeDocument/2006/relationships/customXml" Target="../ink/ink120.xml"/><Relationship Id="rId55" Type="http://schemas.openxmlformats.org/officeDocument/2006/relationships/image" Target="../media/image32.png"/><Relationship Id="rId76" Type="http://schemas.openxmlformats.org/officeDocument/2006/relationships/customXml" Target="../ink/ink133.xml"/><Relationship Id="rId7" Type="http://schemas.openxmlformats.org/officeDocument/2006/relationships/image" Target="../media/image3.png"/><Relationship Id="rId71" Type="http://schemas.openxmlformats.org/officeDocument/2006/relationships/image" Target="../media/image40.png"/><Relationship Id="rId2" Type="http://schemas.openxmlformats.org/officeDocument/2006/relationships/customXml" Target="../ink/ink96.xml"/><Relationship Id="rId29" Type="http://schemas.openxmlformats.org/officeDocument/2006/relationships/image" Target="../media/image19.png"/><Relationship Id="rId24" Type="http://schemas.openxmlformats.org/officeDocument/2006/relationships/customXml" Target="../ink/ink107.xml"/><Relationship Id="rId40" Type="http://schemas.openxmlformats.org/officeDocument/2006/relationships/customXml" Target="../ink/ink115.xml"/><Relationship Id="rId45" Type="http://schemas.openxmlformats.org/officeDocument/2006/relationships/image" Target="../media/image27.png"/><Relationship Id="rId66" Type="http://schemas.openxmlformats.org/officeDocument/2006/relationships/customXml" Target="../ink/ink128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8.xml"/><Relationship Id="rId21" Type="http://schemas.openxmlformats.org/officeDocument/2006/relationships/image" Target="../media/image17.png"/><Relationship Id="rId42" Type="http://schemas.openxmlformats.org/officeDocument/2006/relationships/customXml" Target="../ink/ink156.xml"/><Relationship Id="rId47" Type="http://schemas.openxmlformats.org/officeDocument/2006/relationships/image" Target="../media/image30.png"/><Relationship Id="rId63" Type="http://schemas.openxmlformats.org/officeDocument/2006/relationships/image" Target="../media/image39.png"/><Relationship Id="rId68" Type="http://schemas.openxmlformats.org/officeDocument/2006/relationships/customXml" Target="../ink/ink169.xml"/><Relationship Id="rId16" Type="http://schemas.openxmlformats.org/officeDocument/2006/relationships/customXml" Target="../ink/ink143.xml"/><Relationship Id="rId11" Type="http://schemas.openxmlformats.org/officeDocument/2006/relationships/image" Target="../media/image5.png"/><Relationship Id="rId32" Type="http://schemas.openxmlformats.org/officeDocument/2006/relationships/customXml" Target="../ink/ink151.xml"/><Relationship Id="rId37" Type="http://schemas.openxmlformats.org/officeDocument/2006/relationships/image" Target="../media/image25.png"/><Relationship Id="rId53" Type="http://schemas.openxmlformats.org/officeDocument/2006/relationships/image" Target="../media/image34.png"/><Relationship Id="rId58" Type="http://schemas.openxmlformats.org/officeDocument/2006/relationships/customXml" Target="../ink/ink164.xml"/><Relationship Id="rId74" Type="http://schemas.openxmlformats.org/officeDocument/2006/relationships/customXml" Target="../ink/ink172.xml"/><Relationship Id="rId79" Type="http://schemas.openxmlformats.org/officeDocument/2006/relationships/image" Target="../media/image60.png"/><Relationship Id="rId5" Type="http://schemas.openxmlformats.org/officeDocument/2006/relationships/image" Target="../media/image2.png"/><Relationship Id="rId61" Type="http://schemas.openxmlformats.org/officeDocument/2006/relationships/image" Target="../media/image38.png"/><Relationship Id="rId19" Type="http://schemas.openxmlformats.org/officeDocument/2006/relationships/image" Target="../media/image9.png"/><Relationship Id="rId14" Type="http://schemas.openxmlformats.org/officeDocument/2006/relationships/customXml" Target="../ink/ink142.xml"/><Relationship Id="rId22" Type="http://schemas.openxmlformats.org/officeDocument/2006/relationships/customXml" Target="../ink/ink146.xml"/><Relationship Id="rId27" Type="http://schemas.openxmlformats.org/officeDocument/2006/relationships/image" Target="../media/image20.png"/><Relationship Id="rId30" Type="http://schemas.openxmlformats.org/officeDocument/2006/relationships/customXml" Target="../ink/ink150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159.xml"/><Relationship Id="rId56" Type="http://schemas.openxmlformats.org/officeDocument/2006/relationships/customXml" Target="../ink/ink163.xml"/><Relationship Id="rId64" Type="http://schemas.openxmlformats.org/officeDocument/2006/relationships/customXml" Target="../ink/ink167.xml"/><Relationship Id="rId69" Type="http://schemas.openxmlformats.org/officeDocument/2006/relationships/image" Target="../media/image42.png"/><Relationship Id="rId77" Type="http://schemas.openxmlformats.org/officeDocument/2006/relationships/image" Target="../media/image59.png"/><Relationship Id="rId8" Type="http://schemas.openxmlformats.org/officeDocument/2006/relationships/customXml" Target="../ink/ink139.xml"/><Relationship Id="rId51" Type="http://schemas.openxmlformats.org/officeDocument/2006/relationships/image" Target="../media/image33.png"/><Relationship Id="rId72" Type="http://schemas.openxmlformats.org/officeDocument/2006/relationships/customXml" Target="../ink/ink171.xml"/><Relationship Id="rId80" Type="http://schemas.openxmlformats.org/officeDocument/2006/relationships/customXml" Target="../ink/ink175.xml"/><Relationship Id="rId3" Type="http://schemas.openxmlformats.org/officeDocument/2006/relationships/image" Target="../media/image1.png"/><Relationship Id="rId12" Type="http://schemas.openxmlformats.org/officeDocument/2006/relationships/customXml" Target="../ink/ink141.xml"/><Relationship Id="rId17" Type="http://schemas.openxmlformats.org/officeDocument/2006/relationships/image" Target="../media/image8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154.xml"/><Relationship Id="rId46" Type="http://schemas.openxmlformats.org/officeDocument/2006/relationships/customXml" Target="../ink/ink158.xml"/><Relationship Id="rId59" Type="http://schemas.openxmlformats.org/officeDocument/2006/relationships/image" Target="../media/image37.png"/><Relationship Id="rId67" Type="http://schemas.openxmlformats.org/officeDocument/2006/relationships/image" Target="../media/image41.png"/><Relationship Id="rId20" Type="http://schemas.openxmlformats.org/officeDocument/2006/relationships/customXml" Target="../ink/ink145.xml"/><Relationship Id="rId41" Type="http://schemas.openxmlformats.org/officeDocument/2006/relationships/image" Target="../media/image27.png"/><Relationship Id="rId54" Type="http://schemas.openxmlformats.org/officeDocument/2006/relationships/customXml" Target="../ink/ink162.xml"/><Relationship Id="rId62" Type="http://schemas.openxmlformats.org/officeDocument/2006/relationships/customXml" Target="../ink/ink166.xml"/><Relationship Id="rId70" Type="http://schemas.openxmlformats.org/officeDocument/2006/relationships/customXml" Target="../ink/ink170.xml"/><Relationship Id="rId75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8.xml"/><Relationship Id="rId15" Type="http://schemas.openxmlformats.org/officeDocument/2006/relationships/image" Target="../media/image7.png"/><Relationship Id="rId23" Type="http://schemas.openxmlformats.org/officeDocument/2006/relationships/image" Target="../media/image18.png"/><Relationship Id="rId28" Type="http://schemas.openxmlformats.org/officeDocument/2006/relationships/customXml" Target="../ink/ink149.xml"/><Relationship Id="rId36" Type="http://schemas.openxmlformats.org/officeDocument/2006/relationships/customXml" Target="../ink/ink153.xml"/><Relationship Id="rId49" Type="http://schemas.openxmlformats.org/officeDocument/2006/relationships/image" Target="../media/image31.png"/><Relationship Id="rId57" Type="http://schemas.openxmlformats.org/officeDocument/2006/relationships/image" Target="../media/image36.png"/><Relationship Id="rId10" Type="http://schemas.openxmlformats.org/officeDocument/2006/relationships/customXml" Target="../ink/ink140.xml"/><Relationship Id="rId31" Type="http://schemas.openxmlformats.org/officeDocument/2006/relationships/image" Target="../media/image22.png"/><Relationship Id="rId44" Type="http://schemas.openxmlformats.org/officeDocument/2006/relationships/customXml" Target="../ink/ink157.xml"/><Relationship Id="rId52" Type="http://schemas.openxmlformats.org/officeDocument/2006/relationships/customXml" Target="../ink/ink161.xml"/><Relationship Id="rId60" Type="http://schemas.openxmlformats.org/officeDocument/2006/relationships/customXml" Target="../ink/ink165.xml"/><Relationship Id="rId65" Type="http://schemas.openxmlformats.org/officeDocument/2006/relationships/image" Target="../media/image40.png"/><Relationship Id="rId73" Type="http://schemas.openxmlformats.org/officeDocument/2006/relationships/image" Target="../media/image56.png"/><Relationship Id="rId78" Type="http://schemas.openxmlformats.org/officeDocument/2006/relationships/customXml" Target="../ink/ink174.xml"/><Relationship Id="rId81" Type="http://schemas.openxmlformats.org/officeDocument/2006/relationships/image" Target="../media/image61.png"/><Relationship Id="rId4" Type="http://schemas.openxmlformats.org/officeDocument/2006/relationships/customXml" Target="../ink/ink137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144.xml"/><Relationship Id="rId39" Type="http://schemas.openxmlformats.org/officeDocument/2006/relationships/image" Target="../media/image26.png"/><Relationship Id="rId34" Type="http://schemas.openxmlformats.org/officeDocument/2006/relationships/customXml" Target="../ink/ink152.xml"/><Relationship Id="rId50" Type="http://schemas.openxmlformats.org/officeDocument/2006/relationships/customXml" Target="../ink/ink160.xml"/><Relationship Id="rId55" Type="http://schemas.openxmlformats.org/officeDocument/2006/relationships/image" Target="../media/image35.png"/><Relationship Id="rId76" Type="http://schemas.openxmlformats.org/officeDocument/2006/relationships/customXml" Target="../ink/ink173.xml"/><Relationship Id="rId7" Type="http://schemas.openxmlformats.org/officeDocument/2006/relationships/image" Target="../media/image3.png"/><Relationship Id="rId71" Type="http://schemas.openxmlformats.org/officeDocument/2006/relationships/image" Target="../media/image43.png"/><Relationship Id="rId2" Type="http://schemas.openxmlformats.org/officeDocument/2006/relationships/customXml" Target="../ink/ink136.xml"/><Relationship Id="rId29" Type="http://schemas.openxmlformats.org/officeDocument/2006/relationships/image" Target="../media/image21.png"/><Relationship Id="rId24" Type="http://schemas.openxmlformats.org/officeDocument/2006/relationships/customXml" Target="../ink/ink147.xml"/><Relationship Id="rId40" Type="http://schemas.openxmlformats.org/officeDocument/2006/relationships/customXml" Target="../ink/ink155.xml"/><Relationship Id="rId45" Type="http://schemas.openxmlformats.org/officeDocument/2006/relationships/image" Target="../media/image29.png"/><Relationship Id="rId66" Type="http://schemas.openxmlformats.org/officeDocument/2006/relationships/customXml" Target="../ink/ink168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8.xml"/><Relationship Id="rId21" Type="http://schemas.openxmlformats.org/officeDocument/2006/relationships/image" Target="../media/image20.png"/><Relationship Id="rId42" Type="http://schemas.openxmlformats.org/officeDocument/2006/relationships/customXml" Target="../ink/ink196.xml"/><Relationship Id="rId47" Type="http://schemas.openxmlformats.org/officeDocument/2006/relationships/image" Target="../media/image34.png"/><Relationship Id="rId63" Type="http://schemas.openxmlformats.org/officeDocument/2006/relationships/image" Target="../media/image42.png"/><Relationship Id="rId68" Type="http://schemas.openxmlformats.org/officeDocument/2006/relationships/customXml" Target="../ink/ink209.xml"/><Relationship Id="rId16" Type="http://schemas.openxmlformats.org/officeDocument/2006/relationships/customXml" Target="../ink/ink183.xml"/><Relationship Id="rId11" Type="http://schemas.openxmlformats.org/officeDocument/2006/relationships/image" Target="../media/image5.png"/><Relationship Id="rId24" Type="http://schemas.openxmlformats.org/officeDocument/2006/relationships/customXml" Target="../ink/ink187.xml"/><Relationship Id="rId32" Type="http://schemas.openxmlformats.org/officeDocument/2006/relationships/customXml" Target="../ink/ink191.xml"/><Relationship Id="rId37" Type="http://schemas.openxmlformats.org/officeDocument/2006/relationships/image" Target="../media/image28.png"/><Relationship Id="rId40" Type="http://schemas.openxmlformats.org/officeDocument/2006/relationships/customXml" Target="../ink/ink195.xml"/><Relationship Id="rId45" Type="http://schemas.openxmlformats.org/officeDocument/2006/relationships/image" Target="../media/image33.png"/><Relationship Id="rId53" Type="http://schemas.openxmlformats.org/officeDocument/2006/relationships/image" Target="../media/image37.png"/><Relationship Id="rId58" Type="http://schemas.openxmlformats.org/officeDocument/2006/relationships/customXml" Target="../ink/ink204.xml"/><Relationship Id="rId66" Type="http://schemas.openxmlformats.org/officeDocument/2006/relationships/customXml" Target="../ink/ink208.xml"/><Relationship Id="rId74" Type="http://schemas.openxmlformats.org/officeDocument/2006/relationships/customXml" Target="../ink/ink212.xml"/><Relationship Id="rId79" Type="http://schemas.openxmlformats.org/officeDocument/2006/relationships/image" Target="../media/image65.png"/><Relationship Id="rId5" Type="http://schemas.openxmlformats.org/officeDocument/2006/relationships/image" Target="../media/image2.png"/><Relationship Id="rId61" Type="http://schemas.openxmlformats.org/officeDocument/2006/relationships/image" Target="../media/image41.png"/><Relationship Id="rId19" Type="http://schemas.openxmlformats.org/officeDocument/2006/relationships/image" Target="../media/image19.png"/><Relationship Id="rId14" Type="http://schemas.openxmlformats.org/officeDocument/2006/relationships/customXml" Target="../ink/ink182.xml"/><Relationship Id="rId22" Type="http://schemas.openxmlformats.org/officeDocument/2006/relationships/customXml" Target="../ink/ink186.xml"/><Relationship Id="rId27" Type="http://schemas.openxmlformats.org/officeDocument/2006/relationships/image" Target="../media/image23.png"/><Relationship Id="rId30" Type="http://schemas.openxmlformats.org/officeDocument/2006/relationships/customXml" Target="../ink/ink190.xml"/><Relationship Id="rId35" Type="http://schemas.openxmlformats.org/officeDocument/2006/relationships/image" Target="../media/image27.png"/><Relationship Id="rId43" Type="http://schemas.openxmlformats.org/officeDocument/2006/relationships/image" Target="../media/image31.png"/><Relationship Id="rId48" Type="http://schemas.openxmlformats.org/officeDocument/2006/relationships/customXml" Target="../ink/ink199.xml"/><Relationship Id="rId56" Type="http://schemas.openxmlformats.org/officeDocument/2006/relationships/customXml" Target="../ink/ink203.xml"/><Relationship Id="rId64" Type="http://schemas.openxmlformats.org/officeDocument/2006/relationships/customXml" Target="../ink/ink207.xml"/><Relationship Id="rId69" Type="http://schemas.openxmlformats.org/officeDocument/2006/relationships/image" Target="../media/image58.png"/><Relationship Id="rId77" Type="http://schemas.openxmlformats.org/officeDocument/2006/relationships/image" Target="../media/image64.png"/><Relationship Id="rId8" Type="http://schemas.openxmlformats.org/officeDocument/2006/relationships/customXml" Target="../ink/ink179.xml"/><Relationship Id="rId51" Type="http://schemas.openxmlformats.org/officeDocument/2006/relationships/image" Target="../media/image36.png"/><Relationship Id="rId72" Type="http://schemas.openxmlformats.org/officeDocument/2006/relationships/customXml" Target="../ink/ink211.xml"/><Relationship Id="rId3" Type="http://schemas.openxmlformats.org/officeDocument/2006/relationships/image" Target="../media/image1.png"/><Relationship Id="rId12" Type="http://schemas.openxmlformats.org/officeDocument/2006/relationships/customXml" Target="../ink/ink181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194.xml"/><Relationship Id="rId46" Type="http://schemas.openxmlformats.org/officeDocument/2006/relationships/customXml" Target="../ink/ink198.xml"/><Relationship Id="rId59" Type="http://schemas.openxmlformats.org/officeDocument/2006/relationships/image" Target="../media/image40.png"/><Relationship Id="rId67" Type="http://schemas.openxmlformats.org/officeDocument/2006/relationships/image" Target="../media/image56.png"/><Relationship Id="rId20" Type="http://schemas.openxmlformats.org/officeDocument/2006/relationships/customXml" Target="../ink/ink185.xml"/><Relationship Id="rId41" Type="http://schemas.openxmlformats.org/officeDocument/2006/relationships/image" Target="../media/image30.png"/><Relationship Id="rId54" Type="http://schemas.openxmlformats.org/officeDocument/2006/relationships/customXml" Target="../ink/ink202.xml"/><Relationship Id="rId62" Type="http://schemas.openxmlformats.org/officeDocument/2006/relationships/customXml" Target="../ink/ink206.xml"/><Relationship Id="rId70" Type="http://schemas.openxmlformats.org/officeDocument/2006/relationships/customXml" Target="../ink/ink210.xml"/><Relationship Id="rId75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8.xml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189.xml"/><Relationship Id="rId36" Type="http://schemas.openxmlformats.org/officeDocument/2006/relationships/customXml" Target="../ink/ink193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10" Type="http://schemas.openxmlformats.org/officeDocument/2006/relationships/customXml" Target="../ink/ink180.xml"/><Relationship Id="rId31" Type="http://schemas.openxmlformats.org/officeDocument/2006/relationships/image" Target="../media/image25.png"/><Relationship Id="rId44" Type="http://schemas.openxmlformats.org/officeDocument/2006/relationships/customXml" Target="../ink/ink197.xml"/><Relationship Id="rId52" Type="http://schemas.openxmlformats.org/officeDocument/2006/relationships/customXml" Target="../ink/ink201.xml"/><Relationship Id="rId60" Type="http://schemas.openxmlformats.org/officeDocument/2006/relationships/customXml" Target="../ink/ink205.xml"/><Relationship Id="rId65" Type="http://schemas.openxmlformats.org/officeDocument/2006/relationships/image" Target="../media/image43.png"/><Relationship Id="rId73" Type="http://schemas.openxmlformats.org/officeDocument/2006/relationships/image" Target="../media/image62.png"/><Relationship Id="rId78" Type="http://schemas.openxmlformats.org/officeDocument/2006/relationships/customXml" Target="../ink/ink214.xml"/><Relationship Id="rId4" Type="http://schemas.openxmlformats.org/officeDocument/2006/relationships/customXml" Target="../ink/ink177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184.xml"/><Relationship Id="rId39" Type="http://schemas.openxmlformats.org/officeDocument/2006/relationships/image" Target="../media/image29.png"/><Relationship Id="rId34" Type="http://schemas.openxmlformats.org/officeDocument/2006/relationships/customXml" Target="../ink/ink192.xml"/><Relationship Id="rId50" Type="http://schemas.openxmlformats.org/officeDocument/2006/relationships/customXml" Target="../ink/ink200.xml"/><Relationship Id="rId55" Type="http://schemas.openxmlformats.org/officeDocument/2006/relationships/image" Target="../media/image38.png"/><Relationship Id="rId76" Type="http://schemas.openxmlformats.org/officeDocument/2006/relationships/customXml" Target="../ink/ink213.xml"/><Relationship Id="rId7" Type="http://schemas.openxmlformats.org/officeDocument/2006/relationships/image" Target="../media/image3.png"/><Relationship Id="rId71" Type="http://schemas.openxmlformats.org/officeDocument/2006/relationships/image" Target="../media/image59.png"/><Relationship Id="rId2" Type="http://schemas.openxmlformats.org/officeDocument/2006/relationships/customXml" Target="../ink/ink176.xml"/><Relationship Id="rId2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7.xml"/><Relationship Id="rId21" Type="http://schemas.openxmlformats.org/officeDocument/2006/relationships/image" Target="../media/image21.png"/><Relationship Id="rId42" Type="http://schemas.openxmlformats.org/officeDocument/2006/relationships/customXml" Target="../ink/ink235.xml"/><Relationship Id="rId47" Type="http://schemas.openxmlformats.org/officeDocument/2006/relationships/image" Target="../media/image35.png"/><Relationship Id="rId63" Type="http://schemas.openxmlformats.org/officeDocument/2006/relationships/image" Target="../media/image43.png"/><Relationship Id="rId68" Type="http://schemas.openxmlformats.org/officeDocument/2006/relationships/customXml" Target="../ink/ink248.xml"/><Relationship Id="rId16" Type="http://schemas.openxmlformats.org/officeDocument/2006/relationships/customXml" Target="../ink/ink222.xml"/><Relationship Id="rId11" Type="http://schemas.openxmlformats.org/officeDocument/2006/relationships/image" Target="../media/image6.png"/><Relationship Id="rId32" Type="http://schemas.openxmlformats.org/officeDocument/2006/relationships/customXml" Target="../ink/ink230.xml"/><Relationship Id="rId37" Type="http://schemas.openxmlformats.org/officeDocument/2006/relationships/image" Target="../media/image29.png"/><Relationship Id="rId53" Type="http://schemas.openxmlformats.org/officeDocument/2006/relationships/image" Target="../media/image38.png"/><Relationship Id="rId58" Type="http://schemas.openxmlformats.org/officeDocument/2006/relationships/customXml" Target="../ink/ink243.xml"/><Relationship Id="rId74" Type="http://schemas.openxmlformats.org/officeDocument/2006/relationships/customXml" Target="../ink/ink251.xml"/><Relationship Id="rId79" Type="http://schemas.openxmlformats.org/officeDocument/2006/relationships/image" Target="../media/image67.png"/><Relationship Id="rId5" Type="http://schemas.openxmlformats.org/officeDocument/2006/relationships/image" Target="../media/image2.png"/><Relationship Id="rId61" Type="http://schemas.openxmlformats.org/officeDocument/2006/relationships/image" Target="../media/image42.png"/><Relationship Id="rId19" Type="http://schemas.openxmlformats.org/officeDocument/2006/relationships/image" Target="../media/image20.png"/><Relationship Id="rId14" Type="http://schemas.openxmlformats.org/officeDocument/2006/relationships/customXml" Target="../ink/ink221.xml"/><Relationship Id="rId22" Type="http://schemas.openxmlformats.org/officeDocument/2006/relationships/customXml" Target="../ink/ink225.xml"/><Relationship Id="rId27" Type="http://schemas.openxmlformats.org/officeDocument/2006/relationships/image" Target="../media/image24.png"/><Relationship Id="rId30" Type="http://schemas.openxmlformats.org/officeDocument/2006/relationships/customXml" Target="../ink/ink229.xml"/><Relationship Id="rId35" Type="http://schemas.openxmlformats.org/officeDocument/2006/relationships/image" Target="../media/image28.png"/><Relationship Id="rId43" Type="http://schemas.openxmlformats.org/officeDocument/2006/relationships/image" Target="../media/image33.png"/><Relationship Id="rId48" Type="http://schemas.openxmlformats.org/officeDocument/2006/relationships/customXml" Target="../ink/ink238.xml"/><Relationship Id="rId56" Type="http://schemas.openxmlformats.org/officeDocument/2006/relationships/customXml" Target="../ink/ink242.xml"/><Relationship Id="rId64" Type="http://schemas.openxmlformats.org/officeDocument/2006/relationships/customXml" Target="../ink/ink246.xml"/><Relationship Id="rId69" Type="http://schemas.openxmlformats.org/officeDocument/2006/relationships/image" Target="../media/image59.png"/><Relationship Id="rId77" Type="http://schemas.openxmlformats.org/officeDocument/2006/relationships/image" Target="../media/image66.png"/><Relationship Id="rId8" Type="http://schemas.openxmlformats.org/officeDocument/2006/relationships/customXml" Target="../ink/ink218.xml"/><Relationship Id="rId51" Type="http://schemas.openxmlformats.org/officeDocument/2006/relationships/image" Target="../media/image37.png"/><Relationship Id="rId72" Type="http://schemas.openxmlformats.org/officeDocument/2006/relationships/customXml" Target="../ink/ink250.xml"/><Relationship Id="rId80" Type="http://schemas.openxmlformats.org/officeDocument/2006/relationships/customXml" Target="../ink/ink254.xml"/><Relationship Id="rId3" Type="http://schemas.openxmlformats.org/officeDocument/2006/relationships/image" Target="../media/image1.png"/><Relationship Id="rId12" Type="http://schemas.openxmlformats.org/officeDocument/2006/relationships/customXml" Target="../ink/ink220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7.png"/><Relationship Id="rId38" Type="http://schemas.openxmlformats.org/officeDocument/2006/relationships/customXml" Target="../ink/ink233.xml"/><Relationship Id="rId46" Type="http://schemas.openxmlformats.org/officeDocument/2006/relationships/customXml" Target="../ink/ink237.xml"/><Relationship Id="rId59" Type="http://schemas.openxmlformats.org/officeDocument/2006/relationships/image" Target="../media/image41.png"/><Relationship Id="rId67" Type="http://schemas.openxmlformats.org/officeDocument/2006/relationships/image" Target="../media/image58.png"/><Relationship Id="rId20" Type="http://schemas.openxmlformats.org/officeDocument/2006/relationships/customXml" Target="../ink/ink224.xml"/><Relationship Id="rId41" Type="http://schemas.openxmlformats.org/officeDocument/2006/relationships/image" Target="../media/image31.png"/><Relationship Id="rId54" Type="http://schemas.openxmlformats.org/officeDocument/2006/relationships/customXml" Target="../ink/ink241.xml"/><Relationship Id="rId62" Type="http://schemas.openxmlformats.org/officeDocument/2006/relationships/customXml" Target="../ink/ink245.xml"/><Relationship Id="rId70" Type="http://schemas.openxmlformats.org/officeDocument/2006/relationships/customXml" Target="../ink/ink249.xml"/><Relationship Id="rId75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7.xml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228.xml"/><Relationship Id="rId36" Type="http://schemas.openxmlformats.org/officeDocument/2006/relationships/customXml" Target="../ink/ink232.xml"/><Relationship Id="rId49" Type="http://schemas.openxmlformats.org/officeDocument/2006/relationships/image" Target="../media/image36.png"/><Relationship Id="rId57" Type="http://schemas.openxmlformats.org/officeDocument/2006/relationships/image" Target="../media/image40.png"/><Relationship Id="rId10" Type="http://schemas.openxmlformats.org/officeDocument/2006/relationships/customXml" Target="../ink/ink219.xml"/><Relationship Id="rId31" Type="http://schemas.openxmlformats.org/officeDocument/2006/relationships/image" Target="../media/image26.png"/><Relationship Id="rId44" Type="http://schemas.openxmlformats.org/officeDocument/2006/relationships/customXml" Target="../ink/ink236.xml"/><Relationship Id="rId52" Type="http://schemas.openxmlformats.org/officeDocument/2006/relationships/customXml" Target="../ink/ink240.xml"/><Relationship Id="rId60" Type="http://schemas.openxmlformats.org/officeDocument/2006/relationships/customXml" Target="../ink/ink244.xml"/><Relationship Id="rId65" Type="http://schemas.openxmlformats.org/officeDocument/2006/relationships/image" Target="../media/image56.png"/><Relationship Id="rId73" Type="http://schemas.openxmlformats.org/officeDocument/2006/relationships/image" Target="../media/image63.png"/><Relationship Id="rId78" Type="http://schemas.openxmlformats.org/officeDocument/2006/relationships/customXml" Target="../ink/ink253.xml"/><Relationship Id="rId81" Type="http://schemas.openxmlformats.org/officeDocument/2006/relationships/image" Target="../media/image68.png"/><Relationship Id="rId4" Type="http://schemas.openxmlformats.org/officeDocument/2006/relationships/customXml" Target="../ink/ink216.xml"/><Relationship Id="rId9" Type="http://schemas.openxmlformats.org/officeDocument/2006/relationships/image" Target="../media/image4.png"/><Relationship Id="rId13" Type="http://schemas.openxmlformats.org/officeDocument/2006/relationships/image" Target="../media/image17.png"/><Relationship Id="rId18" Type="http://schemas.openxmlformats.org/officeDocument/2006/relationships/customXml" Target="../ink/ink223.xml"/><Relationship Id="rId39" Type="http://schemas.openxmlformats.org/officeDocument/2006/relationships/image" Target="../media/image30.png"/><Relationship Id="rId34" Type="http://schemas.openxmlformats.org/officeDocument/2006/relationships/customXml" Target="../ink/ink231.xml"/><Relationship Id="rId50" Type="http://schemas.openxmlformats.org/officeDocument/2006/relationships/customXml" Target="../ink/ink239.xml"/><Relationship Id="rId55" Type="http://schemas.openxmlformats.org/officeDocument/2006/relationships/image" Target="../media/image39.png"/><Relationship Id="rId76" Type="http://schemas.openxmlformats.org/officeDocument/2006/relationships/customXml" Target="../ink/ink252.xml"/><Relationship Id="rId7" Type="http://schemas.openxmlformats.org/officeDocument/2006/relationships/image" Target="../media/image3.png"/><Relationship Id="rId71" Type="http://schemas.openxmlformats.org/officeDocument/2006/relationships/image" Target="../media/image62.png"/><Relationship Id="rId2" Type="http://schemas.openxmlformats.org/officeDocument/2006/relationships/customXml" Target="../ink/ink215.xml"/><Relationship Id="rId29" Type="http://schemas.openxmlformats.org/officeDocument/2006/relationships/image" Target="../media/image25.png"/><Relationship Id="rId24" Type="http://schemas.openxmlformats.org/officeDocument/2006/relationships/customXml" Target="../ink/ink226.xml"/><Relationship Id="rId40" Type="http://schemas.openxmlformats.org/officeDocument/2006/relationships/customXml" Target="../ink/ink234.xml"/><Relationship Id="rId45" Type="http://schemas.openxmlformats.org/officeDocument/2006/relationships/image" Target="../media/image34.png"/><Relationship Id="rId66" Type="http://schemas.openxmlformats.org/officeDocument/2006/relationships/customXml" Target="../ink/ink24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7.xml"/><Relationship Id="rId21" Type="http://schemas.openxmlformats.org/officeDocument/2006/relationships/image" Target="../media/image21.png"/><Relationship Id="rId42" Type="http://schemas.openxmlformats.org/officeDocument/2006/relationships/customXml" Target="../ink/ink275.xml"/><Relationship Id="rId47" Type="http://schemas.openxmlformats.org/officeDocument/2006/relationships/image" Target="../media/image35.png"/><Relationship Id="rId63" Type="http://schemas.openxmlformats.org/officeDocument/2006/relationships/image" Target="../media/image43.png"/><Relationship Id="rId68" Type="http://schemas.openxmlformats.org/officeDocument/2006/relationships/customXml" Target="../ink/ink288.xml"/><Relationship Id="rId84" Type="http://schemas.openxmlformats.org/officeDocument/2006/relationships/customXml" Target="../ink/ink296.xml"/><Relationship Id="rId89" Type="http://schemas.openxmlformats.org/officeDocument/2006/relationships/image" Target="../media/image72.png"/><Relationship Id="rId16" Type="http://schemas.openxmlformats.org/officeDocument/2006/relationships/customXml" Target="../ink/ink262.xml"/><Relationship Id="rId11" Type="http://schemas.openxmlformats.org/officeDocument/2006/relationships/image" Target="../media/image6.png"/><Relationship Id="rId32" Type="http://schemas.openxmlformats.org/officeDocument/2006/relationships/customXml" Target="../ink/ink270.xml"/><Relationship Id="rId37" Type="http://schemas.openxmlformats.org/officeDocument/2006/relationships/image" Target="../media/image29.png"/><Relationship Id="rId53" Type="http://schemas.openxmlformats.org/officeDocument/2006/relationships/image" Target="../media/image38.png"/><Relationship Id="rId58" Type="http://schemas.openxmlformats.org/officeDocument/2006/relationships/customXml" Target="../ink/ink283.xml"/><Relationship Id="rId74" Type="http://schemas.openxmlformats.org/officeDocument/2006/relationships/customXml" Target="../ink/ink291.xml"/><Relationship Id="rId79" Type="http://schemas.openxmlformats.org/officeDocument/2006/relationships/image" Target="../media/image67.png"/><Relationship Id="rId5" Type="http://schemas.openxmlformats.org/officeDocument/2006/relationships/image" Target="../media/image2.png"/><Relationship Id="rId90" Type="http://schemas.openxmlformats.org/officeDocument/2006/relationships/customXml" Target="../ink/ink299.xml"/><Relationship Id="rId95" Type="http://schemas.openxmlformats.org/officeDocument/2006/relationships/image" Target="../media/image75.png"/><Relationship Id="rId22" Type="http://schemas.openxmlformats.org/officeDocument/2006/relationships/customXml" Target="../ink/ink265.xml"/><Relationship Id="rId27" Type="http://schemas.openxmlformats.org/officeDocument/2006/relationships/image" Target="../media/image24.png"/><Relationship Id="rId43" Type="http://schemas.openxmlformats.org/officeDocument/2006/relationships/image" Target="../media/image33.png"/><Relationship Id="rId48" Type="http://schemas.openxmlformats.org/officeDocument/2006/relationships/customXml" Target="../ink/ink278.xml"/><Relationship Id="rId64" Type="http://schemas.openxmlformats.org/officeDocument/2006/relationships/customXml" Target="../ink/ink286.xml"/><Relationship Id="rId69" Type="http://schemas.openxmlformats.org/officeDocument/2006/relationships/image" Target="../media/image59.png"/><Relationship Id="rId80" Type="http://schemas.openxmlformats.org/officeDocument/2006/relationships/customXml" Target="../ink/ink294.xml"/><Relationship Id="rId85" Type="http://schemas.openxmlformats.org/officeDocument/2006/relationships/image" Target="../media/image70.png"/><Relationship Id="rId3" Type="http://schemas.openxmlformats.org/officeDocument/2006/relationships/image" Target="../media/image1.png"/><Relationship Id="rId12" Type="http://schemas.openxmlformats.org/officeDocument/2006/relationships/customXml" Target="../ink/ink260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7.png"/><Relationship Id="rId38" Type="http://schemas.openxmlformats.org/officeDocument/2006/relationships/customXml" Target="../ink/ink273.xml"/><Relationship Id="rId46" Type="http://schemas.openxmlformats.org/officeDocument/2006/relationships/customXml" Target="../ink/ink277.xml"/><Relationship Id="rId59" Type="http://schemas.openxmlformats.org/officeDocument/2006/relationships/image" Target="../media/image41.png"/><Relationship Id="rId67" Type="http://schemas.openxmlformats.org/officeDocument/2006/relationships/image" Target="../media/image58.png"/><Relationship Id="rId20" Type="http://schemas.openxmlformats.org/officeDocument/2006/relationships/customXml" Target="../ink/ink264.xml"/><Relationship Id="rId41" Type="http://schemas.openxmlformats.org/officeDocument/2006/relationships/image" Target="../media/image31.png"/><Relationship Id="rId54" Type="http://schemas.openxmlformats.org/officeDocument/2006/relationships/customXml" Target="../ink/ink281.xml"/><Relationship Id="rId62" Type="http://schemas.openxmlformats.org/officeDocument/2006/relationships/customXml" Target="../ink/ink285.xml"/><Relationship Id="rId70" Type="http://schemas.openxmlformats.org/officeDocument/2006/relationships/customXml" Target="../ink/ink289.xml"/><Relationship Id="rId75" Type="http://schemas.openxmlformats.org/officeDocument/2006/relationships/image" Target="../media/image64.png"/><Relationship Id="rId83" Type="http://schemas.openxmlformats.org/officeDocument/2006/relationships/image" Target="../media/image69.png"/><Relationship Id="rId88" Type="http://schemas.openxmlformats.org/officeDocument/2006/relationships/customXml" Target="../ink/ink298.xml"/><Relationship Id="rId91" Type="http://schemas.openxmlformats.org/officeDocument/2006/relationships/image" Target="../media/image73.png"/><Relationship Id="rId96" Type="http://schemas.openxmlformats.org/officeDocument/2006/relationships/customXml" Target="../ink/ink30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7.xml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268.xml"/><Relationship Id="rId36" Type="http://schemas.openxmlformats.org/officeDocument/2006/relationships/customXml" Target="../ink/ink272.xml"/><Relationship Id="rId49" Type="http://schemas.openxmlformats.org/officeDocument/2006/relationships/image" Target="../media/image36.png"/><Relationship Id="rId57" Type="http://schemas.openxmlformats.org/officeDocument/2006/relationships/image" Target="../media/image40.png"/><Relationship Id="rId10" Type="http://schemas.openxmlformats.org/officeDocument/2006/relationships/customXml" Target="../ink/ink259.xml"/><Relationship Id="rId31" Type="http://schemas.openxmlformats.org/officeDocument/2006/relationships/image" Target="../media/image26.png"/><Relationship Id="rId44" Type="http://schemas.openxmlformats.org/officeDocument/2006/relationships/customXml" Target="../ink/ink276.xml"/><Relationship Id="rId52" Type="http://schemas.openxmlformats.org/officeDocument/2006/relationships/customXml" Target="../ink/ink280.xml"/><Relationship Id="rId60" Type="http://schemas.openxmlformats.org/officeDocument/2006/relationships/customXml" Target="../ink/ink284.xml"/><Relationship Id="rId65" Type="http://schemas.openxmlformats.org/officeDocument/2006/relationships/image" Target="../media/image56.png"/><Relationship Id="rId73" Type="http://schemas.openxmlformats.org/officeDocument/2006/relationships/image" Target="../media/image63.png"/><Relationship Id="rId78" Type="http://schemas.openxmlformats.org/officeDocument/2006/relationships/customXml" Target="../ink/ink293.xml"/><Relationship Id="rId81" Type="http://schemas.openxmlformats.org/officeDocument/2006/relationships/image" Target="../media/image68.png"/><Relationship Id="rId86" Type="http://schemas.openxmlformats.org/officeDocument/2006/relationships/customXml" Target="../ink/ink297.xml"/><Relationship Id="rId94" Type="http://schemas.openxmlformats.org/officeDocument/2006/relationships/customXml" Target="../ink/ink301.xml"/><Relationship Id="rId99" Type="http://schemas.openxmlformats.org/officeDocument/2006/relationships/image" Target="../media/image77.png"/><Relationship Id="rId4" Type="http://schemas.openxmlformats.org/officeDocument/2006/relationships/customXml" Target="../ink/ink256.xml"/><Relationship Id="rId9" Type="http://schemas.openxmlformats.org/officeDocument/2006/relationships/image" Target="../media/image4.png"/><Relationship Id="rId13" Type="http://schemas.openxmlformats.org/officeDocument/2006/relationships/image" Target="../media/image17.png"/><Relationship Id="rId18" Type="http://schemas.openxmlformats.org/officeDocument/2006/relationships/customXml" Target="../ink/ink263.xml"/><Relationship Id="rId39" Type="http://schemas.openxmlformats.org/officeDocument/2006/relationships/image" Target="../media/image30.png"/><Relationship Id="rId34" Type="http://schemas.openxmlformats.org/officeDocument/2006/relationships/customXml" Target="../ink/ink271.xml"/><Relationship Id="rId50" Type="http://schemas.openxmlformats.org/officeDocument/2006/relationships/customXml" Target="../ink/ink279.xml"/><Relationship Id="rId55" Type="http://schemas.openxmlformats.org/officeDocument/2006/relationships/image" Target="../media/image39.png"/><Relationship Id="rId76" Type="http://schemas.openxmlformats.org/officeDocument/2006/relationships/customXml" Target="../ink/ink292.xml"/><Relationship Id="rId97" Type="http://schemas.openxmlformats.org/officeDocument/2006/relationships/image" Target="../media/image76.png"/><Relationship Id="rId7" Type="http://schemas.openxmlformats.org/officeDocument/2006/relationships/image" Target="../media/image3.png"/><Relationship Id="rId71" Type="http://schemas.openxmlformats.org/officeDocument/2006/relationships/image" Target="../media/image62.png"/><Relationship Id="rId92" Type="http://schemas.openxmlformats.org/officeDocument/2006/relationships/customXml" Target="../ink/ink300.xml"/><Relationship Id="rId2" Type="http://schemas.openxmlformats.org/officeDocument/2006/relationships/customXml" Target="../ink/ink255.xml"/><Relationship Id="rId29" Type="http://schemas.openxmlformats.org/officeDocument/2006/relationships/image" Target="../media/image25.png"/><Relationship Id="rId24" Type="http://schemas.openxmlformats.org/officeDocument/2006/relationships/customXml" Target="../ink/ink266.xml"/><Relationship Id="rId40" Type="http://schemas.openxmlformats.org/officeDocument/2006/relationships/customXml" Target="../ink/ink274.xml"/><Relationship Id="rId45" Type="http://schemas.openxmlformats.org/officeDocument/2006/relationships/image" Target="../media/image34.png"/><Relationship Id="rId66" Type="http://schemas.openxmlformats.org/officeDocument/2006/relationships/customXml" Target="../ink/ink287.xml"/><Relationship Id="rId87" Type="http://schemas.openxmlformats.org/officeDocument/2006/relationships/image" Target="../media/image71.png"/><Relationship Id="rId61" Type="http://schemas.openxmlformats.org/officeDocument/2006/relationships/image" Target="../media/image42.png"/><Relationship Id="rId82" Type="http://schemas.openxmlformats.org/officeDocument/2006/relationships/customXml" Target="../ink/ink295.xml"/><Relationship Id="rId19" Type="http://schemas.openxmlformats.org/officeDocument/2006/relationships/image" Target="../media/image20.png"/><Relationship Id="rId14" Type="http://schemas.openxmlformats.org/officeDocument/2006/relationships/customXml" Target="../ink/ink261.xml"/><Relationship Id="rId30" Type="http://schemas.openxmlformats.org/officeDocument/2006/relationships/customXml" Target="../ink/ink269.xml"/><Relationship Id="rId35" Type="http://schemas.openxmlformats.org/officeDocument/2006/relationships/image" Target="../media/image28.png"/><Relationship Id="rId56" Type="http://schemas.openxmlformats.org/officeDocument/2006/relationships/customXml" Target="../ink/ink282.xml"/><Relationship Id="rId77" Type="http://schemas.openxmlformats.org/officeDocument/2006/relationships/image" Target="../media/image66.png"/><Relationship Id="rId8" Type="http://schemas.openxmlformats.org/officeDocument/2006/relationships/customXml" Target="../ink/ink258.xml"/><Relationship Id="rId51" Type="http://schemas.openxmlformats.org/officeDocument/2006/relationships/image" Target="../media/image37.png"/><Relationship Id="rId72" Type="http://schemas.openxmlformats.org/officeDocument/2006/relationships/customXml" Target="../ink/ink290.xml"/><Relationship Id="rId93" Type="http://schemas.openxmlformats.org/officeDocument/2006/relationships/image" Target="../media/image74.png"/><Relationship Id="rId98" Type="http://schemas.openxmlformats.org/officeDocument/2006/relationships/customXml" Target="../ink/ink303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6.xml"/><Relationship Id="rId21" Type="http://schemas.openxmlformats.org/officeDocument/2006/relationships/image" Target="../media/image21.png"/><Relationship Id="rId42" Type="http://schemas.openxmlformats.org/officeDocument/2006/relationships/customXml" Target="../ink/ink324.xml"/><Relationship Id="rId47" Type="http://schemas.openxmlformats.org/officeDocument/2006/relationships/image" Target="../media/image35.png"/><Relationship Id="rId63" Type="http://schemas.openxmlformats.org/officeDocument/2006/relationships/image" Target="../media/image43.png"/><Relationship Id="rId68" Type="http://schemas.openxmlformats.org/officeDocument/2006/relationships/customXml" Target="../ink/ink337.xml"/><Relationship Id="rId84" Type="http://schemas.openxmlformats.org/officeDocument/2006/relationships/customXml" Target="../ink/ink345.xml"/><Relationship Id="rId16" Type="http://schemas.openxmlformats.org/officeDocument/2006/relationships/customXml" Target="../ink/ink311.xml"/><Relationship Id="rId11" Type="http://schemas.openxmlformats.org/officeDocument/2006/relationships/image" Target="../media/image6.png"/><Relationship Id="rId32" Type="http://schemas.openxmlformats.org/officeDocument/2006/relationships/customXml" Target="../ink/ink319.xml"/><Relationship Id="rId37" Type="http://schemas.openxmlformats.org/officeDocument/2006/relationships/image" Target="../media/image29.png"/><Relationship Id="rId53" Type="http://schemas.openxmlformats.org/officeDocument/2006/relationships/image" Target="../media/image38.png"/><Relationship Id="rId58" Type="http://schemas.openxmlformats.org/officeDocument/2006/relationships/customXml" Target="../ink/ink332.xml"/><Relationship Id="rId74" Type="http://schemas.openxmlformats.org/officeDocument/2006/relationships/customXml" Target="../ink/ink340.xml"/><Relationship Id="rId79" Type="http://schemas.openxmlformats.org/officeDocument/2006/relationships/image" Target="../media/image67.png"/><Relationship Id="rId5" Type="http://schemas.openxmlformats.org/officeDocument/2006/relationships/image" Target="../media/image2.png"/><Relationship Id="rId19" Type="http://schemas.openxmlformats.org/officeDocument/2006/relationships/image" Target="../media/image20.png"/><Relationship Id="rId14" Type="http://schemas.openxmlformats.org/officeDocument/2006/relationships/customXml" Target="../ink/ink310.xml"/><Relationship Id="rId22" Type="http://schemas.openxmlformats.org/officeDocument/2006/relationships/customXml" Target="../ink/ink314.xml"/><Relationship Id="rId27" Type="http://schemas.openxmlformats.org/officeDocument/2006/relationships/image" Target="../media/image24.png"/><Relationship Id="rId30" Type="http://schemas.openxmlformats.org/officeDocument/2006/relationships/customXml" Target="../ink/ink318.xml"/><Relationship Id="rId35" Type="http://schemas.openxmlformats.org/officeDocument/2006/relationships/image" Target="../media/image28.png"/><Relationship Id="rId43" Type="http://schemas.openxmlformats.org/officeDocument/2006/relationships/image" Target="../media/image33.png"/><Relationship Id="rId48" Type="http://schemas.openxmlformats.org/officeDocument/2006/relationships/customXml" Target="../ink/ink327.xml"/><Relationship Id="rId56" Type="http://schemas.openxmlformats.org/officeDocument/2006/relationships/customXml" Target="../ink/ink331.xml"/><Relationship Id="rId64" Type="http://schemas.openxmlformats.org/officeDocument/2006/relationships/customXml" Target="../ink/ink335.xml"/><Relationship Id="rId69" Type="http://schemas.openxmlformats.org/officeDocument/2006/relationships/image" Target="../media/image59.png"/><Relationship Id="rId77" Type="http://schemas.openxmlformats.org/officeDocument/2006/relationships/image" Target="../media/image66.png"/><Relationship Id="rId8" Type="http://schemas.openxmlformats.org/officeDocument/2006/relationships/customXml" Target="../ink/ink307.xml"/><Relationship Id="rId51" Type="http://schemas.openxmlformats.org/officeDocument/2006/relationships/image" Target="../media/image37.png"/><Relationship Id="rId72" Type="http://schemas.openxmlformats.org/officeDocument/2006/relationships/customXml" Target="../ink/ink339.xml"/><Relationship Id="rId80" Type="http://schemas.openxmlformats.org/officeDocument/2006/relationships/customXml" Target="../ink/ink343.xml"/><Relationship Id="rId85" Type="http://schemas.openxmlformats.org/officeDocument/2006/relationships/image" Target="../media/image79.png"/><Relationship Id="rId3" Type="http://schemas.openxmlformats.org/officeDocument/2006/relationships/image" Target="../media/image1.png"/><Relationship Id="rId12" Type="http://schemas.openxmlformats.org/officeDocument/2006/relationships/customXml" Target="../ink/ink309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7.png"/><Relationship Id="rId38" Type="http://schemas.openxmlformats.org/officeDocument/2006/relationships/customXml" Target="../ink/ink322.xml"/><Relationship Id="rId46" Type="http://schemas.openxmlformats.org/officeDocument/2006/relationships/customXml" Target="../ink/ink326.xml"/><Relationship Id="rId59" Type="http://schemas.openxmlformats.org/officeDocument/2006/relationships/image" Target="../media/image41.png"/><Relationship Id="rId67" Type="http://schemas.openxmlformats.org/officeDocument/2006/relationships/image" Target="../media/image58.png"/><Relationship Id="rId20" Type="http://schemas.openxmlformats.org/officeDocument/2006/relationships/customXml" Target="../ink/ink313.xml"/><Relationship Id="rId41" Type="http://schemas.openxmlformats.org/officeDocument/2006/relationships/image" Target="../media/image31.png"/><Relationship Id="rId54" Type="http://schemas.openxmlformats.org/officeDocument/2006/relationships/customXml" Target="../ink/ink330.xml"/><Relationship Id="rId62" Type="http://schemas.openxmlformats.org/officeDocument/2006/relationships/customXml" Target="../ink/ink334.xml"/><Relationship Id="rId70" Type="http://schemas.openxmlformats.org/officeDocument/2006/relationships/customXml" Target="../ink/ink338.xml"/><Relationship Id="rId75" Type="http://schemas.openxmlformats.org/officeDocument/2006/relationships/image" Target="../media/image64.png"/><Relationship Id="rId83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06.xml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317.xml"/><Relationship Id="rId36" Type="http://schemas.openxmlformats.org/officeDocument/2006/relationships/customXml" Target="../ink/ink321.xml"/><Relationship Id="rId49" Type="http://schemas.openxmlformats.org/officeDocument/2006/relationships/image" Target="../media/image36.png"/><Relationship Id="rId57" Type="http://schemas.openxmlformats.org/officeDocument/2006/relationships/image" Target="../media/image40.png"/><Relationship Id="rId10" Type="http://schemas.openxmlformats.org/officeDocument/2006/relationships/customXml" Target="../ink/ink308.xml"/><Relationship Id="rId31" Type="http://schemas.openxmlformats.org/officeDocument/2006/relationships/image" Target="../media/image26.png"/><Relationship Id="rId44" Type="http://schemas.openxmlformats.org/officeDocument/2006/relationships/customXml" Target="../ink/ink325.xml"/><Relationship Id="rId52" Type="http://schemas.openxmlformats.org/officeDocument/2006/relationships/customXml" Target="../ink/ink329.xml"/><Relationship Id="rId60" Type="http://schemas.openxmlformats.org/officeDocument/2006/relationships/customXml" Target="../ink/ink333.xml"/><Relationship Id="rId65" Type="http://schemas.openxmlformats.org/officeDocument/2006/relationships/image" Target="../media/image56.png"/><Relationship Id="rId73" Type="http://schemas.openxmlformats.org/officeDocument/2006/relationships/image" Target="../media/image63.png"/><Relationship Id="rId78" Type="http://schemas.openxmlformats.org/officeDocument/2006/relationships/customXml" Target="../ink/ink342.xml"/><Relationship Id="rId81" Type="http://schemas.openxmlformats.org/officeDocument/2006/relationships/image" Target="../media/image68.png"/><Relationship Id="rId4" Type="http://schemas.openxmlformats.org/officeDocument/2006/relationships/customXml" Target="../ink/ink305.xml"/><Relationship Id="rId9" Type="http://schemas.openxmlformats.org/officeDocument/2006/relationships/image" Target="../media/image4.png"/><Relationship Id="rId13" Type="http://schemas.openxmlformats.org/officeDocument/2006/relationships/image" Target="../media/image17.png"/><Relationship Id="rId18" Type="http://schemas.openxmlformats.org/officeDocument/2006/relationships/customXml" Target="../ink/ink312.xml"/><Relationship Id="rId39" Type="http://schemas.openxmlformats.org/officeDocument/2006/relationships/image" Target="../media/image30.png"/><Relationship Id="rId34" Type="http://schemas.openxmlformats.org/officeDocument/2006/relationships/customXml" Target="../ink/ink320.xml"/><Relationship Id="rId50" Type="http://schemas.openxmlformats.org/officeDocument/2006/relationships/customXml" Target="../ink/ink328.xml"/><Relationship Id="rId55" Type="http://schemas.openxmlformats.org/officeDocument/2006/relationships/image" Target="../media/image39.png"/><Relationship Id="rId76" Type="http://schemas.openxmlformats.org/officeDocument/2006/relationships/customXml" Target="../ink/ink341.xml"/><Relationship Id="rId7" Type="http://schemas.openxmlformats.org/officeDocument/2006/relationships/image" Target="../media/image3.png"/><Relationship Id="rId71" Type="http://schemas.openxmlformats.org/officeDocument/2006/relationships/image" Target="../media/image62.png"/><Relationship Id="rId2" Type="http://schemas.openxmlformats.org/officeDocument/2006/relationships/customXml" Target="../ink/ink304.xml"/><Relationship Id="rId29" Type="http://schemas.openxmlformats.org/officeDocument/2006/relationships/image" Target="../media/image25.png"/><Relationship Id="rId24" Type="http://schemas.openxmlformats.org/officeDocument/2006/relationships/customXml" Target="../ink/ink315.xml"/><Relationship Id="rId40" Type="http://schemas.openxmlformats.org/officeDocument/2006/relationships/customXml" Target="../ink/ink323.xml"/><Relationship Id="rId45" Type="http://schemas.openxmlformats.org/officeDocument/2006/relationships/image" Target="../media/image34.png"/><Relationship Id="rId66" Type="http://schemas.openxmlformats.org/officeDocument/2006/relationships/customXml" Target="../ink/ink336.xml"/><Relationship Id="rId61" Type="http://schemas.openxmlformats.org/officeDocument/2006/relationships/image" Target="../media/image42.png"/><Relationship Id="rId82" Type="http://schemas.openxmlformats.org/officeDocument/2006/relationships/customXml" Target="../ink/ink344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8.xml"/><Relationship Id="rId21" Type="http://schemas.openxmlformats.org/officeDocument/2006/relationships/image" Target="../media/image22.png"/><Relationship Id="rId42" Type="http://schemas.openxmlformats.org/officeDocument/2006/relationships/customXml" Target="../ink/ink366.xml"/><Relationship Id="rId47" Type="http://schemas.openxmlformats.org/officeDocument/2006/relationships/image" Target="../media/image38.png"/><Relationship Id="rId63" Type="http://schemas.openxmlformats.org/officeDocument/2006/relationships/image" Target="../media/image80.png"/><Relationship Id="rId68" Type="http://schemas.openxmlformats.org/officeDocument/2006/relationships/customXml" Target="../ink/ink379.xml"/><Relationship Id="rId16" Type="http://schemas.openxmlformats.org/officeDocument/2006/relationships/customXml" Target="../ink/ink353.xml"/><Relationship Id="rId11" Type="http://schemas.openxmlformats.org/officeDocument/2006/relationships/image" Target="../media/image17.png"/><Relationship Id="rId24" Type="http://schemas.openxmlformats.org/officeDocument/2006/relationships/customXml" Target="../ink/ink357.xml"/><Relationship Id="rId32" Type="http://schemas.openxmlformats.org/officeDocument/2006/relationships/customXml" Target="../ink/ink361.xml"/><Relationship Id="rId37" Type="http://schemas.openxmlformats.org/officeDocument/2006/relationships/image" Target="../media/image33.png"/><Relationship Id="rId40" Type="http://schemas.openxmlformats.org/officeDocument/2006/relationships/customXml" Target="../ink/ink365.xml"/><Relationship Id="rId45" Type="http://schemas.openxmlformats.org/officeDocument/2006/relationships/image" Target="../media/image37.png"/><Relationship Id="rId53" Type="http://schemas.openxmlformats.org/officeDocument/2006/relationships/image" Target="../media/image41.png"/><Relationship Id="rId58" Type="http://schemas.openxmlformats.org/officeDocument/2006/relationships/customXml" Target="../ink/ink374.xml"/><Relationship Id="rId66" Type="http://schemas.openxmlformats.org/officeDocument/2006/relationships/customXml" Target="../ink/ink378.xml"/><Relationship Id="rId74" Type="http://schemas.openxmlformats.org/officeDocument/2006/relationships/customXml" Target="../ink/ink382.xml"/><Relationship Id="rId5" Type="http://schemas.openxmlformats.org/officeDocument/2006/relationships/image" Target="../media/image3.png"/><Relationship Id="rId61" Type="http://schemas.openxmlformats.org/officeDocument/2006/relationships/image" Target="../media/image68.png"/><Relationship Id="rId19" Type="http://schemas.openxmlformats.org/officeDocument/2006/relationships/image" Target="../media/image21.png"/><Relationship Id="rId14" Type="http://schemas.openxmlformats.org/officeDocument/2006/relationships/customXml" Target="../ink/ink352.xml"/><Relationship Id="rId22" Type="http://schemas.openxmlformats.org/officeDocument/2006/relationships/customXml" Target="../ink/ink356.xml"/><Relationship Id="rId27" Type="http://schemas.openxmlformats.org/officeDocument/2006/relationships/image" Target="../media/image25.png"/><Relationship Id="rId30" Type="http://schemas.openxmlformats.org/officeDocument/2006/relationships/customXml" Target="../ink/ink360.xml"/><Relationship Id="rId35" Type="http://schemas.openxmlformats.org/officeDocument/2006/relationships/image" Target="../media/image31.png"/><Relationship Id="rId43" Type="http://schemas.openxmlformats.org/officeDocument/2006/relationships/image" Target="../media/image36.png"/><Relationship Id="rId48" Type="http://schemas.openxmlformats.org/officeDocument/2006/relationships/customXml" Target="../ink/ink369.xml"/><Relationship Id="rId56" Type="http://schemas.openxmlformats.org/officeDocument/2006/relationships/customXml" Target="../ink/ink373.xml"/><Relationship Id="rId64" Type="http://schemas.openxmlformats.org/officeDocument/2006/relationships/customXml" Target="../ink/ink377.xml"/><Relationship Id="rId69" Type="http://schemas.openxmlformats.org/officeDocument/2006/relationships/image" Target="../media/image83.png"/><Relationship Id="rId77" Type="http://schemas.openxmlformats.org/officeDocument/2006/relationships/image" Target="../media/image87.png"/><Relationship Id="rId8" Type="http://schemas.openxmlformats.org/officeDocument/2006/relationships/customXml" Target="../ink/ink349.xml"/><Relationship Id="rId51" Type="http://schemas.openxmlformats.org/officeDocument/2006/relationships/image" Target="../media/image40.png"/><Relationship Id="rId72" Type="http://schemas.openxmlformats.org/officeDocument/2006/relationships/customXml" Target="../ink/ink381.xml"/><Relationship Id="rId3" Type="http://schemas.openxmlformats.org/officeDocument/2006/relationships/image" Target="../media/image2.png"/><Relationship Id="rId12" Type="http://schemas.openxmlformats.org/officeDocument/2006/relationships/customXml" Target="../ink/ink351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30.png"/><Relationship Id="rId38" Type="http://schemas.openxmlformats.org/officeDocument/2006/relationships/customXml" Target="../ink/ink364.xml"/><Relationship Id="rId46" Type="http://schemas.openxmlformats.org/officeDocument/2006/relationships/customXml" Target="../ink/ink368.xml"/><Relationship Id="rId59" Type="http://schemas.openxmlformats.org/officeDocument/2006/relationships/image" Target="../media/image62.png"/><Relationship Id="rId67" Type="http://schemas.openxmlformats.org/officeDocument/2006/relationships/image" Target="../media/image82.png"/><Relationship Id="rId20" Type="http://schemas.openxmlformats.org/officeDocument/2006/relationships/customXml" Target="../ink/ink355.xml"/><Relationship Id="rId41" Type="http://schemas.openxmlformats.org/officeDocument/2006/relationships/image" Target="../media/image35.png"/><Relationship Id="rId54" Type="http://schemas.openxmlformats.org/officeDocument/2006/relationships/customXml" Target="../ink/ink372.xml"/><Relationship Id="rId62" Type="http://schemas.openxmlformats.org/officeDocument/2006/relationships/customXml" Target="../ink/ink376.xml"/><Relationship Id="rId70" Type="http://schemas.openxmlformats.org/officeDocument/2006/relationships/customXml" Target="../ink/ink380.xml"/><Relationship Id="rId75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48.xml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359.xml"/><Relationship Id="rId36" Type="http://schemas.openxmlformats.org/officeDocument/2006/relationships/customXml" Target="../ink/ink363.xml"/><Relationship Id="rId49" Type="http://schemas.openxmlformats.org/officeDocument/2006/relationships/image" Target="../media/image39.png"/><Relationship Id="rId57" Type="http://schemas.openxmlformats.org/officeDocument/2006/relationships/image" Target="../media/image43.png"/><Relationship Id="rId10" Type="http://schemas.openxmlformats.org/officeDocument/2006/relationships/customXml" Target="../ink/ink350.xml"/><Relationship Id="rId31" Type="http://schemas.openxmlformats.org/officeDocument/2006/relationships/image" Target="../media/image29.png"/><Relationship Id="rId44" Type="http://schemas.openxmlformats.org/officeDocument/2006/relationships/customXml" Target="../ink/ink367.xml"/><Relationship Id="rId52" Type="http://schemas.openxmlformats.org/officeDocument/2006/relationships/customXml" Target="../ink/ink371.xml"/><Relationship Id="rId60" Type="http://schemas.openxmlformats.org/officeDocument/2006/relationships/customXml" Target="../ink/ink375.xml"/><Relationship Id="rId65" Type="http://schemas.openxmlformats.org/officeDocument/2006/relationships/image" Target="../media/image81.png"/><Relationship Id="rId73" Type="http://schemas.openxmlformats.org/officeDocument/2006/relationships/image" Target="../media/image85.png"/><Relationship Id="rId4" Type="http://schemas.openxmlformats.org/officeDocument/2006/relationships/customXml" Target="../ink/ink347.xml"/><Relationship Id="rId9" Type="http://schemas.openxmlformats.org/officeDocument/2006/relationships/image" Target="../media/image6.png"/><Relationship Id="rId13" Type="http://schemas.openxmlformats.org/officeDocument/2006/relationships/image" Target="../media/image18.png"/><Relationship Id="rId18" Type="http://schemas.openxmlformats.org/officeDocument/2006/relationships/customXml" Target="../ink/ink354.xml"/><Relationship Id="rId39" Type="http://schemas.openxmlformats.org/officeDocument/2006/relationships/image" Target="../media/image34.png"/><Relationship Id="rId34" Type="http://schemas.openxmlformats.org/officeDocument/2006/relationships/customXml" Target="../ink/ink362.xml"/><Relationship Id="rId50" Type="http://schemas.openxmlformats.org/officeDocument/2006/relationships/customXml" Target="../ink/ink370.xml"/><Relationship Id="rId55" Type="http://schemas.openxmlformats.org/officeDocument/2006/relationships/image" Target="../media/image42.png"/><Relationship Id="rId76" Type="http://schemas.openxmlformats.org/officeDocument/2006/relationships/customXml" Target="../ink/ink383.xml"/><Relationship Id="rId7" Type="http://schemas.openxmlformats.org/officeDocument/2006/relationships/image" Target="../media/image4.png"/><Relationship Id="rId71" Type="http://schemas.openxmlformats.org/officeDocument/2006/relationships/image" Target="../media/image84.png"/><Relationship Id="rId2" Type="http://schemas.openxmlformats.org/officeDocument/2006/relationships/customXml" Target="../ink/ink346.xml"/><Relationship Id="rId2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F33D7E95-682C-4889-BB22-3D8BEF5C6BE9}"/>
              </a:ext>
            </a:extLst>
          </p:cNvPr>
          <p:cNvGrpSpPr/>
          <p:nvPr/>
        </p:nvGrpSpPr>
        <p:grpSpPr>
          <a:xfrm>
            <a:off x="266012" y="357510"/>
            <a:ext cx="1550208" cy="655364"/>
            <a:chOff x="266012" y="357510"/>
            <a:chExt cx="1550208" cy="65536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02095003-6CA0-465F-851F-B356A3B5A20A}"/>
                    </a:ext>
                  </a:extLst>
                </p14:cNvPr>
                <p14:cNvContentPartPr/>
                <p14:nvPr/>
              </p14:nvContentPartPr>
              <p14:xfrm>
                <a:off x="266012" y="478634"/>
                <a:ext cx="339840" cy="53424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02095003-6CA0-465F-851F-B356A3B5A2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7012" y="469994"/>
                  <a:ext cx="357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14:cNvPr>
                <p14:cNvContentPartPr/>
                <p14:nvPr/>
              </p14:nvContentPartPr>
              <p14:xfrm>
                <a:off x="801692" y="660794"/>
                <a:ext cx="336240" cy="291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2692" y="651794"/>
                  <a:ext cx="353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14:cNvPr>
                <p14:cNvContentPartPr/>
                <p14:nvPr/>
              </p14:nvContentPartPr>
              <p14:xfrm>
                <a:off x="851420" y="783390"/>
                <a:ext cx="207000" cy="187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2420" y="774750"/>
                  <a:ext cx="224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14:cNvPr>
                <p14:cNvContentPartPr/>
                <p14:nvPr/>
              </p14:nvContentPartPr>
              <p14:xfrm>
                <a:off x="1379540" y="357510"/>
                <a:ext cx="436680" cy="6339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70900" y="348510"/>
                  <a:ext cx="454320" cy="65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514CB2A-0914-46C3-BAC0-E9F833864A3B}"/>
              </a:ext>
            </a:extLst>
          </p:cNvPr>
          <p:cNvGrpSpPr/>
          <p:nvPr/>
        </p:nvGrpSpPr>
        <p:grpSpPr>
          <a:xfrm>
            <a:off x="1989020" y="287670"/>
            <a:ext cx="1466280" cy="939960"/>
            <a:chOff x="1989020" y="287670"/>
            <a:chExt cx="1466280" cy="93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41294EF0-A2A6-4CD2-AC27-4AE728FB80C7}"/>
                    </a:ext>
                  </a:extLst>
                </p14:cNvPr>
                <p14:cNvContentPartPr/>
                <p14:nvPr/>
              </p14:nvContentPartPr>
              <p14:xfrm>
                <a:off x="1989020" y="438150"/>
                <a:ext cx="340200" cy="3967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41294EF0-A2A6-4CD2-AC27-4AE728FB80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80020" y="429150"/>
                  <a:ext cx="3578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12233FDC-6700-40DA-B105-7FE3A8885404}"/>
                    </a:ext>
                  </a:extLst>
                </p14:cNvPr>
                <p14:cNvContentPartPr/>
                <p14:nvPr/>
              </p14:nvContentPartPr>
              <p14:xfrm>
                <a:off x="2567540" y="891390"/>
                <a:ext cx="26280" cy="8604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12233FDC-6700-40DA-B105-7FE3A88854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58900" y="882390"/>
                  <a:ext cx="43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6198DD39-3F18-450B-8C12-76957E415937}"/>
                    </a:ext>
                  </a:extLst>
                </p14:cNvPr>
                <p14:cNvContentPartPr/>
                <p14:nvPr/>
              </p14:nvContentPartPr>
              <p14:xfrm>
                <a:off x="2918540" y="325470"/>
                <a:ext cx="360" cy="24912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6198DD39-3F18-450B-8C12-76957E4159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09540" y="316470"/>
                  <a:ext cx="18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B4B76DF8-2B86-4894-AB79-79ACB9A82CD7}"/>
                    </a:ext>
                  </a:extLst>
                </p14:cNvPr>
                <p14:cNvContentPartPr/>
                <p14:nvPr/>
              </p14:nvContentPartPr>
              <p14:xfrm>
                <a:off x="2830340" y="563070"/>
                <a:ext cx="227160" cy="1440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B4B76DF8-2B86-4894-AB79-79ACB9A82C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21340" y="554070"/>
                  <a:ext cx="244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77AD5457-13F6-49AB-9263-E4A5A6E4A56C}"/>
                    </a:ext>
                  </a:extLst>
                </p14:cNvPr>
                <p14:cNvContentPartPr/>
                <p14:nvPr/>
              </p14:nvContentPartPr>
              <p14:xfrm>
                <a:off x="2987660" y="287670"/>
                <a:ext cx="93960" cy="53244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77AD5457-13F6-49AB-9263-E4A5A6E4A56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79020" y="278670"/>
                  <a:ext cx="11160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C311532F-8932-41F5-8B85-F7B1BABD830F}"/>
                    </a:ext>
                  </a:extLst>
                </p14:cNvPr>
                <p14:cNvContentPartPr/>
                <p14:nvPr/>
              </p14:nvContentPartPr>
              <p14:xfrm>
                <a:off x="3293660" y="838470"/>
                <a:ext cx="161640" cy="38916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C311532F-8932-41F5-8B85-F7B1BABD83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85020" y="829470"/>
                  <a:ext cx="179280" cy="40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DC086D0-C83B-4057-AB0B-60EBFE27DFFB}"/>
              </a:ext>
            </a:extLst>
          </p:cNvPr>
          <p:cNvGrpSpPr/>
          <p:nvPr/>
        </p:nvGrpSpPr>
        <p:grpSpPr>
          <a:xfrm>
            <a:off x="3809180" y="402870"/>
            <a:ext cx="407520" cy="586800"/>
            <a:chOff x="3809180" y="402870"/>
            <a:chExt cx="407520" cy="58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EDA9D76E-B688-4E65-AE9B-F9B5C34EA0B7}"/>
                    </a:ext>
                  </a:extLst>
                </p14:cNvPr>
                <p14:cNvContentPartPr/>
                <p14:nvPr/>
              </p14:nvContentPartPr>
              <p14:xfrm>
                <a:off x="3809180" y="402870"/>
                <a:ext cx="286920" cy="39960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EDA9D76E-B688-4E65-AE9B-F9B5C34EA0B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00180" y="393870"/>
                  <a:ext cx="304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DEFAC624-2EDD-4800-9EB4-CE98525B870F}"/>
                    </a:ext>
                  </a:extLst>
                </p14:cNvPr>
                <p14:cNvContentPartPr/>
                <p14:nvPr/>
              </p14:nvContentPartPr>
              <p14:xfrm>
                <a:off x="4070540" y="723270"/>
                <a:ext cx="146160" cy="26640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DEFAC624-2EDD-4800-9EB4-CE98525B87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61900" y="714270"/>
                  <a:ext cx="16380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0897AFD6-A702-4DCC-BED5-77D199C5814E}"/>
              </a:ext>
            </a:extLst>
          </p:cNvPr>
          <p:cNvGrpSpPr/>
          <p:nvPr/>
        </p:nvGrpSpPr>
        <p:grpSpPr>
          <a:xfrm>
            <a:off x="4512980" y="462990"/>
            <a:ext cx="650520" cy="551880"/>
            <a:chOff x="4512980" y="462990"/>
            <a:chExt cx="650520" cy="55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D6883E75-7337-4C97-A473-C6B7213F2A0E}"/>
                    </a:ext>
                  </a:extLst>
                </p14:cNvPr>
                <p14:cNvContentPartPr/>
                <p14:nvPr/>
              </p14:nvContentPartPr>
              <p14:xfrm>
                <a:off x="4512980" y="462990"/>
                <a:ext cx="375840" cy="33444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D6883E75-7337-4C97-A473-C6B7213F2A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03980" y="454350"/>
                  <a:ext cx="3934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14D7D47B-9642-4AC1-9633-27D07A6ED296}"/>
                    </a:ext>
                  </a:extLst>
                </p14:cNvPr>
                <p14:cNvContentPartPr/>
                <p14:nvPr/>
              </p14:nvContentPartPr>
              <p14:xfrm>
                <a:off x="5134340" y="780510"/>
                <a:ext cx="29160" cy="23436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14D7D47B-9642-4AC1-9633-27D07A6ED2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25700" y="771510"/>
                  <a:ext cx="46800" cy="25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1A49C74C-A343-4453-B14E-096665B143E3}"/>
                  </a:ext>
                </a:extLst>
              </p14:cNvPr>
              <p14:cNvContentPartPr/>
              <p14:nvPr/>
            </p14:nvContentPartPr>
            <p14:xfrm>
              <a:off x="5637980" y="393510"/>
              <a:ext cx="425520" cy="508680"/>
            </p14:xfrm>
          </p:contentPart>
        </mc:Choice>
        <mc:Fallback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1A49C74C-A343-4453-B14E-096665B143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29340" y="384510"/>
                <a:ext cx="44316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72006623-B787-44E0-9D18-F0601CEAC845}"/>
                  </a:ext>
                </a:extLst>
              </p14:cNvPr>
              <p14:cNvContentPartPr/>
              <p14:nvPr/>
            </p14:nvContentPartPr>
            <p14:xfrm>
              <a:off x="6363020" y="462990"/>
              <a:ext cx="366840" cy="592560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72006623-B787-44E0-9D18-F0601CEAC8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54020" y="454350"/>
                <a:ext cx="384480" cy="61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upo 44">
            <a:extLst>
              <a:ext uri="{FF2B5EF4-FFF2-40B4-BE49-F238E27FC236}">
                <a16:creationId xmlns:a16="http://schemas.microsoft.com/office/drawing/2014/main" id="{50DD07D2-EBD6-4BB3-BD74-402C1F21E7E9}"/>
              </a:ext>
            </a:extLst>
          </p:cNvPr>
          <p:cNvGrpSpPr/>
          <p:nvPr/>
        </p:nvGrpSpPr>
        <p:grpSpPr>
          <a:xfrm>
            <a:off x="7703300" y="460110"/>
            <a:ext cx="1614240" cy="629640"/>
            <a:chOff x="7703300" y="460110"/>
            <a:chExt cx="161424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14:cNvPr>
                <p14:cNvContentPartPr/>
                <p14:nvPr/>
              </p14:nvContentPartPr>
              <p14:xfrm>
                <a:off x="7841180" y="460110"/>
                <a:ext cx="120960" cy="6296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32180" y="451470"/>
                  <a:ext cx="13860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14:cNvPr>
                <p14:cNvContentPartPr/>
                <p14:nvPr/>
              </p14:nvContentPartPr>
              <p14:xfrm>
                <a:off x="7703300" y="475590"/>
                <a:ext cx="650160" cy="8964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94300" y="466590"/>
                  <a:ext cx="667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14:cNvPr>
                <p14:cNvContentPartPr/>
                <p14:nvPr/>
              </p14:nvContentPartPr>
              <p14:xfrm>
                <a:off x="8490260" y="614910"/>
                <a:ext cx="153720" cy="261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81620" y="606270"/>
                  <a:ext cx="171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14:cNvPr>
                <p14:cNvContentPartPr/>
                <p14:nvPr/>
              </p14:nvContentPartPr>
              <p14:xfrm>
                <a:off x="8805260" y="485670"/>
                <a:ext cx="264600" cy="4032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96260" y="477030"/>
                  <a:ext cx="2822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14:cNvPr>
                <p14:cNvContentPartPr/>
                <p14:nvPr/>
              </p14:nvContentPartPr>
              <p14:xfrm>
                <a:off x="9118460" y="562350"/>
                <a:ext cx="199080" cy="28944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09460" y="553350"/>
                  <a:ext cx="216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14:cNvPr>
                <p14:cNvContentPartPr/>
                <p14:nvPr/>
              </p14:nvContentPartPr>
              <p14:xfrm>
                <a:off x="9143300" y="663510"/>
                <a:ext cx="99000" cy="3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34660" y="654510"/>
                  <a:ext cx="11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14:cNvPr>
                <p14:cNvContentPartPr/>
                <p14:nvPr/>
              </p14:nvContentPartPr>
              <p14:xfrm>
                <a:off x="9143300" y="763950"/>
                <a:ext cx="111600" cy="133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34660" y="754950"/>
                  <a:ext cx="1292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BE917E5-DA4F-4A50-B96E-DEECDD283969}"/>
              </a:ext>
            </a:extLst>
          </p:cNvPr>
          <p:cNvGrpSpPr/>
          <p:nvPr/>
        </p:nvGrpSpPr>
        <p:grpSpPr>
          <a:xfrm>
            <a:off x="9644780" y="525270"/>
            <a:ext cx="634680" cy="326520"/>
            <a:chOff x="9644780" y="525270"/>
            <a:chExt cx="6346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14:cNvPr>
                <p14:cNvContentPartPr/>
                <p14:nvPr/>
              </p14:nvContentPartPr>
              <p14:xfrm>
                <a:off x="9644780" y="676110"/>
                <a:ext cx="85320" cy="3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36140" y="667470"/>
                  <a:ext cx="102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14:cNvPr>
                <p14:cNvContentPartPr/>
                <p14:nvPr/>
              </p14:nvContentPartPr>
              <p14:xfrm>
                <a:off x="9644780" y="801030"/>
                <a:ext cx="60840" cy="118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36140" y="792390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14:cNvPr>
                <p14:cNvContentPartPr/>
                <p14:nvPr/>
              </p14:nvContentPartPr>
              <p14:xfrm>
                <a:off x="9996860" y="525270"/>
                <a:ext cx="282600" cy="3265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87860" y="516270"/>
                  <a:ext cx="300240" cy="3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3E9074AB-0901-43E0-AB2D-14CFA4F5437C}"/>
                  </a:ext>
                </a:extLst>
              </p14:cNvPr>
              <p14:cNvContentPartPr/>
              <p14:nvPr/>
            </p14:nvContentPartPr>
            <p14:xfrm>
              <a:off x="361100" y="2088390"/>
              <a:ext cx="516240" cy="493920"/>
            </p14:xfrm>
          </p:contentPart>
        </mc:Choice>
        <mc:Fallback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3E9074AB-0901-43E0-AB2D-14CFA4F5437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2460" y="2079750"/>
                <a:ext cx="53388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8" name="Entrada de lápiz 47">
                <a:extLst>
                  <a:ext uri="{FF2B5EF4-FFF2-40B4-BE49-F238E27FC236}">
                    <a16:creationId xmlns:a16="http://schemas.microsoft.com/office/drawing/2014/main" id="{336CE1B2-BDA2-4B73-8DCA-F162D6F2C9B1}"/>
                  </a:ext>
                </a:extLst>
              </p14:cNvPr>
              <p14:cNvContentPartPr/>
              <p14:nvPr/>
            </p14:nvContentPartPr>
            <p14:xfrm>
              <a:off x="642620" y="2264070"/>
              <a:ext cx="271800" cy="466560"/>
            </p14:xfrm>
          </p:contentPart>
        </mc:Choice>
        <mc:Fallback>
          <p:pic>
            <p:nvPicPr>
              <p:cNvPr id="48" name="Entrada de lápiz 47">
                <a:extLst>
                  <a:ext uri="{FF2B5EF4-FFF2-40B4-BE49-F238E27FC236}">
                    <a16:creationId xmlns:a16="http://schemas.microsoft.com/office/drawing/2014/main" id="{336CE1B2-BDA2-4B73-8DCA-F162D6F2C9B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3620" y="2255430"/>
                <a:ext cx="2894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14:cNvPr>
              <p14:cNvContentPartPr/>
              <p14:nvPr/>
            </p14:nvContentPartPr>
            <p14:xfrm>
              <a:off x="1026740" y="2266950"/>
              <a:ext cx="174600" cy="360"/>
            </p14:xfrm>
          </p:contentPart>
        </mc:Choice>
        <mc:Fallback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17740" y="2257950"/>
                <a:ext cx="19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14:cNvPr>
              <p14:cNvContentPartPr/>
              <p14:nvPr/>
            </p14:nvContentPartPr>
            <p14:xfrm>
              <a:off x="1076780" y="2380350"/>
              <a:ext cx="288360" cy="25560"/>
            </p14:xfrm>
          </p:contentPart>
        </mc:Choice>
        <mc:Fallback>
          <p:pic>
            <p:nvPicPr>
              <p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67780" y="2371710"/>
                <a:ext cx="30600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upo 55">
            <a:extLst>
              <a:ext uri="{FF2B5EF4-FFF2-40B4-BE49-F238E27FC236}">
                <a16:creationId xmlns:a16="http://schemas.microsoft.com/office/drawing/2014/main" id="{262F8C72-F6CC-4281-8E1A-5E4503A81E92}"/>
              </a:ext>
            </a:extLst>
          </p:cNvPr>
          <p:cNvGrpSpPr/>
          <p:nvPr/>
        </p:nvGrpSpPr>
        <p:grpSpPr>
          <a:xfrm>
            <a:off x="1749980" y="2191710"/>
            <a:ext cx="783720" cy="454320"/>
            <a:chOff x="1749980" y="2191710"/>
            <a:chExt cx="78372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30885127-818F-427A-A428-6D4C754944C6}"/>
                    </a:ext>
                  </a:extLst>
                </p14:cNvPr>
                <p14:cNvContentPartPr/>
                <p14:nvPr/>
              </p14:nvContentPartPr>
              <p14:xfrm>
                <a:off x="1749980" y="2191710"/>
                <a:ext cx="266760" cy="38880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30885127-818F-427A-A428-6D4C754944C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40980" y="2182710"/>
                  <a:ext cx="2844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504ECC6A-2F6C-43F5-BD47-128DF752C7AC}"/>
                    </a:ext>
                  </a:extLst>
                </p14:cNvPr>
                <p14:cNvContentPartPr/>
                <p14:nvPr/>
              </p14:nvContentPartPr>
              <p14:xfrm>
                <a:off x="2228420" y="2216910"/>
                <a:ext cx="305280" cy="42912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504ECC6A-2F6C-43F5-BD47-128DF752C7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19780" y="2207910"/>
                  <a:ext cx="322920" cy="44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76832FEE-AF97-4424-93C1-EBB0FF02AAFD}"/>
              </a:ext>
            </a:extLst>
          </p:cNvPr>
          <p:cNvGrpSpPr/>
          <p:nvPr/>
        </p:nvGrpSpPr>
        <p:grpSpPr>
          <a:xfrm>
            <a:off x="162380" y="3845910"/>
            <a:ext cx="3428280" cy="639000"/>
            <a:chOff x="162380" y="3845910"/>
            <a:chExt cx="3428280" cy="63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14:cNvPr>
                <p14:cNvContentPartPr/>
                <p14:nvPr/>
              </p14:nvContentPartPr>
              <p14:xfrm>
                <a:off x="162380" y="3894870"/>
                <a:ext cx="503640" cy="3225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3740" y="3885870"/>
                  <a:ext cx="521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14:cNvPr>
                <p14:cNvContentPartPr/>
                <p14:nvPr/>
              </p14:nvContentPartPr>
              <p14:xfrm>
                <a:off x="773660" y="3980190"/>
                <a:ext cx="179280" cy="24480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5020" y="3971190"/>
                  <a:ext cx="196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14:cNvPr>
                <p14:cNvContentPartPr/>
                <p14:nvPr/>
              </p14:nvContentPartPr>
              <p14:xfrm>
                <a:off x="1001540" y="3845910"/>
                <a:ext cx="313560" cy="3506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2540" y="3836910"/>
                  <a:ext cx="3312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14:cNvPr>
                <p14:cNvContentPartPr/>
                <p14:nvPr/>
              </p14:nvContentPartPr>
              <p14:xfrm>
                <a:off x="1302140" y="3867150"/>
                <a:ext cx="399960" cy="3164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93140" y="3858510"/>
                  <a:ext cx="417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14:cNvPr>
                <p14:cNvContentPartPr/>
                <p14:nvPr/>
              </p14:nvContentPartPr>
              <p14:xfrm>
                <a:off x="1640540" y="3937350"/>
                <a:ext cx="271080" cy="28368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31900" y="3928350"/>
                  <a:ext cx="288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14:cNvPr>
                <p14:cNvContentPartPr/>
                <p14:nvPr/>
              </p14:nvContentPartPr>
              <p14:xfrm>
                <a:off x="1928540" y="4046070"/>
                <a:ext cx="203400" cy="2041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19540" y="4037070"/>
                  <a:ext cx="221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14:cNvPr>
                <p14:cNvContentPartPr/>
                <p14:nvPr/>
              </p14:nvContentPartPr>
              <p14:xfrm>
                <a:off x="1991540" y="4160910"/>
                <a:ext cx="101520" cy="1008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82540" y="4151910"/>
                  <a:ext cx="119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14:cNvPr>
                <p14:cNvContentPartPr/>
                <p14:nvPr/>
              </p14:nvContentPartPr>
              <p14:xfrm>
                <a:off x="2229140" y="3924750"/>
                <a:ext cx="284760" cy="24624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20140" y="3915750"/>
                  <a:ext cx="302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14:cNvPr>
                <p14:cNvContentPartPr/>
                <p14:nvPr/>
              </p14:nvContentPartPr>
              <p14:xfrm>
                <a:off x="2342180" y="4020510"/>
                <a:ext cx="90360" cy="1591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33540" y="4011510"/>
                  <a:ext cx="10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14:cNvPr>
                <p14:cNvContentPartPr/>
                <p14:nvPr/>
              </p14:nvContentPartPr>
              <p14:xfrm>
                <a:off x="2617580" y="3995310"/>
                <a:ext cx="254160" cy="2664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08940" y="3986670"/>
                  <a:ext cx="271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14:cNvPr>
                <p14:cNvContentPartPr/>
                <p14:nvPr/>
              </p14:nvContentPartPr>
              <p14:xfrm>
                <a:off x="2730260" y="4044990"/>
                <a:ext cx="223920" cy="1548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21620" y="4036350"/>
                  <a:ext cx="241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5C8CA8F6-71A5-444A-A719-1D5B1786CD45}"/>
                    </a:ext>
                  </a:extLst>
                </p14:cNvPr>
                <p14:cNvContentPartPr/>
                <p14:nvPr/>
              </p14:nvContentPartPr>
              <p14:xfrm>
                <a:off x="3168740" y="3882630"/>
                <a:ext cx="421920" cy="36324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5C8CA8F6-71A5-444A-A719-1D5B1786CD4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60100" y="3873990"/>
                  <a:ext cx="4395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C6B046C1-602F-4F6E-B903-15E8CBA529D4}"/>
                    </a:ext>
                  </a:extLst>
                </p14:cNvPr>
                <p14:cNvContentPartPr/>
                <p14:nvPr/>
              </p14:nvContentPartPr>
              <p14:xfrm>
                <a:off x="3355580" y="4304550"/>
                <a:ext cx="178920" cy="18036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C6B046C1-602F-4F6E-B903-15E8CBA529D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46580" y="4295550"/>
                  <a:ext cx="196560" cy="19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848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F33D7E95-682C-4889-BB22-3D8BEF5C6BE9}"/>
              </a:ext>
            </a:extLst>
          </p:cNvPr>
          <p:cNvGrpSpPr/>
          <p:nvPr/>
        </p:nvGrpSpPr>
        <p:grpSpPr>
          <a:xfrm>
            <a:off x="1010488" y="2194240"/>
            <a:ext cx="1014528" cy="633960"/>
            <a:chOff x="801692" y="357510"/>
            <a:chExt cx="1014528" cy="63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14:cNvPr>
                <p14:cNvContentPartPr/>
                <p14:nvPr/>
              </p14:nvContentPartPr>
              <p14:xfrm>
                <a:off x="801692" y="660794"/>
                <a:ext cx="336240" cy="291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2692" y="651794"/>
                  <a:ext cx="353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14:cNvPr>
                <p14:cNvContentPartPr/>
                <p14:nvPr/>
              </p14:nvContentPartPr>
              <p14:xfrm>
                <a:off x="851420" y="783390"/>
                <a:ext cx="207000" cy="187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2420" y="774750"/>
                  <a:ext cx="224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14:cNvPr>
                <p14:cNvContentPartPr/>
                <p14:nvPr/>
              </p14:nvContentPartPr>
              <p14:xfrm>
                <a:off x="1379540" y="357510"/>
                <a:ext cx="436680" cy="6339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0900" y="348510"/>
                  <a:ext cx="454320" cy="65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12233FDC-6700-40DA-B105-7FE3A8885404}"/>
                  </a:ext>
                </a:extLst>
              </p14:cNvPr>
              <p14:cNvContentPartPr/>
              <p14:nvPr/>
            </p14:nvContentPartPr>
            <p14:xfrm>
              <a:off x="2776336" y="2728120"/>
              <a:ext cx="26280" cy="8604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12233FDC-6700-40DA-B105-7FE3A88854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7696" y="2719120"/>
                <a:ext cx="4392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upo 44">
            <a:extLst>
              <a:ext uri="{FF2B5EF4-FFF2-40B4-BE49-F238E27FC236}">
                <a16:creationId xmlns:a16="http://schemas.microsoft.com/office/drawing/2014/main" id="{50DD07D2-EBD6-4BB3-BD74-402C1F21E7E9}"/>
              </a:ext>
            </a:extLst>
          </p:cNvPr>
          <p:cNvGrpSpPr/>
          <p:nvPr/>
        </p:nvGrpSpPr>
        <p:grpSpPr>
          <a:xfrm>
            <a:off x="7703300" y="460110"/>
            <a:ext cx="1614240" cy="629640"/>
            <a:chOff x="7703300" y="460110"/>
            <a:chExt cx="161424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14:cNvPr>
                <p14:cNvContentPartPr/>
                <p14:nvPr/>
              </p14:nvContentPartPr>
              <p14:xfrm>
                <a:off x="7841180" y="460110"/>
                <a:ext cx="120960" cy="6296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32180" y="451470"/>
                  <a:ext cx="13860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14:cNvPr>
                <p14:cNvContentPartPr/>
                <p14:nvPr/>
              </p14:nvContentPartPr>
              <p14:xfrm>
                <a:off x="7703300" y="475590"/>
                <a:ext cx="650160" cy="8964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94300" y="466590"/>
                  <a:ext cx="667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14:cNvPr>
                <p14:cNvContentPartPr/>
                <p14:nvPr/>
              </p14:nvContentPartPr>
              <p14:xfrm>
                <a:off x="8490260" y="614910"/>
                <a:ext cx="153720" cy="261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81620" y="606270"/>
                  <a:ext cx="171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14:cNvPr>
                <p14:cNvContentPartPr/>
                <p14:nvPr/>
              </p14:nvContentPartPr>
              <p14:xfrm>
                <a:off x="8805260" y="485670"/>
                <a:ext cx="264600" cy="4032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96260" y="477030"/>
                  <a:ext cx="2822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14:cNvPr>
                <p14:cNvContentPartPr/>
                <p14:nvPr/>
              </p14:nvContentPartPr>
              <p14:xfrm>
                <a:off x="9118460" y="562350"/>
                <a:ext cx="199080" cy="28944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09460" y="553350"/>
                  <a:ext cx="216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14:cNvPr>
                <p14:cNvContentPartPr/>
                <p14:nvPr/>
              </p14:nvContentPartPr>
              <p14:xfrm>
                <a:off x="9143300" y="663510"/>
                <a:ext cx="99000" cy="3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34660" y="654510"/>
                  <a:ext cx="11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14:cNvPr>
                <p14:cNvContentPartPr/>
                <p14:nvPr/>
              </p14:nvContentPartPr>
              <p14:xfrm>
                <a:off x="9143300" y="763950"/>
                <a:ext cx="111600" cy="133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34660" y="754950"/>
                  <a:ext cx="1292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BE917E5-DA4F-4A50-B96E-DEECDD283969}"/>
              </a:ext>
            </a:extLst>
          </p:cNvPr>
          <p:cNvGrpSpPr/>
          <p:nvPr/>
        </p:nvGrpSpPr>
        <p:grpSpPr>
          <a:xfrm>
            <a:off x="9644780" y="525270"/>
            <a:ext cx="634680" cy="326520"/>
            <a:chOff x="9644780" y="525270"/>
            <a:chExt cx="6346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14:cNvPr>
                <p14:cNvContentPartPr/>
                <p14:nvPr/>
              </p14:nvContentPartPr>
              <p14:xfrm>
                <a:off x="9644780" y="676110"/>
                <a:ext cx="85320" cy="3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36140" y="667470"/>
                  <a:ext cx="102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14:cNvPr>
                <p14:cNvContentPartPr/>
                <p14:nvPr/>
              </p14:nvContentPartPr>
              <p14:xfrm>
                <a:off x="9644780" y="801030"/>
                <a:ext cx="60840" cy="118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36140" y="792390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14:cNvPr>
                <p14:cNvContentPartPr/>
                <p14:nvPr/>
              </p14:nvContentPartPr>
              <p14:xfrm>
                <a:off x="9996860" y="525270"/>
                <a:ext cx="282600" cy="3265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87860" y="516270"/>
                  <a:ext cx="300240" cy="3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14:cNvPr>
              <p14:cNvContentPartPr/>
              <p14:nvPr/>
            </p14:nvContentPartPr>
            <p14:xfrm>
              <a:off x="851376" y="549769"/>
              <a:ext cx="174600" cy="360"/>
            </p14:xfrm>
          </p:contentPart>
        </mc:Choice>
        <mc:Fallback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2376" y="540769"/>
                <a:ext cx="19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14:cNvPr>
              <p14:cNvContentPartPr/>
              <p14:nvPr/>
            </p14:nvContentPartPr>
            <p14:xfrm>
              <a:off x="901416" y="663169"/>
              <a:ext cx="288360" cy="25560"/>
            </p14:xfrm>
          </p:contentPart>
        </mc:Choice>
        <mc:Fallback>
          <p:pic>
            <p:nvPicPr>
              <p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2416" y="654529"/>
                <a:ext cx="306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14:cNvPr>
              <p14:cNvContentPartPr/>
              <p14:nvPr/>
            </p14:nvContentPartPr>
            <p14:xfrm>
              <a:off x="1574616" y="474529"/>
              <a:ext cx="266760" cy="388800"/>
            </p14:xfrm>
          </p:contentPart>
        </mc:Choice>
        <mc:Fallback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65616" y="465529"/>
                <a:ext cx="28440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upo 72">
            <a:extLst>
              <a:ext uri="{FF2B5EF4-FFF2-40B4-BE49-F238E27FC236}">
                <a16:creationId xmlns:a16="http://schemas.microsoft.com/office/drawing/2014/main" id="{76832FEE-AF97-4424-93C1-EBB0FF02AAFD}"/>
              </a:ext>
            </a:extLst>
          </p:cNvPr>
          <p:cNvGrpSpPr/>
          <p:nvPr/>
        </p:nvGrpSpPr>
        <p:grpSpPr>
          <a:xfrm>
            <a:off x="162380" y="3845910"/>
            <a:ext cx="2791800" cy="404280"/>
            <a:chOff x="162380" y="3845910"/>
            <a:chExt cx="279180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14:cNvPr>
                <p14:cNvContentPartPr/>
                <p14:nvPr/>
              </p14:nvContentPartPr>
              <p14:xfrm>
                <a:off x="162380" y="3894870"/>
                <a:ext cx="503640" cy="3225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3740" y="3885870"/>
                  <a:ext cx="521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14:cNvPr>
                <p14:cNvContentPartPr/>
                <p14:nvPr/>
              </p14:nvContentPartPr>
              <p14:xfrm>
                <a:off x="773660" y="3980190"/>
                <a:ext cx="179280" cy="24480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5020" y="3971190"/>
                  <a:ext cx="196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14:cNvPr>
                <p14:cNvContentPartPr/>
                <p14:nvPr/>
              </p14:nvContentPartPr>
              <p14:xfrm>
                <a:off x="1001540" y="3845910"/>
                <a:ext cx="313560" cy="3506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2540" y="3836910"/>
                  <a:ext cx="3312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14:cNvPr>
                <p14:cNvContentPartPr/>
                <p14:nvPr/>
              </p14:nvContentPartPr>
              <p14:xfrm>
                <a:off x="1302140" y="3867150"/>
                <a:ext cx="399960" cy="3164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93140" y="3858510"/>
                  <a:ext cx="417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14:cNvPr>
                <p14:cNvContentPartPr/>
                <p14:nvPr/>
              </p14:nvContentPartPr>
              <p14:xfrm>
                <a:off x="1640540" y="3937350"/>
                <a:ext cx="271080" cy="28368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31900" y="3928350"/>
                  <a:ext cx="288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14:cNvPr>
                <p14:cNvContentPartPr/>
                <p14:nvPr/>
              </p14:nvContentPartPr>
              <p14:xfrm>
                <a:off x="1928540" y="4046070"/>
                <a:ext cx="203400" cy="2041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19540" y="4037070"/>
                  <a:ext cx="221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14:cNvPr>
                <p14:cNvContentPartPr/>
                <p14:nvPr/>
              </p14:nvContentPartPr>
              <p14:xfrm>
                <a:off x="1991540" y="4160910"/>
                <a:ext cx="101520" cy="1008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82540" y="4151910"/>
                  <a:ext cx="119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14:cNvPr>
                <p14:cNvContentPartPr/>
                <p14:nvPr/>
              </p14:nvContentPartPr>
              <p14:xfrm>
                <a:off x="2229140" y="3924750"/>
                <a:ext cx="284760" cy="24624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20140" y="3915750"/>
                  <a:ext cx="302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14:cNvPr>
                <p14:cNvContentPartPr/>
                <p14:nvPr/>
              </p14:nvContentPartPr>
              <p14:xfrm>
                <a:off x="2342180" y="4020510"/>
                <a:ext cx="90360" cy="1591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33540" y="4011510"/>
                  <a:ext cx="10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14:cNvPr>
                <p14:cNvContentPartPr/>
                <p14:nvPr/>
              </p14:nvContentPartPr>
              <p14:xfrm>
                <a:off x="2617580" y="3995310"/>
                <a:ext cx="254160" cy="2664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08940" y="3986670"/>
                  <a:ext cx="271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14:cNvPr>
                <p14:cNvContentPartPr/>
                <p14:nvPr/>
              </p14:nvContentPartPr>
              <p14:xfrm>
                <a:off x="2730260" y="4044990"/>
                <a:ext cx="223920" cy="1548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21620" y="4036350"/>
                  <a:ext cx="24156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367616F-060E-431E-BD62-9D7ED0B0893D}"/>
                  </a:ext>
                </a:extLst>
              </p14:cNvPr>
              <p14:cNvContentPartPr/>
              <p14:nvPr/>
            </p14:nvContentPartPr>
            <p14:xfrm>
              <a:off x="2576896" y="2061760"/>
              <a:ext cx="389520" cy="9104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367616F-060E-431E-BD62-9D7ED0B0893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68256" y="2053120"/>
                <a:ext cx="407160" cy="9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53D16856-1FBC-4A19-8CFD-2D90D8D69E3E}"/>
                  </a:ext>
                </a:extLst>
              </p14:cNvPr>
              <p14:cNvContentPartPr/>
              <p14:nvPr/>
            </p14:nvContentPartPr>
            <p14:xfrm>
              <a:off x="399936" y="244129"/>
              <a:ext cx="286560" cy="61884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53D16856-1FBC-4A19-8CFD-2D90D8D69E3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1296" y="235129"/>
                <a:ext cx="304200" cy="63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65456D9E-834A-4CC7-B3CD-8563AC9FD1AD}"/>
              </a:ext>
            </a:extLst>
          </p:cNvPr>
          <p:cNvGrpSpPr/>
          <p:nvPr/>
        </p:nvGrpSpPr>
        <p:grpSpPr>
          <a:xfrm>
            <a:off x="447496" y="2324920"/>
            <a:ext cx="375120" cy="613800"/>
            <a:chOff x="238700" y="488190"/>
            <a:chExt cx="375120" cy="61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716D2EAC-F1F5-4C72-9D73-4BF6A3A22BA6}"/>
                    </a:ext>
                  </a:extLst>
                </p14:cNvPr>
                <p14:cNvContentPartPr/>
                <p14:nvPr/>
              </p14:nvContentPartPr>
              <p14:xfrm>
                <a:off x="238700" y="488190"/>
                <a:ext cx="326520" cy="2649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716D2EAC-F1F5-4C72-9D73-4BF6A3A22BA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9700" y="479550"/>
                  <a:ext cx="344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ED4B744B-066A-4793-8814-B0B05D3602A4}"/>
                    </a:ext>
                  </a:extLst>
                </p14:cNvPr>
                <p14:cNvContentPartPr/>
                <p14:nvPr/>
              </p14:nvContentPartPr>
              <p14:xfrm>
                <a:off x="402140" y="549750"/>
                <a:ext cx="211680" cy="55224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ED4B744B-066A-4793-8814-B0B05D3602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3140" y="541110"/>
                  <a:ext cx="22932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FEEAEB74-EFC0-44F0-B6A6-2927BEA59B59}"/>
              </a:ext>
            </a:extLst>
          </p:cNvPr>
          <p:cNvGrpSpPr/>
          <p:nvPr/>
        </p:nvGrpSpPr>
        <p:grpSpPr>
          <a:xfrm>
            <a:off x="1991540" y="312510"/>
            <a:ext cx="1352880" cy="915120"/>
            <a:chOff x="1991540" y="312510"/>
            <a:chExt cx="1352880" cy="91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406B2D0E-8B1E-46AE-A2CB-8CA17B792D97}"/>
                    </a:ext>
                  </a:extLst>
                </p14:cNvPr>
                <p14:cNvContentPartPr/>
                <p14:nvPr/>
              </p14:nvContentPartPr>
              <p14:xfrm>
                <a:off x="1991540" y="312510"/>
                <a:ext cx="287280" cy="55008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406B2D0E-8B1E-46AE-A2CB-8CA17B792D9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82540" y="303870"/>
                  <a:ext cx="3049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85D0E8A6-0DA8-46E6-B925-74DFA8286030}"/>
                    </a:ext>
                  </a:extLst>
                </p14:cNvPr>
                <p14:cNvContentPartPr/>
                <p14:nvPr/>
              </p14:nvContentPartPr>
              <p14:xfrm>
                <a:off x="2492300" y="764310"/>
                <a:ext cx="212400" cy="46332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85D0E8A6-0DA8-46E6-B925-74DFA82860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83300" y="755310"/>
                  <a:ext cx="23004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8C478414-9C7E-4787-84AD-32068C85422B}"/>
                    </a:ext>
                  </a:extLst>
                </p14:cNvPr>
                <p14:cNvContentPartPr/>
                <p14:nvPr/>
              </p14:nvContentPartPr>
              <p14:xfrm>
                <a:off x="2957780" y="475230"/>
                <a:ext cx="386640" cy="31464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8C478414-9C7E-4787-84AD-32068C8542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48780" y="466230"/>
                  <a:ext cx="404280" cy="33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43BE535-3E1A-4D2B-9B36-C6FE13376678}"/>
              </a:ext>
            </a:extLst>
          </p:cNvPr>
          <p:cNvGrpSpPr/>
          <p:nvPr/>
        </p:nvGrpSpPr>
        <p:grpSpPr>
          <a:xfrm>
            <a:off x="4636460" y="2238150"/>
            <a:ext cx="1326240" cy="542880"/>
            <a:chOff x="4636460" y="2238150"/>
            <a:chExt cx="1326240" cy="54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A9E7C544-A9B0-44BB-9D6B-C5A93B1CD376}"/>
                    </a:ext>
                  </a:extLst>
                </p14:cNvPr>
                <p14:cNvContentPartPr/>
                <p14:nvPr/>
              </p14:nvContentPartPr>
              <p14:xfrm>
                <a:off x="4636460" y="2238150"/>
                <a:ext cx="447840" cy="54108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A9E7C544-A9B0-44BB-9D6B-C5A93B1CD3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27460" y="2229510"/>
                  <a:ext cx="46548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1ADBCFD3-AB2A-4B86-8C83-81AA74B09738}"/>
                    </a:ext>
                  </a:extLst>
                </p14:cNvPr>
                <p14:cNvContentPartPr/>
                <p14:nvPr/>
              </p14:nvContentPartPr>
              <p14:xfrm>
                <a:off x="4722140" y="2354430"/>
                <a:ext cx="173520" cy="2628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1ADBCFD3-AB2A-4B86-8C83-81AA74B097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13140" y="2345790"/>
                  <a:ext cx="191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54C3354C-7EEF-4476-8662-72C5D98A41F0}"/>
                    </a:ext>
                  </a:extLst>
                </p14:cNvPr>
                <p14:cNvContentPartPr/>
                <p14:nvPr/>
              </p14:nvContentPartPr>
              <p14:xfrm>
                <a:off x="4709180" y="2655030"/>
                <a:ext cx="236880" cy="36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54C3354C-7EEF-4476-8662-72C5D98A41F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00540" y="2646390"/>
                  <a:ext cx="254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2112A4A5-F240-4FA2-B0E4-6F6930DFFA14}"/>
                    </a:ext>
                  </a:extLst>
                </p14:cNvPr>
                <p14:cNvContentPartPr/>
                <p14:nvPr/>
              </p14:nvContentPartPr>
              <p14:xfrm>
                <a:off x="5310740" y="2481870"/>
                <a:ext cx="177120" cy="3600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2112A4A5-F240-4FA2-B0E4-6F6930DFFA1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01740" y="2472870"/>
                  <a:ext cx="194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009F8CFD-87FC-43F4-B2B6-CD567F3B5811}"/>
                    </a:ext>
                  </a:extLst>
                </p14:cNvPr>
                <p14:cNvContentPartPr/>
                <p14:nvPr/>
              </p14:nvContentPartPr>
              <p14:xfrm>
                <a:off x="5410820" y="2579790"/>
                <a:ext cx="111240" cy="828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009F8CFD-87FC-43F4-B2B6-CD567F3B581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02180" y="2571150"/>
                  <a:ext cx="128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BF40CB0A-F64D-428A-BC89-3D7C5D61637A}"/>
                    </a:ext>
                  </a:extLst>
                </p14:cNvPr>
                <p14:cNvContentPartPr/>
                <p14:nvPr/>
              </p14:nvContentPartPr>
              <p14:xfrm>
                <a:off x="5585420" y="2491950"/>
                <a:ext cx="377280" cy="28908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BF40CB0A-F64D-428A-BC89-3D7C5D61637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76420" y="2482950"/>
                  <a:ext cx="394920" cy="30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C7075D22-D2EF-47D7-86A3-34E3AF22F97C}"/>
                  </a:ext>
                </a:extLst>
              </p14:cNvPr>
              <p14:cNvContentPartPr/>
              <p14:nvPr/>
            </p14:nvContentPartPr>
            <p14:xfrm>
              <a:off x="3619460" y="350670"/>
              <a:ext cx="660240" cy="67860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C7075D22-D2EF-47D7-86A3-34E3AF22F97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10820" y="341670"/>
                <a:ext cx="67788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175C5360-EB92-4E69-8C8A-764B6B240C59}"/>
                  </a:ext>
                </a:extLst>
              </p14:cNvPr>
              <p14:cNvContentPartPr/>
              <p14:nvPr/>
            </p14:nvContentPartPr>
            <p14:xfrm>
              <a:off x="3335060" y="3807030"/>
              <a:ext cx="293760" cy="29844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175C5360-EB92-4E69-8C8A-764B6B240C5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26420" y="3798030"/>
                <a:ext cx="311400" cy="31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o 20">
            <a:extLst>
              <a:ext uri="{FF2B5EF4-FFF2-40B4-BE49-F238E27FC236}">
                <a16:creationId xmlns:a16="http://schemas.microsoft.com/office/drawing/2014/main" id="{39BF6CBF-3326-4D85-986A-410776007803}"/>
              </a:ext>
            </a:extLst>
          </p:cNvPr>
          <p:cNvGrpSpPr/>
          <p:nvPr/>
        </p:nvGrpSpPr>
        <p:grpSpPr>
          <a:xfrm>
            <a:off x="4008620" y="2855550"/>
            <a:ext cx="876600" cy="702000"/>
            <a:chOff x="4008620" y="2855550"/>
            <a:chExt cx="876600" cy="70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6DD9264E-5035-4DC4-BB8A-BE2F96642BEF}"/>
                    </a:ext>
                  </a:extLst>
                </p14:cNvPr>
                <p14:cNvContentPartPr/>
                <p14:nvPr/>
              </p14:nvContentPartPr>
              <p14:xfrm>
                <a:off x="4008620" y="2855550"/>
                <a:ext cx="876600" cy="70200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6DD9264E-5035-4DC4-BB8A-BE2F96642BE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99980" y="2846550"/>
                  <a:ext cx="89424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73434287-F40F-41BE-877C-89F1932BED17}"/>
                    </a:ext>
                  </a:extLst>
                </p14:cNvPr>
                <p14:cNvContentPartPr/>
                <p14:nvPr/>
              </p14:nvContentPartPr>
              <p14:xfrm>
                <a:off x="4195820" y="3408510"/>
                <a:ext cx="377280" cy="13644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73434287-F40F-41BE-877C-89F1932BED1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86820" y="3399870"/>
                  <a:ext cx="394920" cy="15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061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F33D7E95-682C-4889-BB22-3D8BEF5C6BE9}"/>
              </a:ext>
            </a:extLst>
          </p:cNvPr>
          <p:cNvGrpSpPr/>
          <p:nvPr/>
        </p:nvGrpSpPr>
        <p:grpSpPr>
          <a:xfrm>
            <a:off x="1010488" y="2194240"/>
            <a:ext cx="1014528" cy="633960"/>
            <a:chOff x="801692" y="357510"/>
            <a:chExt cx="1014528" cy="63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14:cNvPr>
                <p14:cNvContentPartPr/>
                <p14:nvPr/>
              </p14:nvContentPartPr>
              <p14:xfrm>
                <a:off x="801692" y="660794"/>
                <a:ext cx="336240" cy="291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2692" y="651794"/>
                  <a:ext cx="353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14:cNvPr>
                <p14:cNvContentPartPr/>
                <p14:nvPr/>
              </p14:nvContentPartPr>
              <p14:xfrm>
                <a:off x="851420" y="783390"/>
                <a:ext cx="207000" cy="187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2420" y="774750"/>
                  <a:ext cx="224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14:cNvPr>
                <p14:cNvContentPartPr/>
                <p14:nvPr/>
              </p14:nvContentPartPr>
              <p14:xfrm>
                <a:off x="1379540" y="357510"/>
                <a:ext cx="436680" cy="6339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0900" y="348510"/>
                  <a:ext cx="454320" cy="65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12233FDC-6700-40DA-B105-7FE3A8885404}"/>
                  </a:ext>
                </a:extLst>
              </p14:cNvPr>
              <p14:cNvContentPartPr/>
              <p14:nvPr/>
            </p14:nvContentPartPr>
            <p14:xfrm>
              <a:off x="2776336" y="2728120"/>
              <a:ext cx="26280" cy="8604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12233FDC-6700-40DA-B105-7FE3A88854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7696" y="2719120"/>
                <a:ext cx="4392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upo 44">
            <a:extLst>
              <a:ext uri="{FF2B5EF4-FFF2-40B4-BE49-F238E27FC236}">
                <a16:creationId xmlns:a16="http://schemas.microsoft.com/office/drawing/2014/main" id="{50DD07D2-EBD6-4BB3-BD74-402C1F21E7E9}"/>
              </a:ext>
            </a:extLst>
          </p:cNvPr>
          <p:cNvGrpSpPr/>
          <p:nvPr/>
        </p:nvGrpSpPr>
        <p:grpSpPr>
          <a:xfrm>
            <a:off x="7703300" y="460110"/>
            <a:ext cx="1614240" cy="629640"/>
            <a:chOff x="7703300" y="460110"/>
            <a:chExt cx="161424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14:cNvPr>
                <p14:cNvContentPartPr/>
                <p14:nvPr/>
              </p14:nvContentPartPr>
              <p14:xfrm>
                <a:off x="7841180" y="460110"/>
                <a:ext cx="120960" cy="6296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32180" y="451470"/>
                  <a:ext cx="13860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14:cNvPr>
                <p14:cNvContentPartPr/>
                <p14:nvPr/>
              </p14:nvContentPartPr>
              <p14:xfrm>
                <a:off x="7703300" y="475590"/>
                <a:ext cx="650160" cy="8964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94300" y="466590"/>
                  <a:ext cx="667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14:cNvPr>
                <p14:cNvContentPartPr/>
                <p14:nvPr/>
              </p14:nvContentPartPr>
              <p14:xfrm>
                <a:off x="8490260" y="614910"/>
                <a:ext cx="153720" cy="261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81620" y="606270"/>
                  <a:ext cx="171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14:cNvPr>
                <p14:cNvContentPartPr/>
                <p14:nvPr/>
              </p14:nvContentPartPr>
              <p14:xfrm>
                <a:off x="8805260" y="485670"/>
                <a:ext cx="264600" cy="4032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96260" y="477030"/>
                  <a:ext cx="2822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14:cNvPr>
                <p14:cNvContentPartPr/>
                <p14:nvPr/>
              </p14:nvContentPartPr>
              <p14:xfrm>
                <a:off x="9118460" y="562350"/>
                <a:ext cx="199080" cy="28944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09460" y="553350"/>
                  <a:ext cx="216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14:cNvPr>
                <p14:cNvContentPartPr/>
                <p14:nvPr/>
              </p14:nvContentPartPr>
              <p14:xfrm>
                <a:off x="9143300" y="663510"/>
                <a:ext cx="99000" cy="3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34660" y="654510"/>
                  <a:ext cx="11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14:cNvPr>
                <p14:cNvContentPartPr/>
                <p14:nvPr/>
              </p14:nvContentPartPr>
              <p14:xfrm>
                <a:off x="9143300" y="763950"/>
                <a:ext cx="111600" cy="133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34660" y="754950"/>
                  <a:ext cx="1292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BE917E5-DA4F-4A50-B96E-DEECDD283969}"/>
              </a:ext>
            </a:extLst>
          </p:cNvPr>
          <p:cNvGrpSpPr/>
          <p:nvPr/>
        </p:nvGrpSpPr>
        <p:grpSpPr>
          <a:xfrm>
            <a:off x="9644780" y="525270"/>
            <a:ext cx="634680" cy="326520"/>
            <a:chOff x="9644780" y="525270"/>
            <a:chExt cx="6346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14:cNvPr>
                <p14:cNvContentPartPr/>
                <p14:nvPr/>
              </p14:nvContentPartPr>
              <p14:xfrm>
                <a:off x="9644780" y="676110"/>
                <a:ext cx="85320" cy="3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36140" y="667470"/>
                  <a:ext cx="102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14:cNvPr>
                <p14:cNvContentPartPr/>
                <p14:nvPr/>
              </p14:nvContentPartPr>
              <p14:xfrm>
                <a:off x="9644780" y="801030"/>
                <a:ext cx="60840" cy="118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36140" y="792390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14:cNvPr>
                <p14:cNvContentPartPr/>
                <p14:nvPr/>
              </p14:nvContentPartPr>
              <p14:xfrm>
                <a:off x="9996860" y="525270"/>
                <a:ext cx="282600" cy="3265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87860" y="516270"/>
                  <a:ext cx="300240" cy="3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14:cNvPr>
              <p14:cNvContentPartPr/>
              <p14:nvPr/>
            </p14:nvContentPartPr>
            <p14:xfrm>
              <a:off x="851376" y="549769"/>
              <a:ext cx="174600" cy="360"/>
            </p14:xfrm>
          </p:contentPart>
        </mc:Choice>
        <mc:Fallback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2376" y="540769"/>
                <a:ext cx="19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14:cNvPr>
              <p14:cNvContentPartPr/>
              <p14:nvPr/>
            </p14:nvContentPartPr>
            <p14:xfrm>
              <a:off x="901416" y="663169"/>
              <a:ext cx="288360" cy="25560"/>
            </p14:xfrm>
          </p:contentPart>
        </mc:Choice>
        <mc:Fallback>
          <p:pic>
            <p:nvPicPr>
              <p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2416" y="654529"/>
                <a:ext cx="306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14:cNvPr>
              <p14:cNvContentPartPr/>
              <p14:nvPr/>
            </p14:nvContentPartPr>
            <p14:xfrm>
              <a:off x="1574616" y="474529"/>
              <a:ext cx="266760" cy="388800"/>
            </p14:xfrm>
          </p:contentPart>
        </mc:Choice>
        <mc:Fallback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65616" y="465529"/>
                <a:ext cx="28440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upo 72">
            <a:extLst>
              <a:ext uri="{FF2B5EF4-FFF2-40B4-BE49-F238E27FC236}">
                <a16:creationId xmlns:a16="http://schemas.microsoft.com/office/drawing/2014/main" id="{76832FEE-AF97-4424-93C1-EBB0FF02AAFD}"/>
              </a:ext>
            </a:extLst>
          </p:cNvPr>
          <p:cNvGrpSpPr/>
          <p:nvPr/>
        </p:nvGrpSpPr>
        <p:grpSpPr>
          <a:xfrm>
            <a:off x="162380" y="3845910"/>
            <a:ext cx="2791800" cy="404280"/>
            <a:chOff x="162380" y="3845910"/>
            <a:chExt cx="279180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14:cNvPr>
                <p14:cNvContentPartPr/>
                <p14:nvPr/>
              </p14:nvContentPartPr>
              <p14:xfrm>
                <a:off x="162380" y="3894870"/>
                <a:ext cx="503640" cy="3225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3740" y="3885870"/>
                  <a:ext cx="521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14:cNvPr>
                <p14:cNvContentPartPr/>
                <p14:nvPr/>
              </p14:nvContentPartPr>
              <p14:xfrm>
                <a:off x="773660" y="3980190"/>
                <a:ext cx="179280" cy="24480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5020" y="3971190"/>
                  <a:ext cx="196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14:cNvPr>
                <p14:cNvContentPartPr/>
                <p14:nvPr/>
              </p14:nvContentPartPr>
              <p14:xfrm>
                <a:off x="1001540" y="3845910"/>
                <a:ext cx="313560" cy="3506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2540" y="3836910"/>
                  <a:ext cx="3312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14:cNvPr>
                <p14:cNvContentPartPr/>
                <p14:nvPr/>
              </p14:nvContentPartPr>
              <p14:xfrm>
                <a:off x="1302140" y="3867150"/>
                <a:ext cx="399960" cy="3164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93140" y="3858510"/>
                  <a:ext cx="417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14:cNvPr>
                <p14:cNvContentPartPr/>
                <p14:nvPr/>
              </p14:nvContentPartPr>
              <p14:xfrm>
                <a:off x="1640540" y="3937350"/>
                <a:ext cx="271080" cy="28368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31900" y="3928350"/>
                  <a:ext cx="288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14:cNvPr>
                <p14:cNvContentPartPr/>
                <p14:nvPr/>
              </p14:nvContentPartPr>
              <p14:xfrm>
                <a:off x="1928540" y="4046070"/>
                <a:ext cx="203400" cy="2041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19540" y="4037070"/>
                  <a:ext cx="221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14:cNvPr>
                <p14:cNvContentPartPr/>
                <p14:nvPr/>
              </p14:nvContentPartPr>
              <p14:xfrm>
                <a:off x="1991540" y="4160910"/>
                <a:ext cx="101520" cy="1008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82540" y="4151910"/>
                  <a:ext cx="119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14:cNvPr>
                <p14:cNvContentPartPr/>
                <p14:nvPr/>
              </p14:nvContentPartPr>
              <p14:xfrm>
                <a:off x="2229140" y="3924750"/>
                <a:ext cx="284760" cy="24624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20140" y="3915750"/>
                  <a:ext cx="302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14:cNvPr>
                <p14:cNvContentPartPr/>
                <p14:nvPr/>
              </p14:nvContentPartPr>
              <p14:xfrm>
                <a:off x="2342180" y="4020510"/>
                <a:ext cx="90360" cy="1591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33540" y="4011510"/>
                  <a:ext cx="10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14:cNvPr>
                <p14:cNvContentPartPr/>
                <p14:nvPr/>
              </p14:nvContentPartPr>
              <p14:xfrm>
                <a:off x="2617580" y="3995310"/>
                <a:ext cx="254160" cy="2664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08940" y="3986670"/>
                  <a:ext cx="271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14:cNvPr>
                <p14:cNvContentPartPr/>
                <p14:nvPr/>
              </p14:nvContentPartPr>
              <p14:xfrm>
                <a:off x="2730260" y="4044990"/>
                <a:ext cx="223920" cy="1548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21620" y="4036350"/>
                  <a:ext cx="24156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367616F-060E-431E-BD62-9D7ED0B0893D}"/>
                  </a:ext>
                </a:extLst>
              </p14:cNvPr>
              <p14:cNvContentPartPr/>
              <p14:nvPr/>
            </p14:nvContentPartPr>
            <p14:xfrm>
              <a:off x="2576896" y="2061760"/>
              <a:ext cx="389520" cy="9104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367616F-060E-431E-BD62-9D7ED0B0893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68256" y="2053120"/>
                <a:ext cx="407160" cy="9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53D16856-1FBC-4A19-8CFD-2D90D8D69E3E}"/>
                  </a:ext>
                </a:extLst>
              </p14:cNvPr>
              <p14:cNvContentPartPr/>
              <p14:nvPr/>
            </p14:nvContentPartPr>
            <p14:xfrm>
              <a:off x="399936" y="244129"/>
              <a:ext cx="286560" cy="61884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53D16856-1FBC-4A19-8CFD-2D90D8D69E3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1296" y="235129"/>
                <a:ext cx="304200" cy="63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65456D9E-834A-4CC7-B3CD-8563AC9FD1AD}"/>
              </a:ext>
            </a:extLst>
          </p:cNvPr>
          <p:cNvGrpSpPr/>
          <p:nvPr/>
        </p:nvGrpSpPr>
        <p:grpSpPr>
          <a:xfrm>
            <a:off x="447496" y="2324920"/>
            <a:ext cx="375120" cy="613800"/>
            <a:chOff x="238700" y="488190"/>
            <a:chExt cx="375120" cy="61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716D2EAC-F1F5-4C72-9D73-4BF6A3A22BA6}"/>
                    </a:ext>
                  </a:extLst>
                </p14:cNvPr>
                <p14:cNvContentPartPr/>
                <p14:nvPr/>
              </p14:nvContentPartPr>
              <p14:xfrm>
                <a:off x="238700" y="488190"/>
                <a:ext cx="326520" cy="2649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716D2EAC-F1F5-4C72-9D73-4BF6A3A22BA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9700" y="479550"/>
                  <a:ext cx="344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ED4B744B-066A-4793-8814-B0B05D3602A4}"/>
                    </a:ext>
                  </a:extLst>
                </p14:cNvPr>
                <p14:cNvContentPartPr/>
                <p14:nvPr/>
              </p14:nvContentPartPr>
              <p14:xfrm>
                <a:off x="402140" y="549750"/>
                <a:ext cx="211680" cy="55224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ED4B744B-066A-4793-8814-B0B05D3602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3140" y="541110"/>
                  <a:ext cx="22932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FEEAEB74-EFC0-44F0-B6A6-2927BEA59B59}"/>
              </a:ext>
            </a:extLst>
          </p:cNvPr>
          <p:cNvGrpSpPr/>
          <p:nvPr/>
        </p:nvGrpSpPr>
        <p:grpSpPr>
          <a:xfrm>
            <a:off x="1991540" y="312510"/>
            <a:ext cx="1352880" cy="915120"/>
            <a:chOff x="1991540" y="312510"/>
            <a:chExt cx="1352880" cy="91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406B2D0E-8B1E-46AE-A2CB-8CA17B792D97}"/>
                    </a:ext>
                  </a:extLst>
                </p14:cNvPr>
                <p14:cNvContentPartPr/>
                <p14:nvPr/>
              </p14:nvContentPartPr>
              <p14:xfrm>
                <a:off x="1991540" y="312510"/>
                <a:ext cx="287280" cy="55008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406B2D0E-8B1E-46AE-A2CB-8CA17B792D9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82540" y="303870"/>
                  <a:ext cx="3049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85D0E8A6-0DA8-46E6-B925-74DFA8286030}"/>
                    </a:ext>
                  </a:extLst>
                </p14:cNvPr>
                <p14:cNvContentPartPr/>
                <p14:nvPr/>
              </p14:nvContentPartPr>
              <p14:xfrm>
                <a:off x="2492300" y="764310"/>
                <a:ext cx="212400" cy="46332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85D0E8A6-0DA8-46E6-B925-74DFA82860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83300" y="755310"/>
                  <a:ext cx="23004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8C478414-9C7E-4787-84AD-32068C85422B}"/>
                    </a:ext>
                  </a:extLst>
                </p14:cNvPr>
                <p14:cNvContentPartPr/>
                <p14:nvPr/>
              </p14:nvContentPartPr>
              <p14:xfrm>
                <a:off x="2957780" y="475230"/>
                <a:ext cx="386640" cy="31464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8C478414-9C7E-4787-84AD-32068C8542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48780" y="466230"/>
                  <a:ext cx="404280" cy="33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C7075D22-D2EF-47D7-86A3-34E3AF22F97C}"/>
                  </a:ext>
                </a:extLst>
              </p14:cNvPr>
              <p14:cNvContentPartPr/>
              <p14:nvPr/>
            </p14:nvContentPartPr>
            <p14:xfrm>
              <a:off x="3619460" y="350670"/>
              <a:ext cx="660240" cy="67860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C7075D22-D2EF-47D7-86A3-34E3AF22F97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10820" y="341670"/>
                <a:ext cx="67788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175C5360-EB92-4E69-8C8A-764B6B240C59}"/>
                  </a:ext>
                </a:extLst>
              </p14:cNvPr>
              <p14:cNvContentPartPr/>
              <p14:nvPr/>
            </p14:nvContentPartPr>
            <p14:xfrm>
              <a:off x="3335060" y="3807030"/>
              <a:ext cx="293760" cy="29844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175C5360-EB92-4E69-8C8A-764B6B240C5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326420" y="3798030"/>
                <a:ext cx="311400" cy="31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855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F33D7E95-682C-4889-BB22-3D8BEF5C6BE9}"/>
              </a:ext>
            </a:extLst>
          </p:cNvPr>
          <p:cNvGrpSpPr/>
          <p:nvPr/>
        </p:nvGrpSpPr>
        <p:grpSpPr>
          <a:xfrm>
            <a:off x="1010488" y="2194240"/>
            <a:ext cx="1014528" cy="633960"/>
            <a:chOff x="801692" y="357510"/>
            <a:chExt cx="1014528" cy="63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14:cNvPr>
                <p14:cNvContentPartPr/>
                <p14:nvPr/>
              </p14:nvContentPartPr>
              <p14:xfrm>
                <a:off x="801692" y="660794"/>
                <a:ext cx="336240" cy="291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2692" y="651794"/>
                  <a:ext cx="353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14:cNvPr>
                <p14:cNvContentPartPr/>
                <p14:nvPr/>
              </p14:nvContentPartPr>
              <p14:xfrm>
                <a:off x="851420" y="783390"/>
                <a:ext cx="207000" cy="187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2420" y="774750"/>
                  <a:ext cx="224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14:cNvPr>
                <p14:cNvContentPartPr/>
                <p14:nvPr/>
              </p14:nvContentPartPr>
              <p14:xfrm>
                <a:off x="1379540" y="357510"/>
                <a:ext cx="436680" cy="6339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0900" y="348510"/>
                  <a:ext cx="454320" cy="65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50DD07D2-EBD6-4BB3-BD74-402C1F21E7E9}"/>
              </a:ext>
            </a:extLst>
          </p:cNvPr>
          <p:cNvGrpSpPr/>
          <p:nvPr/>
        </p:nvGrpSpPr>
        <p:grpSpPr>
          <a:xfrm>
            <a:off x="7703300" y="460110"/>
            <a:ext cx="1614240" cy="629640"/>
            <a:chOff x="7703300" y="460110"/>
            <a:chExt cx="161424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14:cNvPr>
                <p14:cNvContentPartPr/>
                <p14:nvPr/>
              </p14:nvContentPartPr>
              <p14:xfrm>
                <a:off x="7841180" y="460110"/>
                <a:ext cx="120960" cy="6296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32180" y="451470"/>
                  <a:ext cx="13860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14:cNvPr>
                <p14:cNvContentPartPr/>
                <p14:nvPr/>
              </p14:nvContentPartPr>
              <p14:xfrm>
                <a:off x="7703300" y="475590"/>
                <a:ext cx="650160" cy="8964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94300" y="466590"/>
                  <a:ext cx="667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14:cNvPr>
                <p14:cNvContentPartPr/>
                <p14:nvPr/>
              </p14:nvContentPartPr>
              <p14:xfrm>
                <a:off x="8490260" y="614910"/>
                <a:ext cx="153720" cy="261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81620" y="606270"/>
                  <a:ext cx="171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14:cNvPr>
                <p14:cNvContentPartPr/>
                <p14:nvPr/>
              </p14:nvContentPartPr>
              <p14:xfrm>
                <a:off x="8805260" y="485670"/>
                <a:ext cx="264600" cy="4032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96260" y="477030"/>
                  <a:ext cx="2822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14:cNvPr>
                <p14:cNvContentPartPr/>
                <p14:nvPr/>
              </p14:nvContentPartPr>
              <p14:xfrm>
                <a:off x="9118460" y="562350"/>
                <a:ext cx="199080" cy="28944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09460" y="553350"/>
                  <a:ext cx="216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14:cNvPr>
                <p14:cNvContentPartPr/>
                <p14:nvPr/>
              </p14:nvContentPartPr>
              <p14:xfrm>
                <a:off x="9143300" y="663510"/>
                <a:ext cx="99000" cy="3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34660" y="654510"/>
                  <a:ext cx="11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14:cNvPr>
                <p14:cNvContentPartPr/>
                <p14:nvPr/>
              </p14:nvContentPartPr>
              <p14:xfrm>
                <a:off x="9143300" y="763950"/>
                <a:ext cx="111600" cy="133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34660" y="754950"/>
                  <a:ext cx="1292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BE917E5-DA4F-4A50-B96E-DEECDD283969}"/>
              </a:ext>
            </a:extLst>
          </p:cNvPr>
          <p:cNvGrpSpPr/>
          <p:nvPr/>
        </p:nvGrpSpPr>
        <p:grpSpPr>
          <a:xfrm>
            <a:off x="9644780" y="525270"/>
            <a:ext cx="634680" cy="326520"/>
            <a:chOff x="9644780" y="525270"/>
            <a:chExt cx="6346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14:cNvPr>
                <p14:cNvContentPartPr/>
                <p14:nvPr/>
              </p14:nvContentPartPr>
              <p14:xfrm>
                <a:off x="9644780" y="676110"/>
                <a:ext cx="85320" cy="3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36140" y="667470"/>
                  <a:ext cx="102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14:cNvPr>
                <p14:cNvContentPartPr/>
                <p14:nvPr/>
              </p14:nvContentPartPr>
              <p14:xfrm>
                <a:off x="9644780" y="801030"/>
                <a:ext cx="60840" cy="118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36140" y="792390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14:cNvPr>
                <p14:cNvContentPartPr/>
                <p14:nvPr/>
              </p14:nvContentPartPr>
              <p14:xfrm>
                <a:off x="9996860" y="525270"/>
                <a:ext cx="282600" cy="3265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87860" y="516270"/>
                  <a:ext cx="300240" cy="3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14:cNvPr>
              <p14:cNvContentPartPr/>
              <p14:nvPr/>
            </p14:nvContentPartPr>
            <p14:xfrm>
              <a:off x="851376" y="549769"/>
              <a:ext cx="174600" cy="360"/>
            </p14:xfrm>
          </p:contentPart>
        </mc:Choice>
        <mc:Fallback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2376" y="540769"/>
                <a:ext cx="19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14:cNvPr>
              <p14:cNvContentPartPr/>
              <p14:nvPr/>
            </p14:nvContentPartPr>
            <p14:xfrm>
              <a:off x="901416" y="663169"/>
              <a:ext cx="288360" cy="25560"/>
            </p14:xfrm>
          </p:contentPart>
        </mc:Choice>
        <mc:Fallback>
          <p:pic>
            <p:nvPicPr>
              <p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2416" y="654529"/>
                <a:ext cx="306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14:cNvPr>
              <p14:cNvContentPartPr/>
              <p14:nvPr/>
            </p14:nvContentPartPr>
            <p14:xfrm>
              <a:off x="1574616" y="474529"/>
              <a:ext cx="266760" cy="388800"/>
            </p14:xfrm>
          </p:contentPart>
        </mc:Choice>
        <mc:Fallback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65616" y="465529"/>
                <a:ext cx="28440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upo 72">
            <a:extLst>
              <a:ext uri="{FF2B5EF4-FFF2-40B4-BE49-F238E27FC236}">
                <a16:creationId xmlns:a16="http://schemas.microsoft.com/office/drawing/2014/main" id="{76832FEE-AF97-4424-93C1-EBB0FF02AAFD}"/>
              </a:ext>
            </a:extLst>
          </p:cNvPr>
          <p:cNvGrpSpPr/>
          <p:nvPr/>
        </p:nvGrpSpPr>
        <p:grpSpPr>
          <a:xfrm>
            <a:off x="162380" y="3845910"/>
            <a:ext cx="2791800" cy="404280"/>
            <a:chOff x="162380" y="3845910"/>
            <a:chExt cx="279180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14:cNvPr>
                <p14:cNvContentPartPr/>
                <p14:nvPr/>
              </p14:nvContentPartPr>
              <p14:xfrm>
                <a:off x="162380" y="3894870"/>
                <a:ext cx="503640" cy="3225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3740" y="3885870"/>
                  <a:ext cx="521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14:cNvPr>
                <p14:cNvContentPartPr/>
                <p14:nvPr/>
              </p14:nvContentPartPr>
              <p14:xfrm>
                <a:off x="773660" y="3980190"/>
                <a:ext cx="179280" cy="24480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5020" y="3971190"/>
                  <a:ext cx="196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14:cNvPr>
                <p14:cNvContentPartPr/>
                <p14:nvPr/>
              </p14:nvContentPartPr>
              <p14:xfrm>
                <a:off x="1001540" y="3845910"/>
                <a:ext cx="313560" cy="3506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2540" y="3836910"/>
                  <a:ext cx="3312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14:cNvPr>
                <p14:cNvContentPartPr/>
                <p14:nvPr/>
              </p14:nvContentPartPr>
              <p14:xfrm>
                <a:off x="1302140" y="3867150"/>
                <a:ext cx="399960" cy="3164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93140" y="3858510"/>
                  <a:ext cx="417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14:cNvPr>
                <p14:cNvContentPartPr/>
                <p14:nvPr/>
              </p14:nvContentPartPr>
              <p14:xfrm>
                <a:off x="1640540" y="3937350"/>
                <a:ext cx="271080" cy="28368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31900" y="3928350"/>
                  <a:ext cx="288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14:cNvPr>
                <p14:cNvContentPartPr/>
                <p14:nvPr/>
              </p14:nvContentPartPr>
              <p14:xfrm>
                <a:off x="1928540" y="4046070"/>
                <a:ext cx="203400" cy="2041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19540" y="4037070"/>
                  <a:ext cx="221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14:cNvPr>
                <p14:cNvContentPartPr/>
                <p14:nvPr/>
              </p14:nvContentPartPr>
              <p14:xfrm>
                <a:off x="1991540" y="4160910"/>
                <a:ext cx="101520" cy="1008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82540" y="4151910"/>
                  <a:ext cx="119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14:cNvPr>
                <p14:cNvContentPartPr/>
                <p14:nvPr/>
              </p14:nvContentPartPr>
              <p14:xfrm>
                <a:off x="2229140" y="3924750"/>
                <a:ext cx="284760" cy="24624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0140" y="3915750"/>
                  <a:ext cx="302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14:cNvPr>
                <p14:cNvContentPartPr/>
                <p14:nvPr/>
              </p14:nvContentPartPr>
              <p14:xfrm>
                <a:off x="2342180" y="4020510"/>
                <a:ext cx="90360" cy="1591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3540" y="4011510"/>
                  <a:ext cx="10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14:cNvPr>
                <p14:cNvContentPartPr/>
                <p14:nvPr/>
              </p14:nvContentPartPr>
              <p14:xfrm>
                <a:off x="2617580" y="3995310"/>
                <a:ext cx="254160" cy="2664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08940" y="3986670"/>
                  <a:ext cx="271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14:cNvPr>
                <p14:cNvContentPartPr/>
                <p14:nvPr/>
              </p14:nvContentPartPr>
              <p14:xfrm>
                <a:off x="2730260" y="4044990"/>
                <a:ext cx="223920" cy="1548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21620" y="4036350"/>
                  <a:ext cx="24156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53D16856-1FBC-4A19-8CFD-2D90D8D69E3E}"/>
                  </a:ext>
                </a:extLst>
              </p14:cNvPr>
              <p14:cNvContentPartPr/>
              <p14:nvPr/>
            </p14:nvContentPartPr>
            <p14:xfrm>
              <a:off x="399936" y="244129"/>
              <a:ext cx="286560" cy="61884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53D16856-1FBC-4A19-8CFD-2D90D8D69E3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1296" y="235129"/>
                <a:ext cx="304200" cy="63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65456D9E-834A-4CC7-B3CD-8563AC9FD1AD}"/>
              </a:ext>
            </a:extLst>
          </p:cNvPr>
          <p:cNvGrpSpPr/>
          <p:nvPr/>
        </p:nvGrpSpPr>
        <p:grpSpPr>
          <a:xfrm>
            <a:off x="447496" y="2324920"/>
            <a:ext cx="375120" cy="613800"/>
            <a:chOff x="238700" y="488190"/>
            <a:chExt cx="375120" cy="61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716D2EAC-F1F5-4C72-9D73-4BF6A3A22BA6}"/>
                    </a:ext>
                  </a:extLst>
                </p14:cNvPr>
                <p14:cNvContentPartPr/>
                <p14:nvPr/>
              </p14:nvContentPartPr>
              <p14:xfrm>
                <a:off x="238700" y="488190"/>
                <a:ext cx="326520" cy="2649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716D2EAC-F1F5-4C72-9D73-4BF6A3A22B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9700" y="479550"/>
                  <a:ext cx="344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ED4B744B-066A-4793-8814-B0B05D3602A4}"/>
                    </a:ext>
                  </a:extLst>
                </p14:cNvPr>
                <p14:cNvContentPartPr/>
                <p14:nvPr/>
              </p14:nvContentPartPr>
              <p14:xfrm>
                <a:off x="402140" y="549750"/>
                <a:ext cx="211680" cy="55224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ED4B744B-066A-4793-8814-B0B05D3602A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3140" y="541110"/>
                  <a:ext cx="22932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062DDD9E-84E1-453C-9B26-08B4D7657BDD}"/>
              </a:ext>
            </a:extLst>
          </p:cNvPr>
          <p:cNvGrpSpPr/>
          <p:nvPr/>
        </p:nvGrpSpPr>
        <p:grpSpPr>
          <a:xfrm>
            <a:off x="2343260" y="2354430"/>
            <a:ext cx="1223280" cy="577080"/>
            <a:chOff x="2343260" y="2354430"/>
            <a:chExt cx="1223280" cy="57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6AF4ED5C-DF84-476C-B53E-494170782F0D}"/>
                    </a:ext>
                  </a:extLst>
                </p14:cNvPr>
                <p14:cNvContentPartPr/>
                <p14:nvPr/>
              </p14:nvContentPartPr>
              <p14:xfrm>
                <a:off x="2343260" y="2382510"/>
                <a:ext cx="211680" cy="18828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6AF4ED5C-DF84-476C-B53E-494170782F0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34620" y="2373870"/>
                  <a:ext cx="229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6D76EB7B-B477-4513-BE5D-6F0D8F883AA2}"/>
                    </a:ext>
                  </a:extLst>
                </p14:cNvPr>
                <p14:cNvContentPartPr/>
                <p14:nvPr/>
              </p14:nvContentPartPr>
              <p14:xfrm>
                <a:off x="2692460" y="2563950"/>
                <a:ext cx="90000" cy="29160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6D76EB7B-B477-4513-BE5D-6F0D8F883AA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83820" y="2555310"/>
                  <a:ext cx="107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535E6A66-FBEC-4EA2-9FB3-D35BF115A9FF}"/>
                    </a:ext>
                  </a:extLst>
                </p14:cNvPr>
                <p14:cNvContentPartPr/>
                <p14:nvPr/>
              </p14:nvContentPartPr>
              <p14:xfrm>
                <a:off x="2991980" y="2354430"/>
                <a:ext cx="159840" cy="23652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535E6A66-FBEC-4EA2-9FB3-D35BF115A9F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82980" y="2345790"/>
                  <a:ext cx="1774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6D3A81C3-CE2E-45C4-9D3C-4A59D01CB941}"/>
                    </a:ext>
                  </a:extLst>
                </p14:cNvPr>
                <p14:cNvContentPartPr/>
                <p14:nvPr/>
              </p14:nvContentPartPr>
              <p14:xfrm>
                <a:off x="3253700" y="2404830"/>
                <a:ext cx="312840" cy="52668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6D3A81C3-CE2E-45C4-9D3C-4A59D01CB94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45060" y="2395830"/>
                  <a:ext cx="330480" cy="54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3C50411-303E-4596-9887-18873E0401C1}"/>
                  </a:ext>
                </a:extLst>
              </p14:cNvPr>
              <p14:cNvContentPartPr/>
              <p14:nvPr/>
            </p14:nvContentPartPr>
            <p14:xfrm>
              <a:off x="2442260" y="415830"/>
              <a:ext cx="637560" cy="5403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3C50411-303E-4596-9887-18873E0401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33260" y="406830"/>
                <a:ext cx="655200" cy="5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00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F33D7E95-682C-4889-BB22-3D8BEF5C6BE9}"/>
              </a:ext>
            </a:extLst>
          </p:cNvPr>
          <p:cNvGrpSpPr/>
          <p:nvPr/>
        </p:nvGrpSpPr>
        <p:grpSpPr>
          <a:xfrm>
            <a:off x="1010488" y="2194240"/>
            <a:ext cx="1014528" cy="633960"/>
            <a:chOff x="801692" y="357510"/>
            <a:chExt cx="1014528" cy="63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14:cNvPr>
                <p14:cNvContentPartPr/>
                <p14:nvPr/>
              </p14:nvContentPartPr>
              <p14:xfrm>
                <a:off x="801692" y="660794"/>
                <a:ext cx="336240" cy="291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2692" y="651794"/>
                  <a:ext cx="353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14:cNvPr>
                <p14:cNvContentPartPr/>
                <p14:nvPr/>
              </p14:nvContentPartPr>
              <p14:xfrm>
                <a:off x="851420" y="783390"/>
                <a:ext cx="207000" cy="187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2420" y="774750"/>
                  <a:ext cx="224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14:cNvPr>
                <p14:cNvContentPartPr/>
                <p14:nvPr/>
              </p14:nvContentPartPr>
              <p14:xfrm>
                <a:off x="1379540" y="357510"/>
                <a:ext cx="436680" cy="6339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0900" y="348510"/>
                  <a:ext cx="454320" cy="65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50DD07D2-EBD6-4BB3-BD74-402C1F21E7E9}"/>
              </a:ext>
            </a:extLst>
          </p:cNvPr>
          <p:cNvGrpSpPr/>
          <p:nvPr/>
        </p:nvGrpSpPr>
        <p:grpSpPr>
          <a:xfrm>
            <a:off x="7703300" y="460110"/>
            <a:ext cx="1614240" cy="629640"/>
            <a:chOff x="7703300" y="460110"/>
            <a:chExt cx="161424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14:cNvPr>
                <p14:cNvContentPartPr/>
                <p14:nvPr/>
              </p14:nvContentPartPr>
              <p14:xfrm>
                <a:off x="7841180" y="460110"/>
                <a:ext cx="120960" cy="6296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32180" y="451470"/>
                  <a:ext cx="13860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14:cNvPr>
                <p14:cNvContentPartPr/>
                <p14:nvPr/>
              </p14:nvContentPartPr>
              <p14:xfrm>
                <a:off x="7703300" y="475590"/>
                <a:ext cx="650160" cy="8964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94300" y="466590"/>
                  <a:ext cx="667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14:cNvPr>
                <p14:cNvContentPartPr/>
                <p14:nvPr/>
              </p14:nvContentPartPr>
              <p14:xfrm>
                <a:off x="8490260" y="614910"/>
                <a:ext cx="153720" cy="261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81620" y="606270"/>
                  <a:ext cx="171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14:cNvPr>
                <p14:cNvContentPartPr/>
                <p14:nvPr/>
              </p14:nvContentPartPr>
              <p14:xfrm>
                <a:off x="8805260" y="485670"/>
                <a:ext cx="264600" cy="4032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96260" y="477030"/>
                  <a:ext cx="2822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14:cNvPr>
                <p14:cNvContentPartPr/>
                <p14:nvPr/>
              </p14:nvContentPartPr>
              <p14:xfrm>
                <a:off x="9118460" y="562350"/>
                <a:ext cx="199080" cy="28944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09460" y="553350"/>
                  <a:ext cx="216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14:cNvPr>
                <p14:cNvContentPartPr/>
                <p14:nvPr/>
              </p14:nvContentPartPr>
              <p14:xfrm>
                <a:off x="9143300" y="663510"/>
                <a:ext cx="99000" cy="3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34660" y="654510"/>
                  <a:ext cx="11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14:cNvPr>
                <p14:cNvContentPartPr/>
                <p14:nvPr/>
              </p14:nvContentPartPr>
              <p14:xfrm>
                <a:off x="9143300" y="763950"/>
                <a:ext cx="111600" cy="133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34660" y="754950"/>
                  <a:ext cx="1292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BE917E5-DA4F-4A50-B96E-DEECDD283969}"/>
              </a:ext>
            </a:extLst>
          </p:cNvPr>
          <p:cNvGrpSpPr/>
          <p:nvPr/>
        </p:nvGrpSpPr>
        <p:grpSpPr>
          <a:xfrm>
            <a:off x="9644780" y="525270"/>
            <a:ext cx="634680" cy="326520"/>
            <a:chOff x="9644780" y="525270"/>
            <a:chExt cx="6346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14:cNvPr>
                <p14:cNvContentPartPr/>
                <p14:nvPr/>
              </p14:nvContentPartPr>
              <p14:xfrm>
                <a:off x="9644780" y="676110"/>
                <a:ext cx="85320" cy="3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36140" y="667470"/>
                  <a:ext cx="102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14:cNvPr>
                <p14:cNvContentPartPr/>
                <p14:nvPr/>
              </p14:nvContentPartPr>
              <p14:xfrm>
                <a:off x="9644780" y="801030"/>
                <a:ext cx="60840" cy="118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36140" y="792390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14:cNvPr>
                <p14:cNvContentPartPr/>
                <p14:nvPr/>
              </p14:nvContentPartPr>
              <p14:xfrm>
                <a:off x="9996860" y="525270"/>
                <a:ext cx="282600" cy="3265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87860" y="516270"/>
                  <a:ext cx="300240" cy="3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14:cNvPr>
              <p14:cNvContentPartPr/>
              <p14:nvPr/>
            </p14:nvContentPartPr>
            <p14:xfrm>
              <a:off x="851376" y="549769"/>
              <a:ext cx="174600" cy="360"/>
            </p14:xfrm>
          </p:contentPart>
        </mc:Choice>
        <mc:Fallback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2376" y="540769"/>
                <a:ext cx="19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14:cNvPr>
              <p14:cNvContentPartPr/>
              <p14:nvPr/>
            </p14:nvContentPartPr>
            <p14:xfrm>
              <a:off x="901416" y="663169"/>
              <a:ext cx="288360" cy="25560"/>
            </p14:xfrm>
          </p:contentPart>
        </mc:Choice>
        <mc:Fallback>
          <p:pic>
            <p:nvPicPr>
              <p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2416" y="654529"/>
                <a:ext cx="306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14:cNvPr>
              <p14:cNvContentPartPr/>
              <p14:nvPr/>
            </p14:nvContentPartPr>
            <p14:xfrm>
              <a:off x="1574616" y="474529"/>
              <a:ext cx="266760" cy="388800"/>
            </p14:xfrm>
          </p:contentPart>
        </mc:Choice>
        <mc:Fallback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65616" y="465529"/>
                <a:ext cx="28440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upo 72">
            <a:extLst>
              <a:ext uri="{FF2B5EF4-FFF2-40B4-BE49-F238E27FC236}">
                <a16:creationId xmlns:a16="http://schemas.microsoft.com/office/drawing/2014/main" id="{76832FEE-AF97-4424-93C1-EBB0FF02AAFD}"/>
              </a:ext>
            </a:extLst>
          </p:cNvPr>
          <p:cNvGrpSpPr/>
          <p:nvPr/>
        </p:nvGrpSpPr>
        <p:grpSpPr>
          <a:xfrm>
            <a:off x="162380" y="3845910"/>
            <a:ext cx="2791800" cy="404280"/>
            <a:chOff x="162380" y="3845910"/>
            <a:chExt cx="279180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14:cNvPr>
                <p14:cNvContentPartPr/>
                <p14:nvPr/>
              </p14:nvContentPartPr>
              <p14:xfrm>
                <a:off x="162380" y="3894870"/>
                <a:ext cx="503640" cy="3225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3740" y="3885870"/>
                  <a:ext cx="521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14:cNvPr>
                <p14:cNvContentPartPr/>
                <p14:nvPr/>
              </p14:nvContentPartPr>
              <p14:xfrm>
                <a:off x="773660" y="3980190"/>
                <a:ext cx="179280" cy="24480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5020" y="3971190"/>
                  <a:ext cx="196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14:cNvPr>
                <p14:cNvContentPartPr/>
                <p14:nvPr/>
              </p14:nvContentPartPr>
              <p14:xfrm>
                <a:off x="1001540" y="3845910"/>
                <a:ext cx="313560" cy="3506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2540" y="3836910"/>
                  <a:ext cx="3312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14:cNvPr>
                <p14:cNvContentPartPr/>
                <p14:nvPr/>
              </p14:nvContentPartPr>
              <p14:xfrm>
                <a:off x="1302140" y="3867150"/>
                <a:ext cx="399960" cy="3164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93140" y="3858510"/>
                  <a:ext cx="417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14:cNvPr>
                <p14:cNvContentPartPr/>
                <p14:nvPr/>
              </p14:nvContentPartPr>
              <p14:xfrm>
                <a:off x="1640540" y="3937350"/>
                <a:ext cx="271080" cy="28368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31900" y="3928350"/>
                  <a:ext cx="288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14:cNvPr>
                <p14:cNvContentPartPr/>
                <p14:nvPr/>
              </p14:nvContentPartPr>
              <p14:xfrm>
                <a:off x="1928540" y="4046070"/>
                <a:ext cx="203400" cy="2041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19540" y="4037070"/>
                  <a:ext cx="221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14:cNvPr>
                <p14:cNvContentPartPr/>
                <p14:nvPr/>
              </p14:nvContentPartPr>
              <p14:xfrm>
                <a:off x="1991540" y="4160910"/>
                <a:ext cx="101520" cy="1008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82540" y="4151910"/>
                  <a:ext cx="119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14:cNvPr>
                <p14:cNvContentPartPr/>
                <p14:nvPr/>
              </p14:nvContentPartPr>
              <p14:xfrm>
                <a:off x="2229140" y="3924750"/>
                <a:ext cx="284760" cy="24624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0140" y="3915750"/>
                  <a:ext cx="302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14:cNvPr>
                <p14:cNvContentPartPr/>
                <p14:nvPr/>
              </p14:nvContentPartPr>
              <p14:xfrm>
                <a:off x="2342180" y="4020510"/>
                <a:ext cx="90360" cy="1591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3540" y="4011510"/>
                  <a:ext cx="10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14:cNvPr>
                <p14:cNvContentPartPr/>
                <p14:nvPr/>
              </p14:nvContentPartPr>
              <p14:xfrm>
                <a:off x="2617580" y="3995310"/>
                <a:ext cx="254160" cy="2664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08940" y="3986670"/>
                  <a:ext cx="271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14:cNvPr>
                <p14:cNvContentPartPr/>
                <p14:nvPr/>
              </p14:nvContentPartPr>
              <p14:xfrm>
                <a:off x="2730260" y="4044990"/>
                <a:ext cx="223920" cy="1548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21620" y="4036350"/>
                  <a:ext cx="24156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53D16856-1FBC-4A19-8CFD-2D90D8D69E3E}"/>
                  </a:ext>
                </a:extLst>
              </p14:cNvPr>
              <p14:cNvContentPartPr/>
              <p14:nvPr/>
            </p14:nvContentPartPr>
            <p14:xfrm>
              <a:off x="399936" y="244129"/>
              <a:ext cx="286560" cy="61884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53D16856-1FBC-4A19-8CFD-2D90D8D69E3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1296" y="235129"/>
                <a:ext cx="304200" cy="63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65456D9E-834A-4CC7-B3CD-8563AC9FD1AD}"/>
              </a:ext>
            </a:extLst>
          </p:cNvPr>
          <p:cNvGrpSpPr/>
          <p:nvPr/>
        </p:nvGrpSpPr>
        <p:grpSpPr>
          <a:xfrm>
            <a:off x="447496" y="2324920"/>
            <a:ext cx="375120" cy="613800"/>
            <a:chOff x="238700" y="488190"/>
            <a:chExt cx="375120" cy="61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716D2EAC-F1F5-4C72-9D73-4BF6A3A22BA6}"/>
                    </a:ext>
                  </a:extLst>
                </p14:cNvPr>
                <p14:cNvContentPartPr/>
                <p14:nvPr/>
              </p14:nvContentPartPr>
              <p14:xfrm>
                <a:off x="238700" y="488190"/>
                <a:ext cx="326520" cy="2649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716D2EAC-F1F5-4C72-9D73-4BF6A3A22B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9700" y="479550"/>
                  <a:ext cx="344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ED4B744B-066A-4793-8814-B0B05D3602A4}"/>
                    </a:ext>
                  </a:extLst>
                </p14:cNvPr>
                <p14:cNvContentPartPr/>
                <p14:nvPr/>
              </p14:nvContentPartPr>
              <p14:xfrm>
                <a:off x="402140" y="549750"/>
                <a:ext cx="211680" cy="55224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ED4B744B-066A-4793-8814-B0B05D3602A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3140" y="541110"/>
                  <a:ext cx="22932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062DDD9E-84E1-453C-9B26-08B4D7657BDD}"/>
              </a:ext>
            </a:extLst>
          </p:cNvPr>
          <p:cNvGrpSpPr/>
          <p:nvPr/>
        </p:nvGrpSpPr>
        <p:grpSpPr>
          <a:xfrm>
            <a:off x="2343260" y="2382510"/>
            <a:ext cx="1223280" cy="549000"/>
            <a:chOff x="2343260" y="2382510"/>
            <a:chExt cx="1223280" cy="54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6AF4ED5C-DF84-476C-B53E-494170782F0D}"/>
                    </a:ext>
                  </a:extLst>
                </p14:cNvPr>
                <p14:cNvContentPartPr/>
                <p14:nvPr/>
              </p14:nvContentPartPr>
              <p14:xfrm>
                <a:off x="2343260" y="2382510"/>
                <a:ext cx="211680" cy="18828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6AF4ED5C-DF84-476C-B53E-494170782F0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34620" y="2373870"/>
                  <a:ext cx="229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6D76EB7B-B477-4513-BE5D-6F0D8F883AA2}"/>
                    </a:ext>
                  </a:extLst>
                </p14:cNvPr>
                <p14:cNvContentPartPr/>
                <p14:nvPr/>
              </p14:nvContentPartPr>
              <p14:xfrm>
                <a:off x="2692460" y="2563950"/>
                <a:ext cx="90000" cy="29160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6D76EB7B-B477-4513-BE5D-6F0D8F883AA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83820" y="2555310"/>
                  <a:ext cx="107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6D3A81C3-CE2E-45C4-9D3C-4A59D01CB941}"/>
                    </a:ext>
                  </a:extLst>
                </p14:cNvPr>
                <p14:cNvContentPartPr/>
                <p14:nvPr/>
              </p14:nvContentPartPr>
              <p14:xfrm>
                <a:off x="3253700" y="2404830"/>
                <a:ext cx="312840" cy="52668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6D3A81C3-CE2E-45C4-9D3C-4A59D01CB94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45060" y="2395830"/>
                  <a:ext cx="330480" cy="54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3C50411-303E-4596-9887-18873E0401C1}"/>
                  </a:ext>
                </a:extLst>
              </p14:cNvPr>
              <p14:cNvContentPartPr/>
              <p14:nvPr/>
            </p14:nvContentPartPr>
            <p14:xfrm>
              <a:off x="2442260" y="415830"/>
              <a:ext cx="637560" cy="5403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3C50411-303E-4596-9887-18873E0401C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33260" y="406830"/>
                <a:ext cx="655200" cy="55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5330E1C5-7899-42A9-A928-8655D14C72AB}"/>
              </a:ext>
            </a:extLst>
          </p:cNvPr>
          <p:cNvGrpSpPr/>
          <p:nvPr/>
        </p:nvGrpSpPr>
        <p:grpSpPr>
          <a:xfrm>
            <a:off x="4321100" y="1416990"/>
            <a:ext cx="1637640" cy="862560"/>
            <a:chOff x="4321100" y="1416990"/>
            <a:chExt cx="1637640" cy="86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374892F7-F4B2-450E-975B-6E8FBED0A9F5}"/>
                    </a:ext>
                  </a:extLst>
                </p14:cNvPr>
                <p14:cNvContentPartPr/>
                <p14:nvPr/>
              </p14:nvContentPartPr>
              <p14:xfrm>
                <a:off x="4321100" y="1416990"/>
                <a:ext cx="662760" cy="862560"/>
              </p14:xfrm>
            </p:contentPart>
          </mc:Choice>
          <mc:Fallback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374892F7-F4B2-450E-975B-6E8FBED0A9F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12460" y="1408350"/>
                  <a:ext cx="680400" cy="88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6C715C49-29FD-4035-A33E-B8F1EB16C776}"/>
                    </a:ext>
                  </a:extLst>
                </p14:cNvPr>
                <p14:cNvContentPartPr/>
                <p14:nvPr/>
              </p14:nvContentPartPr>
              <p14:xfrm>
                <a:off x="4509020" y="1740990"/>
                <a:ext cx="186840" cy="133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6C715C49-29FD-4035-A33E-B8F1EB16C7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00380" y="1731990"/>
                  <a:ext cx="204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58C1347F-CD4A-41DF-9B44-EE5DCEB42C57}"/>
                    </a:ext>
                  </a:extLst>
                </p14:cNvPr>
                <p14:cNvContentPartPr/>
                <p14:nvPr/>
              </p14:nvContentPartPr>
              <p14:xfrm>
                <a:off x="4383740" y="2053830"/>
                <a:ext cx="512640" cy="6336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58C1347F-CD4A-41DF-9B44-EE5DCEB42C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74740" y="2045190"/>
                  <a:ext cx="530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C2E87608-22FF-4271-93E5-4B518D24CD87}"/>
                    </a:ext>
                  </a:extLst>
                </p14:cNvPr>
                <p14:cNvContentPartPr/>
                <p14:nvPr/>
              </p14:nvContentPartPr>
              <p14:xfrm>
                <a:off x="5222900" y="1740990"/>
                <a:ext cx="224640" cy="36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C2E87608-22FF-4271-93E5-4B518D24CD8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14260" y="1731990"/>
                  <a:ext cx="242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1864ABBA-4B4C-4E7D-9F57-C4BFD6BA9E64}"/>
                    </a:ext>
                  </a:extLst>
                </p14:cNvPr>
                <p14:cNvContentPartPr/>
                <p14:nvPr/>
              </p14:nvContentPartPr>
              <p14:xfrm>
                <a:off x="5298140" y="1941150"/>
                <a:ext cx="161640" cy="2628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1864ABBA-4B4C-4E7D-9F57-C4BFD6BA9E6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89500" y="1932510"/>
                  <a:ext cx="179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81E97746-773F-48E4-A24D-7BB3B1D57AEE}"/>
                    </a:ext>
                  </a:extLst>
                </p14:cNvPr>
                <p14:cNvContentPartPr/>
                <p14:nvPr/>
              </p14:nvContentPartPr>
              <p14:xfrm>
                <a:off x="5773340" y="1665750"/>
                <a:ext cx="185400" cy="48780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81E97746-773F-48E4-A24D-7BB3B1D57AE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64700" y="1656750"/>
                  <a:ext cx="203040" cy="50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50E79A4-18C2-4B6F-93A8-187EED1DAFC5}"/>
              </a:ext>
            </a:extLst>
          </p:cNvPr>
          <p:cNvGrpSpPr/>
          <p:nvPr/>
        </p:nvGrpSpPr>
        <p:grpSpPr>
          <a:xfrm>
            <a:off x="3293300" y="2366670"/>
            <a:ext cx="1316160" cy="2253960"/>
            <a:chOff x="3293300" y="2366670"/>
            <a:chExt cx="1316160" cy="225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5E4B0391-BC4C-4618-9613-503084371D73}"/>
                    </a:ext>
                  </a:extLst>
                </p14:cNvPr>
                <p14:cNvContentPartPr/>
                <p14:nvPr/>
              </p14:nvContentPartPr>
              <p14:xfrm>
                <a:off x="3524060" y="2366670"/>
                <a:ext cx="1085400" cy="156096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5E4B0391-BC4C-4618-9613-503084371D7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15420" y="2358030"/>
                  <a:ext cx="1103040" cy="15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606A56AF-DC91-4241-AC29-48A7CCFD0DA3}"/>
                    </a:ext>
                  </a:extLst>
                </p14:cNvPr>
                <p14:cNvContentPartPr/>
                <p14:nvPr/>
              </p14:nvContentPartPr>
              <p14:xfrm>
                <a:off x="3531980" y="3907830"/>
                <a:ext cx="312120" cy="8820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606A56AF-DC91-4241-AC29-48A7CCFD0DA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22980" y="3898830"/>
                  <a:ext cx="329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7D037CE2-91EB-4A58-9495-BFDFD120834A}"/>
                    </a:ext>
                  </a:extLst>
                </p14:cNvPr>
                <p14:cNvContentPartPr/>
                <p14:nvPr/>
              </p14:nvContentPartPr>
              <p14:xfrm>
                <a:off x="3293300" y="4045710"/>
                <a:ext cx="139320" cy="57492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7D037CE2-91EB-4A58-9495-BFDFD120834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84660" y="4036710"/>
                  <a:ext cx="156960" cy="59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946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F33D7E95-682C-4889-BB22-3D8BEF5C6BE9}"/>
              </a:ext>
            </a:extLst>
          </p:cNvPr>
          <p:cNvGrpSpPr/>
          <p:nvPr/>
        </p:nvGrpSpPr>
        <p:grpSpPr>
          <a:xfrm>
            <a:off x="1010488" y="2194240"/>
            <a:ext cx="1014528" cy="633960"/>
            <a:chOff x="801692" y="357510"/>
            <a:chExt cx="1014528" cy="63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14:cNvPr>
                <p14:cNvContentPartPr/>
                <p14:nvPr/>
              </p14:nvContentPartPr>
              <p14:xfrm>
                <a:off x="801692" y="660794"/>
                <a:ext cx="336240" cy="291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2692" y="651794"/>
                  <a:ext cx="353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14:cNvPr>
                <p14:cNvContentPartPr/>
                <p14:nvPr/>
              </p14:nvContentPartPr>
              <p14:xfrm>
                <a:off x="851420" y="783390"/>
                <a:ext cx="207000" cy="187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2420" y="774750"/>
                  <a:ext cx="224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14:cNvPr>
                <p14:cNvContentPartPr/>
                <p14:nvPr/>
              </p14:nvContentPartPr>
              <p14:xfrm>
                <a:off x="1379540" y="357510"/>
                <a:ext cx="436680" cy="6339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0900" y="348510"/>
                  <a:ext cx="454320" cy="65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50DD07D2-EBD6-4BB3-BD74-402C1F21E7E9}"/>
              </a:ext>
            </a:extLst>
          </p:cNvPr>
          <p:cNvGrpSpPr/>
          <p:nvPr/>
        </p:nvGrpSpPr>
        <p:grpSpPr>
          <a:xfrm>
            <a:off x="7703300" y="460110"/>
            <a:ext cx="1614240" cy="629640"/>
            <a:chOff x="7703300" y="460110"/>
            <a:chExt cx="161424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14:cNvPr>
                <p14:cNvContentPartPr/>
                <p14:nvPr/>
              </p14:nvContentPartPr>
              <p14:xfrm>
                <a:off x="7841180" y="460110"/>
                <a:ext cx="120960" cy="6296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32180" y="451470"/>
                  <a:ext cx="13860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14:cNvPr>
                <p14:cNvContentPartPr/>
                <p14:nvPr/>
              </p14:nvContentPartPr>
              <p14:xfrm>
                <a:off x="7703300" y="475590"/>
                <a:ext cx="650160" cy="8964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94300" y="466590"/>
                  <a:ext cx="667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14:cNvPr>
                <p14:cNvContentPartPr/>
                <p14:nvPr/>
              </p14:nvContentPartPr>
              <p14:xfrm>
                <a:off x="8490260" y="614910"/>
                <a:ext cx="153720" cy="261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81620" y="606270"/>
                  <a:ext cx="171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14:cNvPr>
                <p14:cNvContentPartPr/>
                <p14:nvPr/>
              </p14:nvContentPartPr>
              <p14:xfrm>
                <a:off x="8805260" y="485670"/>
                <a:ext cx="264600" cy="4032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96260" y="477030"/>
                  <a:ext cx="2822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14:cNvPr>
                <p14:cNvContentPartPr/>
                <p14:nvPr/>
              </p14:nvContentPartPr>
              <p14:xfrm>
                <a:off x="9118460" y="562350"/>
                <a:ext cx="199080" cy="28944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09460" y="553350"/>
                  <a:ext cx="216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14:cNvPr>
                <p14:cNvContentPartPr/>
                <p14:nvPr/>
              </p14:nvContentPartPr>
              <p14:xfrm>
                <a:off x="9143300" y="663510"/>
                <a:ext cx="99000" cy="3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34660" y="654510"/>
                  <a:ext cx="11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14:cNvPr>
                <p14:cNvContentPartPr/>
                <p14:nvPr/>
              </p14:nvContentPartPr>
              <p14:xfrm>
                <a:off x="9143300" y="763950"/>
                <a:ext cx="111600" cy="133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34660" y="754950"/>
                  <a:ext cx="1292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BE917E5-DA4F-4A50-B96E-DEECDD283969}"/>
              </a:ext>
            </a:extLst>
          </p:cNvPr>
          <p:cNvGrpSpPr/>
          <p:nvPr/>
        </p:nvGrpSpPr>
        <p:grpSpPr>
          <a:xfrm>
            <a:off x="9644780" y="525270"/>
            <a:ext cx="634680" cy="326520"/>
            <a:chOff x="9644780" y="525270"/>
            <a:chExt cx="6346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14:cNvPr>
                <p14:cNvContentPartPr/>
                <p14:nvPr/>
              </p14:nvContentPartPr>
              <p14:xfrm>
                <a:off x="9644780" y="676110"/>
                <a:ext cx="85320" cy="3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36140" y="667470"/>
                  <a:ext cx="102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14:cNvPr>
                <p14:cNvContentPartPr/>
                <p14:nvPr/>
              </p14:nvContentPartPr>
              <p14:xfrm>
                <a:off x="9644780" y="801030"/>
                <a:ext cx="60840" cy="118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36140" y="792390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14:cNvPr>
                <p14:cNvContentPartPr/>
                <p14:nvPr/>
              </p14:nvContentPartPr>
              <p14:xfrm>
                <a:off x="9996860" y="525270"/>
                <a:ext cx="282600" cy="3265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87860" y="516270"/>
                  <a:ext cx="300240" cy="3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14:cNvPr>
              <p14:cNvContentPartPr/>
              <p14:nvPr/>
            </p14:nvContentPartPr>
            <p14:xfrm>
              <a:off x="851376" y="549769"/>
              <a:ext cx="174600" cy="360"/>
            </p14:xfrm>
          </p:contentPart>
        </mc:Choice>
        <mc:Fallback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2376" y="540769"/>
                <a:ext cx="19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14:cNvPr>
              <p14:cNvContentPartPr/>
              <p14:nvPr/>
            </p14:nvContentPartPr>
            <p14:xfrm>
              <a:off x="901416" y="663169"/>
              <a:ext cx="288360" cy="25560"/>
            </p14:xfrm>
          </p:contentPart>
        </mc:Choice>
        <mc:Fallback>
          <p:pic>
            <p:nvPicPr>
              <p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2416" y="654529"/>
                <a:ext cx="306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14:cNvPr>
              <p14:cNvContentPartPr/>
              <p14:nvPr/>
            </p14:nvContentPartPr>
            <p14:xfrm>
              <a:off x="1574616" y="474529"/>
              <a:ext cx="266760" cy="388800"/>
            </p14:xfrm>
          </p:contentPart>
        </mc:Choice>
        <mc:Fallback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65616" y="465529"/>
                <a:ext cx="28440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upo 72">
            <a:extLst>
              <a:ext uri="{FF2B5EF4-FFF2-40B4-BE49-F238E27FC236}">
                <a16:creationId xmlns:a16="http://schemas.microsoft.com/office/drawing/2014/main" id="{76832FEE-AF97-4424-93C1-EBB0FF02AAFD}"/>
              </a:ext>
            </a:extLst>
          </p:cNvPr>
          <p:cNvGrpSpPr/>
          <p:nvPr/>
        </p:nvGrpSpPr>
        <p:grpSpPr>
          <a:xfrm>
            <a:off x="162380" y="3845910"/>
            <a:ext cx="2791800" cy="404280"/>
            <a:chOff x="162380" y="3845910"/>
            <a:chExt cx="279180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14:cNvPr>
                <p14:cNvContentPartPr/>
                <p14:nvPr/>
              </p14:nvContentPartPr>
              <p14:xfrm>
                <a:off x="162380" y="3894870"/>
                <a:ext cx="503640" cy="3225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3740" y="3885870"/>
                  <a:ext cx="521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14:cNvPr>
                <p14:cNvContentPartPr/>
                <p14:nvPr/>
              </p14:nvContentPartPr>
              <p14:xfrm>
                <a:off x="773660" y="3980190"/>
                <a:ext cx="179280" cy="24480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5020" y="3971190"/>
                  <a:ext cx="196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14:cNvPr>
                <p14:cNvContentPartPr/>
                <p14:nvPr/>
              </p14:nvContentPartPr>
              <p14:xfrm>
                <a:off x="1001540" y="3845910"/>
                <a:ext cx="313560" cy="3506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2540" y="3836910"/>
                  <a:ext cx="3312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14:cNvPr>
                <p14:cNvContentPartPr/>
                <p14:nvPr/>
              </p14:nvContentPartPr>
              <p14:xfrm>
                <a:off x="1302140" y="3867150"/>
                <a:ext cx="399960" cy="3164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93140" y="3858510"/>
                  <a:ext cx="417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14:cNvPr>
                <p14:cNvContentPartPr/>
                <p14:nvPr/>
              </p14:nvContentPartPr>
              <p14:xfrm>
                <a:off x="1640540" y="3937350"/>
                <a:ext cx="271080" cy="28368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31900" y="3928350"/>
                  <a:ext cx="288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14:cNvPr>
                <p14:cNvContentPartPr/>
                <p14:nvPr/>
              </p14:nvContentPartPr>
              <p14:xfrm>
                <a:off x="1928540" y="4046070"/>
                <a:ext cx="203400" cy="2041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19540" y="4037070"/>
                  <a:ext cx="221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14:cNvPr>
                <p14:cNvContentPartPr/>
                <p14:nvPr/>
              </p14:nvContentPartPr>
              <p14:xfrm>
                <a:off x="1991540" y="4160910"/>
                <a:ext cx="101520" cy="1008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82540" y="4151910"/>
                  <a:ext cx="119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14:cNvPr>
                <p14:cNvContentPartPr/>
                <p14:nvPr/>
              </p14:nvContentPartPr>
              <p14:xfrm>
                <a:off x="2229140" y="3924750"/>
                <a:ext cx="284760" cy="24624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0140" y="3915750"/>
                  <a:ext cx="302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14:cNvPr>
                <p14:cNvContentPartPr/>
                <p14:nvPr/>
              </p14:nvContentPartPr>
              <p14:xfrm>
                <a:off x="2342180" y="4020510"/>
                <a:ext cx="90360" cy="1591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3540" y="4011510"/>
                  <a:ext cx="10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14:cNvPr>
                <p14:cNvContentPartPr/>
                <p14:nvPr/>
              </p14:nvContentPartPr>
              <p14:xfrm>
                <a:off x="2617580" y="3995310"/>
                <a:ext cx="254160" cy="2664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08940" y="3986670"/>
                  <a:ext cx="271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14:cNvPr>
                <p14:cNvContentPartPr/>
                <p14:nvPr/>
              </p14:nvContentPartPr>
              <p14:xfrm>
                <a:off x="2730260" y="4044990"/>
                <a:ext cx="223920" cy="1548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21620" y="4036350"/>
                  <a:ext cx="24156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53D16856-1FBC-4A19-8CFD-2D90D8D69E3E}"/>
                  </a:ext>
                </a:extLst>
              </p14:cNvPr>
              <p14:cNvContentPartPr/>
              <p14:nvPr/>
            </p14:nvContentPartPr>
            <p14:xfrm>
              <a:off x="399936" y="244129"/>
              <a:ext cx="286560" cy="61884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53D16856-1FBC-4A19-8CFD-2D90D8D69E3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1296" y="235129"/>
                <a:ext cx="304200" cy="63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65456D9E-834A-4CC7-B3CD-8563AC9FD1AD}"/>
              </a:ext>
            </a:extLst>
          </p:cNvPr>
          <p:cNvGrpSpPr/>
          <p:nvPr/>
        </p:nvGrpSpPr>
        <p:grpSpPr>
          <a:xfrm>
            <a:off x="447496" y="2324920"/>
            <a:ext cx="375120" cy="613800"/>
            <a:chOff x="238700" y="488190"/>
            <a:chExt cx="375120" cy="61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716D2EAC-F1F5-4C72-9D73-4BF6A3A22BA6}"/>
                    </a:ext>
                  </a:extLst>
                </p14:cNvPr>
                <p14:cNvContentPartPr/>
                <p14:nvPr/>
              </p14:nvContentPartPr>
              <p14:xfrm>
                <a:off x="238700" y="488190"/>
                <a:ext cx="326520" cy="2649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716D2EAC-F1F5-4C72-9D73-4BF6A3A22B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9700" y="479550"/>
                  <a:ext cx="344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ED4B744B-066A-4793-8814-B0B05D3602A4}"/>
                    </a:ext>
                  </a:extLst>
                </p14:cNvPr>
                <p14:cNvContentPartPr/>
                <p14:nvPr/>
              </p14:nvContentPartPr>
              <p14:xfrm>
                <a:off x="402140" y="549750"/>
                <a:ext cx="211680" cy="55224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ED4B744B-066A-4793-8814-B0B05D3602A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3140" y="541110"/>
                  <a:ext cx="229320" cy="56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6D3A81C3-CE2E-45C4-9D3C-4A59D01CB941}"/>
                  </a:ext>
                </a:extLst>
              </p14:cNvPr>
              <p14:cNvContentPartPr/>
              <p14:nvPr/>
            </p14:nvContentPartPr>
            <p14:xfrm>
              <a:off x="3253700" y="2404830"/>
              <a:ext cx="312840" cy="5266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6D3A81C3-CE2E-45C4-9D3C-4A59D01CB94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45060" y="2395830"/>
                <a:ext cx="33048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3C50411-303E-4596-9887-18873E0401C1}"/>
                  </a:ext>
                </a:extLst>
              </p14:cNvPr>
              <p14:cNvContentPartPr/>
              <p14:nvPr/>
            </p14:nvContentPartPr>
            <p14:xfrm>
              <a:off x="2442260" y="415830"/>
              <a:ext cx="637560" cy="5403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3C50411-303E-4596-9887-18873E0401C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33260" y="406830"/>
                <a:ext cx="655200" cy="55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o 28">
            <a:extLst>
              <a:ext uri="{FF2B5EF4-FFF2-40B4-BE49-F238E27FC236}">
                <a16:creationId xmlns:a16="http://schemas.microsoft.com/office/drawing/2014/main" id="{B765CF28-DD75-47EA-BB39-90520AA767EB}"/>
              </a:ext>
            </a:extLst>
          </p:cNvPr>
          <p:cNvGrpSpPr/>
          <p:nvPr/>
        </p:nvGrpSpPr>
        <p:grpSpPr>
          <a:xfrm>
            <a:off x="2088020" y="450390"/>
            <a:ext cx="395640" cy="314280"/>
            <a:chOff x="2088020" y="450390"/>
            <a:chExt cx="395640" cy="3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C7B5EE7F-F047-411E-B948-9DE989ED59D2}"/>
                    </a:ext>
                  </a:extLst>
                </p14:cNvPr>
                <p14:cNvContentPartPr/>
                <p14:nvPr/>
              </p14:nvContentPartPr>
              <p14:xfrm>
                <a:off x="2279180" y="488190"/>
                <a:ext cx="360" cy="36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C7B5EE7F-F047-411E-B948-9DE989ED59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70540" y="4795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935AF440-03C7-4D80-98E6-704C29A9E540}"/>
                    </a:ext>
                  </a:extLst>
                </p14:cNvPr>
                <p14:cNvContentPartPr/>
                <p14:nvPr/>
              </p14:nvContentPartPr>
              <p14:xfrm>
                <a:off x="2088020" y="500430"/>
                <a:ext cx="256680" cy="26424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935AF440-03C7-4D80-98E6-704C29A9E5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79020" y="491790"/>
                  <a:ext cx="2743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0188DBB2-3B63-48F2-A64F-8C7E5BD991D2}"/>
                    </a:ext>
                  </a:extLst>
                </p14:cNvPr>
                <p14:cNvContentPartPr/>
                <p14:nvPr/>
              </p14:nvContentPartPr>
              <p14:xfrm>
                <a:off x="2216900" y="450390"/>
                <a:ext cx="266760" cy="3960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0188DBB2-3B63-48F2-A64F-8C7E5BD991D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07900" y="441390"/>
                  <a:ext cx="284400" cy="5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595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F33D7E95-682C-4889-BB22-3D8BEF5C6BE9}"/>
              </a:ext>
            </a:extLst>
          </p:cNvPr>
          <p:cNvGrpSpPr/>
          <p:nvPr/>
        </p:nvGrpSpPr>
        <p:grpSpPr>
          <a:xfrm>
            <a:off x="1010488" y="2194240"/>
            <a:ext cx="1014528" cy="633960"/>
            <a:chOff x="801692" y="357510"/>
            <a:chExt cx="1014528" cy="63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14:cNvPr>
                <p14:cNvContentPartPr/>
                <p14:nvPr/>
              </p14:nvContentPartPr>
              <p14:xfrm>
                <a:off x="801692" y="660794"/>
                <a:ext cx="336240" cy="291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2692" y="651794"/>
                  <a:ext cx="353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14:cNvPr>
                <p14:cNvContentPartPr/>
                <p14:nvPr/>
              </p14:nvContentPartPr>
              <p14:xfrm>
                <a:off x="851420" y="783390"/>
                <a:ext cx="207000" cy="187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2420" y="774750"/>
                  <a:ext cx="224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14:cNvPr>
                <p14:cNvContentPartPr/>
                <p14:nvPr/>
              </p14:nvContentPartPr>
              <p14:xfrm>
                <a:off x="1379540" y="357510"/>
                <a:ext cx="436680" cy="6339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0900" y="348510"/>
                  <a:ext cx="454320" cy="65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50DD07D2-EBD6-4BB3-BD74-402C1F21E7E9}"/>
              </a:ext>
            </a:extLst>
          </p:cNvPr>
          <p:cNvGrpSpPr/>
          <p:nvPr/>
        </p:nvGrpSpPr>
        <p:grpSpPr>
          <a:xfrm>
            <a:off x="7703300" y="460110"/>
            <a:ext cx="1614240" cy="629640"/>
            <a:chOff x="7703300" y="460110"/>
            <a:chExt cx="161424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14:cNvPr>
                <p14:cNvContentPartPr/>
                <p14:nvPr/>
              </p14:nvContentPartPr>
              <p14:xfrm>
                <a:off x="7841180" y="460110"/>
                <a:ext cx="120960" cy="6296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32180" y="451470"/>
                  <a:ext cx="13860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14:cNvPr>
                <p14:cNvContentPartPr/>
                <p14:nvPr/>
              </p14:nvContentPartPr>
              <p14:xfrm>
                <a:off x="7703300" y="475590"/>
                <a:ext cx="650160" cy="8964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94300" y="466590"/>
                  <a:ext cx="667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14:cNvPr>
                <p14:cNvContentPartPr/>
                <p14:nvPr/>
              </p14:nvContentPartPr>
              <p14:xfrm>
                <a:off x="8490260" y="614910"/>
                <a:ext cx="153720" cy="261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81620" y="606270"/>
                  <a:ext cx="171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14:cNvPr>
                <p14:cNvContentPartPr/>
                <p14:nvPr/>
              </p14:nvContentPartPr>
              <p14:xfrm>
                <a:off x="8805260" y="485670"/>
                <a:ext cx="264600" cy="4032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96260" y="477030"/>
                  <a:ext cx="2822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14:cNvPr>
                <p14:cNvContentPartPr/>
                <p14:nvPr/>
              </p14:nvContentPartPr>
              <p14:xfrm>
                <a:off x="9118460" y="562350"/>
                <a:ext cx="199080" cy="28944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09460" y="553350"/>
                  <a:ext cx="216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14:cNvPr>
                <p14:cNvContentPartPr/>
                <p14:nvPr/>
              </p14:nvContentPartPr>
              <p14:xfrm>
                <a:off x="9143300" y="663510"/>
                <a:ext cx="99000" cy="3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34660" y="654510"/>
                  <a:ext cx="11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14:cNvPr>
                <p14:cNvContentPartPr/>
                <p14:nvPr/>
              </p14:nvContentPartPr>
              <p14:xfrm>
                <a:off x="9143300" y="763950"/>
                <a:ext cx="111600" cy="133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34660" y="754950"/>
                  <a:ext cx="1292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BE917E5-DA4F-4A50-B96E-DEECDD283969}"/>
              </a:ext>
            </a:extLst>
          </p:cNvPr>
          <p:cNvGrpSpPr/>
          <p:nvPr/>
        </p:nvGrpSpPr>
        <p:grpSpPr>
          <a:xfrm>
            <a:off x="9644780" y="525270"/>
            <a:ext cx="634680" cy="326520"/>
            <a:chOff x="9644780" y="525270"/>
            <a:chExt cx="6346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14:cNvPr>
                <p14:cNvContentPartPr/>
                <p14:nvPr/>
              </p14:nvContentPartPr>
              <p14:xfrm>
                <a:off x="9644780" y="676110"/>
                <a:ext cx="85320" cy="3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36140" y="667470"/>
                  <a:ext cx="102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14:cNvPr>
                <p14:cNvContentPartPr/>
                <p14:nvPr/>
              </p14:nvContentPartPr>
              <p14:xfrm>
                <a:off x="9644780" y="801030"/>
                <a:ext cx="60840" cy="118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36140" y="792390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14:cNvPr>
                <p14:cNvContentPartPr/>
                <p14:nvPr/>
              </p14:nvContentPartPr>
              <p14:xfrm>
                <a:off x="9996860" y="525270"/>
                <a:ext cx="282600" cy="3265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87860" y="516270"/>
                  <a:ext cx="300240" cy="3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14:cNvPr>
              <p14:cNvContentPartPr/>
              <p14:nvPr/>
            </p14:nvContentPartPr>
            <p14:xfrm>
              <a:off x="851376" y="549769"/>
              <a:ext cx="174600" cy="360"/>
            </p14:xfrm>
          </p:contentPart>
        </mc:Choice>
        <mc:Fallback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2376" y="540769"/>
                <a:ext cx="19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14:cNvPr>
              <p14:cNvContentPartPr/>
              <p14:nvPr/>
            </p14:nvContentPartPr>
            <p14:xfrm>
              <a:off x="901416" y="663169"/>
              <a:ext cx="288360" cy="25560"/>
            </p14:xfrm>
          </p:contentPart>
        </mc:Choice>
        <mc:Fallback>
          <p:pic>
            <p:nvPicPr>
              <p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2416" y="654529"/>
                <a:ext cx="306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14:cNvPr>
              <p14:cNvContentPartPr/>
              <p14:nvPr/>
            </p14:nvContentPartPr>
            <p14:xfrm>
              <a:off x="1574616" y="474529"/>
              <a:ext cx="266760" cy="388800"/>
            </p14:xfrm>
          </p:contentPart>
        </mc:Choice>
        <mc:Fallback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65616" y="465529"/>
                <a:ext cx="28440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upo 72">
            <a:extLst>
              <a:ext uri="{FF2B5EF4-FFF2-40B4-BE49-F238E27FC236}">
                <a16:creationId xmlns:a16="http://schemas.microsoft.com/office/drawing/2014/main" id="{76832FEE-AF97-4424-93C1-EBB0FF02AAFD}"/>
              </a:ext>
            </a:extLst>
          </p:cNvPr>
          <p:cNvGrpSpPr/>
          <p:nvPr/>
        </p:nvGrpSpPr>
        <p:grpSpPr>
          <a:xfrm>
            <a:off x="162380" y="3845910"/>
            <a:ext cx="2791800" cy="404280"/>
            <a:chOff x="162380" y="3845910"/>
            <a:chExt cx="279180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14:cNvPr>
                <p14:cNvContentPartPr/>
                <p14:nvPr/>
              </p14:nvContentPartPr>
              <p14:xfrm>
                <a:off x="162380" y="3894870"/>
                <a:ext cx="503640" cy="3225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3740" y="3885870"/>
                  <a:ext cx="521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14:cNvPr>
                <p14:cNvContentPartPr/>
                <p14:nvPr/>
              </p14:nvContentPartPr>
              <p14:xfrm>
                <a:off x="773660" y="3980190"/>
                <a:ext cx="179280" cy="24480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5020" y="3971190"/>
                  <a:ext cx="196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14:cNvPr>
                <p14:cNvContentPartPr/>
                <p14:nvPr/>
              </p14:nvContentPartPr>
              <p14:xfrm>
                <a:off x="1001540" y="3845910"/>
                <a:ext cx="313560" cy="3506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2540" y="3836910"/>
                  <a:ext cx="3312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14:cNvPr>
                <p14:cNvContentPartPr/>
                <p14:nvPr/>
              </p14:nvContentPartPr>
              <p14:xfrm>
                <a:off x="1302140" y="3867150"/>
                <a:ext cx="399960" cy="3164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93140" y="3858510"/>
                  <a:ext cx="417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14:cNvPr>
                <p14:cNvContentPartPr/>
                <p14:nvPr/>
              </p14:nvContentPartPr>
              <p14:xfrm>
                <a:off x="1640540" y="3937350"/>
                <a:ext cx="271080" cy="28368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31900" y="3928350"/>
                  <a:ext cx="288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14:cNvPr>
                <p14:cNvContentPartPr/>
                <p14:nvPr/>
              </p14:nvContentPartPr>
              <p14:xfrm>
                <a:off x="1928540" y="4046070"/>
                <a:ext cx="203400" cy="2041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19540" y="4037070"/>
                  <a:ext cx="221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14:cNvPr>
                <p14:cNvContentPartPr/>
                <p14:nvPr/>
              </p14:nvContentPartPr>
              <p14:xfrm>
                <a:off x="1991540" y="4160910"/>
                <a:ext cx="101520" cy="1008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82540" y="4151910"/>
                  <a:ext cx="119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14:cNvPr>
                <p14:cNvContentPartPr/>
                <p14:nvPr/>
              </p14:nvContentPartPr>
              <p14:xfrm>
                <a:off x="2229140" y="3924750"/>
                <a:ext cx="284760" cy="24624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0140" y="3915750"/>
                  <a:ext cx="302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14:cNvPr>
                <p14:cNvContentPartPr/>
                <p14:nvPr/>
              </p14:nvContentPartPr>
              <p14:xfrm>
                <a:off x="2342180" y="4020510"/>
                <a:ext cx="90360" cy="1591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3540" y="4011510"/>
                  <a:ext cx="10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14:cNvPr>
                <p14:cNvContentPartPr/>
                <p14:nvPr/>
              </p14:nvContentPartPr>
              <p14:xfrm>
                <a:off x="2617580" y="3995310"/>
                <a:ext cx="254160" cy="2664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08940" y="3986670"/>
                  <a:ext cx="271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14:cNvPr>
                <p14:cNvContentPartPr/>
                <p14:nvPr/>
              </p14:nvContentPartPr>
              <p14:xfrm>
                <a:off x="2730260" y="4044990"/>
                <a:ext cx="223920" cy="1548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21620" y="4036350"/>
                  <a:ext cx="24156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53D16856-1FBC-4A19-8CFD-2D90D8D69E3E}"/>
                  </a:ext>
                </a:extLst>
              </p14:cNvPr>
              <p14:cNvContentPartPr/>
              <p14:nvPr/>
            </p14:nvContentPartPr>
            <p14:xfrm>
              <a:off x="399936" y="244129"/>
              <a:ext cx="286560" cy="61884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53D16856-1FBC-4A19-8CFD-2D90D8D69E3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1296" y="235129"/>
                <a:ext cx="304200" cy="63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65456D9E-834A-4CC7-B3CD-8563AC9FD1AD}"/>
              </a:ext>
            </a:extLst>
          </p:cNvPr>
          <p:cNvGrpSpPr/>
          <p:nvPr/>
        </p:nvGrpSpPr>
        <p:grpSpPr>
          <a:xfrm>
            <a:off x="447496" y="2324920"/>
            <a:ext cx="375120" cy="613800"/>
            <a:chOff x="238700" y="488190"/>
            <a:chExt cx="375120" cy="61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716D2EAC-F1F5-4C72-9D73-4BF6A3A22BA6}"/>
                    </a:ext>
                  </a:extLst>
                </p14:cNvPr>
                <p14:cNvContentPartPr/>
                <p14:nvPr/>
              </p14:nvContentPartPr>
              <p14:xfrm>
                <a:off x="238700" y="488190"/>
                <a:ext cx="326520" cy="2649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716D2EAC-F1F5-4C72-9D73-4BF6A3A22B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9700" y="479550"/>
                  <a:ext cx="344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ED4B744B-066A-4793-8814-B0B05D3602A4}"/>
                    </a:ext>
                  </a:extLst>
                </p14:cNvPr>
                <p14:cNvContentPartPr/>
                <p14:nvPr/>
              </p14:nvContentPartPr>
              <p14:xfrm>
                <a:off x="402140" y="549750"/>
                <a:ext cx="211680" cy="55224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ED4B744B-066A-4793-8814-B0B05D3602A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3140" y="541110"/>
                  <a:ext cx="229320" cy="56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6D3A81C3-CE2E-45C4-9D3C-4A59D01CB941}"/>
                  </a:ext>
                </a:extLst>
              </p14:cNvPr>
              <p14:cNvContentPartPr/>
              <p14:nvPr/>
            </p14:nvContentPartPr>
            <p14:xfrm>
              <a:off x="3253700" y="2404830"/>
              <a:ext cx="312840" cy="5266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6D3A81C3-CE2E-45C4-9D3C-4A59D01CB94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45060" y="2395830"/>
                <a:ext cx="33048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3C50411-303E-4596-9887-18873E0401C1}"/>
                  </a:ext>
                </a:extLst>
              </p14:cNvPr>
              <p14:cNvContentPartPr/>
              <p14:nvPr/>
            </p14:nvContentPartPr>
            <p14:xfrm>
              <a:off x="2442260" y="415830"/>
              <a:ext cx="637560" cy="5403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3C50411-303E-4596-9887-18873E0401C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33260" y="406830"/>
                <a:ext cx="655200" cy="55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o 28">
            <a:extLst>
              <a:ext uri="{FF2B5EF4-FFF2-40B4-BE49-F238E27FC236}">
                <a16:creationId xmlns:a16="http://schemas.microsoft.com/office/drawing/2014/main" id="{B765CF28-DD75-47EA-BB39-90520AA767EB}"/>
              </a:ext>
            </a:extLst>
          </p:cNvPr>
          <p:cNvGrpSpPr/>
          <p:nvPr/>
        </p:nvGrpSpPr>
        <p:grpSpPr>
          <a:xfrm>
            <a:off x="2088020" y="450390"/>
            <a:ext cx="395640" cy="314280"/>
            <a:chOff x="2088020" y="450390"/>
            <a:chExt cx="395640" cy="3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C7B5EE7F-F047-411E-B948-9DE989ED59D2}"/>
                    </a:ext>
                  </a:extLst>
                </p14:cNvPr>
                <p14:cNvContentPartPr/>
                <p14:nvPr/>
              </p14:nvContentPartPr>
              <p14:xfrm>
                <a:off x="2279180" y="488190"/>
                <a:ext cx="360" cy="36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C7B5EE7F-F047-411E-B948-9DE989ED59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70540" y="4795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935AF440-03C7-4D80-98E6-704C29A9E540}"/>
                    </a:ext>
                  </a:extLst>
                </p14:cNvPr>
                <p14:cNvContentPartPr/>
                <p14:nvPr/>
              </p14:nvContentPartPr>
              <p14:xfrm>
                <a:off x="2088020" y="500430"/>
                <a:ext cx="256680" cy="26424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935AF440-03C7-4D80-98E6-704C29A9E5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79020" y="491790"/>
                  <a:ext cx="2743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0188DBB2-3B63-48F2-A64F-8C7E5BD991D2}"/>
                    </a:ext>
                  </a:extLst>
                </p14:cNvPr>
                <p14:cNvContentPartPr/>
                <p14:nvPr/>
              </p14:nvContentPartPr>
              <p14:xfrm>
                <a:off x="2216900" y="450390"/>
                <a:ext cx="266760" cy="3960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0188DBB2-3B63-48F2-A64F-8C7E5BD991D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07900" y="441390"/>
                  <a:ext cx="28440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F9EBE38-65B2-4D90-9C6E-C37925119566}"/>
              </a:ext>
            </a:extLst>
          </p:cNvPr>
          <p:cNvGrpSpPr/>
          <p:nvPr/>
        </p:nvGrpSpPr>
        <p:grpSpPr>
          <a:xfrm>
            <a:off x="3726020" y="3619470"/>
            <a:ext cx="547560" cy="565200"/>
            <a:chOff x="3726020" y="3619470"/>
            <a:chExt cx="547560" cy="56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6B37CF22-5E71-492E-9DC1-ABADB059E9E8}"/>
                    </a:ext>
                  </a:extLst>
                </p14:cNvPr>
                <p14:cNvContentPartPr/>
                <p14:nvPr/>
              </p14:nvContentPartPr>
              <p14:xfrm>
                <a:off x="3726020" y="3857070"/>
                <a:ext cx="307440" cy="32760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6B37CF22-5E71-492E-9DC1-ABADB059E9E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17380" y="3848430"/>
                  <a:ext cx="3250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5762CC5F-15C3-44D2-AE22-1DC2E739B42F}"/>
                    </a:ext>
                  </a:extLst>
                </p14:cNvPr>
                <p14:cNvContentPartPr/>
                <p14:nvPr/>
              </p14:nvContentPartPr>
              <p14:xfrm>
                <a:off x="3807380" y="3619470"/>
                <a:ext cx="466200" cy="21348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5762CC5F-15C3-44D2-AE22-1DC2E739B42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98740" y="3610470"/>
                  <a:ext cx="48384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D20E68CC-59E2-4D31-9D82-39D54E0A7583}"/>
              </a:ext>
            </a:extLst>
          </p:cNvPr>
          <p:cNvGrpSpPr/>
          <p:nvPr/>
        </p:nvGrpSpPr>
        <p:grpSpPr>
          <a:xfrm>
            <a:off x="4407500" y="1575750"/>
            <a:ext cx="1904040" cy="1530720"/>
            <a:chOff x="4407500" y="1575750"/>
            <a:chExt cx="1904040" cy="153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E92E137A-D444-4BBE-853E-9B9BC92E9079}"/>
                    </a:ext>
                  </a:extLst>
                </p14:cNvPr>
                <p14:cNvContentPartPr/>
                <p14:nvPr/>
              </p14:nvContentPartPr>
              <p14:xfrm>
                <a:off x="4559420" y="1575750"/>
                <a:ext cx="642600" cy="641520"/>
              </p14:xfrm>
            </p:contentPart>
          </mc:Choice>
          <mc:Fallback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E92E137A-D444-4BBE-853E-9B9BC92E90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50420" y="1566750"/>
                  <a:ext cx="66024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DD9E9F48-3FAD-42BC-A7A8-0CA712F5518C}"/>
                    </a:ext>
                  </a:extLst>
                </p14:cNvPr>
                <p14:cNvContentPartPr/>
                <p14:nvPr/>
              </p14:nvContentPartPr>
              <p14:xfrm>
                <a:off x="4834820" y="1753230"/>
                <a:ext cx="199440" cy="4824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DD9E9F48-3FAD-42BC-A7A8-0CA712F5518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25820" y="1744590"/>
                  <a:ext cx="217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F6CE53D0-4B9B-495B-A8F1-8E66A2ACA5B8}"/>
                    </a:ext>
                  </a:extLst>
                </p14:cNvPr>
                <p14:cNvContentPartPr/>
                <p14:nvPr/>
              </p14:nvContentPartPr>
              <p14:xfrm>
                <a:off x="4659140" y="2116470"/>
                <a:ext cx="362520" cy="8820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F6CE53D0-4B9B-495B-A8F1-8E66A2ACA5B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50500" y="2107470"/>
                  <a:ext cx="380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0F9904B9-CA81-434A-A512-3253C9E6FCF0}"/>
                    </a:ext>
                  </a:extLst>
                </p14:cNvPr>
                <p14:cNvContentPartPr/>
                <p14:nvPr/>
              </p14:nvContentPartPr>
              <p14:xfrm>
                <a:off x="5423420" y="1845390"/>
                <a:ext cx="329040" cy="7128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0F9904B9-CA81-434A-A512-3253C9E6FC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14420" y="1836390"/>
                  <a:ext cx="346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2A437BD9-75BB-4CBB-8631-8759C3135B0F}"/>
                    </a:ext>
                  </a:extLst>
                </p14:cNvPr>
                <p14:cNvContentPartPr/>
                <p14:nvPr/>
              </p14:nvContentPartPr>
              <p14:xfrm>
                <a:off x="5586140" y="2028630"/>
                <a:ext cx="214560" cy="349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2A437BD9-75BB-4CBB-8631-8759C3135B0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77140" y="2019990"/>
                  <a:ext cx="2322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005E5CAE-43CF-4974-9E73-DEF14D8A5FDA}"/>
                    </a:ext>
                  </a:extLst>
                </p14:cNvPr>
                <p14:cNvContentPartPr/>
                <p14:nvPr/>
              </p14:nvContentPartPr>
              <p14:xfrm>
                <a:off x="5862620" y="1927830"/>
                <a:ext cx="350280" cy="34020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005E5CAE-43CF-4974-9E73-DEF14D8A5FD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53980" y="1919190"/>
                  <a:ext cx="3679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7D4FDB81-6A92-4171-9A7D-44FE82C4CBD3}"/>
                    </a:ext>
                  </a:extLst>
                </p14:cNvPr>
                <p14:cNvContentPartPr/>
                <p14:nvPr/>
              </p14:nvContentPartPr>
              <p14:xfrm>
                <a:off x="6112100" y="1930350"/>
                <a:ext cx="199440" cy="2448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7D4FDB81-6A92-4171-9A7D-44FE82C4CBD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03460" y="1921350"/>
                  <a:ext cx="217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1551CE69-62C3-4E9D-A373-1E58094189BC}"/>
                    </a:ext>
                  </a:extLst>
                </p14:cNvPr>
                <p14:cNvContentPartPr/>
                <p14:nvPr/>
              </p14:nvContentPartPr>
              <p14:xfrm>
                <a:off x="4407500" y="2379630"/>
                <a:ext cx="478080" cy="66456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1551CE69-62C3-4E9D-A373-1E58094189B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98500" y="2370630"/>
                  <a:ext cx="49572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5934C5FE-0A98-43B0-A87E-F84891033A70}"/>
                    </a:ext>
                  </a:extLst>
                </p14:cNvPr>
                <p14:cNvContentPartPr/>
                <p14:nvPr/>
              </p14:nvContentPartPr>
              <p14:xfrm>
                <a:off x="4408580" y="2935470"/>
                <a:ext cx="307080" cy="17100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5934C5FE-0A98-43B0-A87E-F84891033A7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99940" y="2926470"/>
                  <a:ext cx="324720" cy="18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669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F33D7E95-682C-4889-BB22-3D8BEF5C6BE9}"/>
              </a:ext>
            </a:extLst>
          </p:cNvPr>
          <p:cNvGrpSpPr/>
          <p:nvPr/>
        </p:nvGrpSpPr>
        <p:grpSpPr>
          <a:xfrm>
            <a:off x="266012" y="357510"/>
            <a:ext cx="1550208" cy="655364"/>
            <a:chOff x="266012" y="357510"/>
            <a:chExt cx="1550208" cy="65536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02095003-6CA0-465F-851F-B356A3B5A20A}"/>
                    </a:ext>
                  </a:extLst>
                </p14:cNvPr>
                <p14:cNvContentPartPr/>
                <p14:nvPr/>
              </p14:nvContentPartPr>
              <p14:xfrm>
                <a:off x="266012" y="478634"/>
                <a:ext cx="339840" cy="53424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02095003-6CA0-465F-851F-B356A3B5A2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7012" y="469994"/>
                  <a:ext cx="357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14:cNvPr>
                <p14:cNvContentPartPr/>
                <p14:nvPr/>
              </p14:nvContentPartPr>
              <p14:xfrm>
                <a:off x="801692" y="660794"/>
                <a:ext cx="336240" cy="291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2692" y="651794"/>
                  <a:ext cx="353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14:cNvPr>
                <p14:cNvContentPartPr/>
                <p14:nvPr/>
              </p14:nvContentPartPr>
              <p14:xfrm>
                <a:off x="851420" y="783390"/>
                <a:ext cx="207000" cy="187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2420" y="774750"/>
                  <a:ext cx="224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14:cNvPr>
                <p14:cNvContentPartPr/>
                <p14:nvPr/>
              </p14:nvContentPartPr>
              <p14:xfrm>
                <a:off x="1379540" y="357510"/>
                <a:ext cx="436680" cy="6339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70900" y="348510"/>
                  <a:ext cx="454320" cy="65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514CB2A-0914-46C3-BAC0-E9F833864A3B}"/>
              </a:ext>
            </a:extLst>
          </p:cNvPr>
          <p:cNvGrpSpPr/>
          <p:nvPr/>
        </p:nvGrpSpPr>
        <p:grpSpPr>
          <a:xfrm>
            <a:off x="1989020" y="287670"/>
            <a:ext cx="1466280" cy="939960"/>
            <a:chOff x="1989020" y="287670"/>
            <a:chExt cx="1466280" cy="93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41294EF0-A2A6-4CD2-AC27-4AE728FB80C7}"/>
                    </a:ext>
                  </a:extLst>
                </p14:cNvPr>
                <p14:cNvContentPartPr/>
                <p14:nvPr/>
              </p14:nvContentPartPr>
              <p14:xfrm>
                <a:off x="1989020" y="438150"/>
                <a:ext cx="340200" cy="3967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41294EF0-A2A6-4CD2-AC27-4AE728FB80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80020" y="429150"/>
                  <a:ext cx="3578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12233FDC-6700-40DA-B105-7FE3A8885404}"/>
                    </a:ext>
                  </a:extLst>
                </p14:cNvPr>
                <p14:cNvContentPartPr/>
                <p14:nvPr/>
              </p14:nvContentPartPr>
              <p14:xfrm>
                <a:off x="2567540" y="891390"/>
                <a:ext cx="26280" cy="8604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12233FDC-6700-40DA-B105-7FE3A88854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58900" y="882390"/>
                  <a:ext cx="43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6198DD39-3F18-450B-8C12-76957E415937}"/>
                    </a:ext>
                  </a:extLst>
                </p14:cNvPr>
                <p14:cNvContentPartPr/>
                <p14:nvPr/>
              </p14:nvContentPartPr>
              <p14:xfrm>
                <a:off x="2918540" y="325470"/>
                <a:ext cx="360" cy="24912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6198DD39-3F18-450B-8C12-76957E4159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09540" y="316470"/>
                  <a:ext cx="18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B4B76DF8-2B86-4894-AB79-79ACB9A82CD7}"/>
                    </a:ext>
                  </a:extLst>
                </p14:cNvPr>
                <p14:cNvContentPartPr/>
                <p14:nvPr/>
              </p14:nvContentPartPr>
              <p14:xfrm>
                <a:off x="2830340" y="563070"/>
                <a:ext cx="227160" cy="1440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B4B76DF8-2B86-4894-AB79-79ACB9A82C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21340" y="554070"/>
                  <a:ext cx="244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77AD5457-13F6-49AB-9263-E4A5A6E4A56C}"/>
                    </a:ext>
                  </a:extLst>
                </p14:cNvPr>
                <p14:cNvContentPartPr/>
                <p14:nvPr/>
              </p14:nvContentPartPr>
              <p14:xfrm>
                <a:off x="2987660" y="287670"/>
                <a:ext cx="93960" cy="53244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77AD5457-13F6-49AB-9263-E4A5A6E4A56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79020" y="278670"/>
                  <a:ext cx="11160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C311532F-8932-41F5-8B85-F7B1BABD830F}"/>
                    </a:ext>
                  </a:extLst>
                </p14:cNvPr>
                <p14:cNvContentPartPr/>
                <p14:nvPr/>
              </p14:nvContentPartPr>
              <p14:xfrm>
                <a:off x="3293660" y="838470"/>
                <a:ext cx="161640" cy="38916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C311532F-8932-41F5-8B85-F7B1BABD83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85020" y="829470"/>
                  <a:ext cx="179280" cy="40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DC086D0-C83B-4057-AB0B-60EBFE27DFFB}"/>
              </a:ext>
            </a:extLst>
          </p:cNvPr>
          <p:cNvGrpSpPr/>
          <p:nvPr/>
        </p:nvGrpSpPr>
        <p:grpSpPr>
          <a:xfrm>
            <a:off x="3809180" y="402870"/>
            <a:ext cx="407520" cy="586800"/>
            <a:chOff x="3809180" y="402870"/>
            <a:chExt cx="407520" cy="58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EDA9D76E-B688-4E65-AE9B-F9B5C34EA0B7}"/>
                    </a:ext>
                  </a:extLst>
                </p14:cNvPr>
                <p14:cNvContentPartPr/>
                <p14:nvPr/>
              </p14:nvContentPartPr>
              <p14:xfrm>
                <a:off x="3809180" y="402870"/>
                <a:ext cx="286920" cy="39960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EDA9D76E-B688-4E65-AE9B-F9B5C34EA0B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00180" y="393870"/>
                  <a:ext cx="304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DEFAC624-2EDD-4800-9EB4-CE98525B870F}"/>
                    </a:ext>
                  </a:extLst>
                </p14:cNvPr>
                <p14:cNvContentPartPr/>
                <p14:nvPr/>
              </p14:nvContentPartPr>
              <p14:xfrm>
                <a:off x="4070540" y="723270"/>
                <a:ext cx="146160" cy="26640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DEFAC624-2EDD-4800-9EB4-CE98525B87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61900" y="714270"/>
                  <a:ext cx="16380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D6883E75-7337-4C97-A473-C6B7213F2A0E}"/>
                  </a:ext>
                </a:extLst>
              </p14:cNvPr>
              <p14:cNvContentPartPr/>
              <p14:nvPr/>
            </p14:nvContentPartPr>
            <p14:xfrm>
              <a:off x="4512980" y="462990"/>
              <a:ext cx="375840" cy="334440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D6883E75-7337-4C97-A473-C6B7213F2A0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03980" y="454350"/>
                <a:ext cx="393480" cy="35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upo 44">
            <a:extLst>
              <a:ext uri="{FF2B5EF4-FFF2-40B4-BE49-F238E27FC236}">
                <a16:creationId xmlns:a16="http://schemas.microsoft.com/office/drawing/2014/main" id="{50DD07D2-EBD6-4BB3-BD74-402C1F21E7E9}"/>
              </a:ext>
            </a:extLst>
          </p:cNvPr>
          <p:cNvGrpSpPr/>
          <p:nvPr/>
        </p:nvGrpSpPr>
        <p:grpSpPr>
          <a:xfrm>
            <a:off x="7703300" y="460110"/>
            <a:ext cx="1614240" cy="629640"/>
            <a:chOff x="7703300" y="460110"/>
            <a:chExt cx="161424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14:cNvPr>
                <p14:cNvContentPartPr/>
                <p14:nvPr/>
              </p14:nvContentPartPr>
              <p14:xfrm>
                <a:off x="7841180" y="460110"/>
                <a:ext cx="120960" cy="6296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32180" y="451470"/>
                  <a:ext cx="13860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14:cNvPr>
                <p14:cNvContentPartPr/>
                <p14:nvPr/>
              </p14:nvContentPartPr>
              <p14:xfrm>
                <a:off x="7703300" y="475590"/>
                <a:ext cx="650160" cy="8964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94300" y="466590"/>
                  <a:ext cx="667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14:cNvPr>
                <p14:cNvContentPartPr/>
                <p14:nvPr/>
              </p14:nvContentPartPr>
              <p14:xfrm>
                <a:off x="8490260" y="614910"/>
                <a:ext cx="153720" cy="261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81620" y="606270"/>
                  <a:ext cx="171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14:cNvPr>
                <p14:cNvContentPartPr/>
                <p14:nvPr/>
              </p14:nvContentPartPr>
              <p14:xfrm>
                <a:off x="8805260" y="485670"/>
                <a:ext cx="264600" cy="4032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96260" y="477030"/>
                  <a:ext cx="2822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14:cNvPr>
                <p14:cNvContentPartPr/>
                <p14:nvPr/>
              </p14:nvContentPartPr>
              <p14:xfrm>
                <a:off x="9118460" y="562350"/>
                <a:ext cx="199080" cy="28944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09460" y="553350"/>
                  <a:ext cx="216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14:cNvPr>
                <p14:cNvContentPartPr/>
                <p14:nvPr/>
              </p14:nvContentPartPr>
              <p14:xfrm>
                <a:off x="9143300" y="663510"/>
                <a:ext cx="99000" cy="3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34660" y="654510"/>
                  <a:ext cx="11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14:cNvPr>
                <p14:cNvContentPartPr/>
                <p14:nvPr/>
              </p14:nvContentPartPr>
              <p14:xfrm>
                <a:off x="9143300" y="763950"/>
                <a:ext cx="111600" cy="133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34660" y="754950"/>
                  <a:ext cx="1292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BE917E5-DA4F-4A50-B96E-DEECDD283969}"/>
              </a:ext>
            </a:extLst>
          </p:cNvPr>
          <p:cNvGrpSpPr/>
          <p:nvPr/>
        </p:nvGrpSpPr>
        <p:grpSpPr>
          <a:xfrm>
            <a:off x="9644780" y="525270"/>
            <a:ext cx="634680" cy="326520"/>
            <a:chOff x="9644780" y="525270"/>
            <a:chExt cx="6346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14:cNvPr>
                <p14:cNvContentPartPr/>
                <p14:nvPr/>
              </p14:nvContentPartPr>
              <p14:xfrm>
                <a:off x="9644780" y="676110"/>
                <a:ext cx="85320" cy="3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36140" y="667470"/>
                  <a:ext cx="102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14:cNvPr>
                <p14:cNvContentPartPr/>
                <p14:nvPr/>
              </p14:nvContentPartPr>
              <p14:xfrm>
                <a:off x="9644780" y="801030"/>
                <a:ext cx="60840" cy="118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36140" y="792390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14:cNvPr>
                <p14:cNvContentPartPr/>
                <p14:nvPr/>
              </p14:nvContentPartPr>
              <p14:xfrm>
                <a:off x="9996860" y="525270"/>
                <a:ext cx="282600" cy="3265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87860" y="516270"/>
                  <a:ext cx="300240" cy="3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3E9074AB-0901-43E0-AB2D-14CFA4F5437C}"/>
                  </a:ext>
                </a:extLst>
              </p14:cNvPr>
              <p14:cNvContentPartPr/>
              <p14:nvPr/>
            </p14:nvContentPartPr>
            <p14:xfrm>
              <a:off x="361100" y="2088390"/>
              <a:ext cx="516240" cy="493920"/>
            </p14:xfrm>
          </p:contentPart>
        </mc:Choice>
        <mc:Fallback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3E9074AB-0901-43E0-AB2D-14CFA4F5437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2460" y="2079750"/>
                <a:ext cx="53388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8" name="Entrada de lápiz 47">
                <a:extLst>
                  <a:ext uri="{FF2B5EF4-FFF2-40B4-BE49-F238E27FC236}">
                    <a16:creationId xmlns:a16="http://schemas.microsoft.com/office/drawing/2014/main" id="{336CE1B2-BDA2-4B73-8DCA-F162D6F2C9B1}"/>
                  </a:ext>
                </a:extLst>
              </p14:cNvPr>
              <p14:cNvContentPartPr/>
              <p14:nvPr/>
            </p14:nvContentPartPr>
            <p14:xfrm>
              <a:off x="642620" y="2264070"/>
              <a:ext cx="271800" cy="466560"/>
            </p14:xfrm>
          </p:contentPart>
        </mc:Choice>
        <mc:Fallback>
          <p:pic>
            <p:nvPicPr>
              <p:cNvPr id="48" name="Entrada de lápiz 47">
                <a:extLst>
                  <a:ext uri="{FF2B5EF4-FFF2-40B4-BE49-F238E27FC236}">
                    <a16:creationId xmlns:a16="http://schemas.microsoft.com/office/drawing/2014/main" id="{336CE1B2-BDA2-4B73-8DCA-F162D6F2C9B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3620" y="2255430"/>
                <a:ext cx="2894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14:cNvPr>
              <p14:cNvContentPartPr/>
              <p14:nvPr/>
            </p14:nvContentPartPr>
            <p14:xfrm>
              <a:off x="1026740" y="2266950"/>
              <a:ext cx="174600" cy="360"/>
            </p14:xfrm>
          </p:contentPart>
        </mc:Choice>
        <mc:Fallback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7740" y="2257950"/>
                <a:ext cx="19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14:cNvPr>
              <p14:cNvContentPartPr/>
              <p14:nvPr/>
            </p14:nvContentPartPr>
            <p14:xfrm>
              <a:off x="1076780" y="2380350"/>
              <a:ext cx="288360" cy="25560"/>
            </p14:xfrm>
          </p:contentPart>
        </mc:Choice>
        <mc:Fallback>
          <p:pic>
            <p:nvPicPr>
              <p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67780" y="2371710"/>
                <a:ext cx="30600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upo 55">
            <a:extLst>
              <a:ext uri="{FF2B5EF4-FFF2-40B4-BE49-F238E27FC236}">
                <a16:creationId xmlns:a16="http://schemas.microsoft.com/office/drawing/2014/main" id="{262F8C72-F6CC-4281-8E1A-5E4503A81E92}"/>
              </a:ext>
            </a:extLst>
          </p:cNvPr>
          <p:cNvGrpSpPr/>
          <p:nvPr/>
        </p:nvGrpSpPr>
        <p:grpSpPr>
          <a:xfrm>
            <a:off x="1749980" y="2191710"/>
            <a:ext cx="783720" cy="454320"/>
            <a:chOff x="1749980" y="2191710"/>
            <a:chExt cx="78372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30885127-818F-427A-A428-6D4C754944C6}"/>
                    </a:ext>
                  </a:extLst>
                </p14:cNvPr>
                <p14:cNvContentPartPr/>
                <p14:nvPr/>
              </p14:nvContentPartPr>
              <p14:xfrm>
                <a:off x="1749980" y="2191710"/>
                <a:ext cx="266760" cy="38880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30885127-818F-427A-A428-6D4C754944C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40980" y="2182710"/>
                  <a:ext cx="2844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504ECC6A-2F6C-43F5-BD47-128DF752C7AC}"/>
                    </a:ext>
                  </a:extLst>
                </p14:cNvPr>
                <p14:cNvContentPartPr/>
                <p14:nvPr/>
              </p14:nvContentPartPr>
              <p14:xfrm>
                <a:off x="2228420" y="2216910"/>
                <a:ext cx="305280" cy="42912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504ECC6A-2F6C-43F5-BD47-128DF752C7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19780" y="2207910"/>
                  <a:ext cx="322920" cy="44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76832FEE-AF97-4424-93C1-EBB0FF02AAFD}"/>
              </a:ext>
            </a:extLst>
          </p:cNvPr>
          <p:cNvGrpSpPr/>
          <p:nvPr/>
        </p:nvGrpSpPr>
        <p:grpSpPr>
          <a:xfrm>
            <a:off x="162380" y="3845910"/>
            <a:ext cx="2791800" cy="404280"/>
            <a:chOff x="162380" y="3845910"/>
            <a:chExt cx="279180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14:cNvPr>
                <p14:cNvContentPartPr/>
                <p14:nvPr/>
              </p14:nvContentPartPr>
              <p14:xfrm>
                <a:off x="162380" y="3894870"/>
                <a:ext cx="503640" cy="3225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3740" y="3885870"/>
                  <a:ext cx="521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14:cNvPr>
                <p14:cNvContentPartPr/>
                <p14:nvPr/>
              </p14:nvContentPartPr>
              <p14:xfrm>
                <a:off x="773660" y="3980190"/>
                <a:ext cx="179280" cy="24480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5020" y="3971190"/>
                  <a:ext cx="196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14:cNvPr>
                <p14:cNvContentPartPr/>
                <p14:nvPr/>
              </p14:nvContentPartPr>
              <p14:xfrm>
                <a:off x="1001540" y="3845910"/>
                <a:ext cx="313560" cy="3506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2540" y="3836910"/>
                  <a:ext cx="3312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14:cNvPr>
                <p14:cNvContentPartPr/>
                <p14:nvPr/>
              </p14:nvContentPartPr>
              <p14:xfrm>
                <a:off x="1302140" y="3867150"/>
                <a:ext cx="399960" cy="3164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93140" y="3858510"/>
                  <a:ext cx="417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14:cNvPr>
                <p14:cNvContentPartPr/>
                <p14:nvPr/>
              </p14:nvContentPartPr>
              <p14:xfrm>
                <a:off x="1640540" y="3937350"/>
                <a:ext cx="271080" cy="28368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31900" y="3928350"/>
                  <a:ext cx="288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14:cNvPr>
                <p14:cNvContentPartPr/>
                <p14:nvPr/>
              </p14:nvContentPartPr>
              <p14:xfrm>
                <a:off x="1928540" y="4046070"/>
                <a:ext cx="203400" cy="2041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19540" y="4037070"/>
                  <a:ext cx="221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14:cNvPr>
                <p14:cNvContentPartPr/>
                <p14:nvPr/>
              </p14:nvContentPartPr>
              <p14:xfrm>
                <a:off x="1991540" y="4160910"/>
                <a:ext cx="101520" cy="1008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82540" y="4151910"/>
                  <a:ext cx="119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14:cNvPr>
                <p14:cNvContentPartPr/>
                <p14:nvPr/>
              </p14:nvContentPartPr>
              <p14:xfrm>
                <a:off x="2229140" y="3924750"/>
                <a:ext cx="284760" cy="24624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20140" y="3915750"/>
                  <a:ext cx="302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14:cNvPr>
                <p14:cNvContentPartPr/>
                <p14:nvPr/>
              </p14:nvContentPartPr>
              <p14:xfrm>
                <a:off x="2342180" y="4020510"/>
                <a:ext cx="90360" cy="1591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33540" y="4011510"/>
                  <a:ext cx="10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14:cNvPr>
                <p14:cNvContentPartPr/>
                <p14:nvPr/>
              </p14:nvContentPartPr>
              <p14:xfrm>
                <a:off x="2617580" y="3995310"/>
                <a:ext cx="254160" cy="2664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08940" y="3986670"/>
                  <a:ext cx="271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14:cNvPr>
                <p14:cNvContentPartPr/>
                <p14:nvPr/>
              </p14:nvContentPartPr>
              <p14:xfrm>
                <a:off x="2730260" y="4044990"/>
                <a:ext cx="223920" cy="1548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21620" y="4036350"/>
                  <a:ext cx="24156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E644DF23-5349-4521-806A-2271094701EA}"/>
              </a:ext>
            </a:extLst>
          </p:cNvPr>
          <p:cNvGrpSpPr/>
          <p:nvPr/>
        </p:nvGrpSpPr>
        <p:grpSpPr>
          <a:xfrm>
            <a:off x="4646900" y="1925310"/>
            <a:ext cx="1686960" cy="642600"/>
            <a:chOff x="4646900" y="1925310"/>
            <a:chExt cx="1686960" cy="64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0F4E23D7-FC47-48B1-80A8-2D1580631F9A}"/>
                    </a:ext>
                  </a:extLst>
                </p14:cNvPr>
                <p14:cNvContentPartPr/>
                <p14:nvPr/>
              </p14:nvContentPartPr>
              <p14:xfrm>
                <a:off x="4646900" y="1925310"/>
                <a:ext cx="550080" cy="64260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0F4E23D7-FC47-48B1-80A8-2D1580631F9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37900" y="1916310"/>
                  <a:ext cx="56772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43698C20-0165-4C72-A64B-CC617B868105}"/>
                    </a:ext>
                  </a:extLst>
                </p14:cNvPr>
                <p14:cNvContentPartPr/>
                <p14:nvPr/>
              </p14:nvContentPartPr>
              <p14:xfrm>
                <a:off x="4784780" y="2116470"/>
                <a:ext cx="148680" cy="1368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43698C20-0165-4C72-A64B-CC617B86810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75780" y="2107470"/>
                  <a:ext cx="166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35DDA9B0-77EF-4D6E-98A6-EFD8A7957B9B}"/>
                    </a:ext>
                  </a:extLst>
                </p14:cNvPr>
                <p14:cNvContentPartPr/>
                <p14:nvPr/>
              </p14:nvContentPartPr>
              <p14:xfrm>
                <a:off x="4722140" y="2417070"/>
                <a:ext cx="274320" cy="3816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35DDA9B0-77EF-4D6E-98A6-EFD8A7957B9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13140" y="2408070"/>
                  <a:ext cx="291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81FE1111-3644-407A-B323-3C2F291C695D}"/>
                    </a:ext>
                  </a:extLst>
                </p14:cNvPr>
                <p14:cNvContentPartPr/>
                <p14:nvPr/>
              </p14:nvContentPartPr>
              <p14:xfrm>
                <a:off x="5423420" y="2146350"/>
                <a:ext cx="304560" cy="828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81FE1111-3644-407A-B323-3C2F291C695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14420" y="2137710"/>
                  <a:ext cx="322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62D26F0A-7E2E-41A1-9A20-DB3094350F1E}"/>
                    </a:ext>
                  </a:extLst>
                </p14:cNvPr>
                <p14:cNvContentPartPr/>
                <p14:nvPr/>
              </p14:nvContentPartPr>
              <p14:xfrm>
                <a:off x="5486060" y="2292150"/>
                <a:ext cx="224280" cy="2268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62D26F0A-7E2E-41A1-9A20-DB3094350F1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77420" y="2283150"/>
                  <a:ext cx="241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87A68CDE-170D-4A24-85B2-9ADA17E1FE4B}"/>
                    </a:ext>
                  </a:extLst>
                </p14:cNvPr>
                <p14:cNvContentPartPr/>
                <p14:nvPr/>
              </p14:nvContentPartPr>
              <p14:xfrm>
                <a:off x="5963420" y="1976430"/>
                <a:ext cx="370440" cy="52848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87A68CDE-170D-4A24-85B2-9ADA17E1FE4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54780" y="1967430"/>
                  <a:ext cx="388080" cy="54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3" name="Entrada de lápiz 52">
                <a:extLst>
                  <a:ext uri="{FF2B5EF4-FFF2-40B4-BE49-F238E27FC236}">
                    <a16:creationId xmlns:a16="http://schemas.microsoft.com/office/drawing/2014/main" id="{E5BCA585-9CA9-4E89-A107-B2D7A9258860}"/>
                  </a:ext>
                </a:extLst>
              </p14:cNvPr>
              <p14:cNvContentPartPr/>
              <p14:nvPr/>
            </p14:nvContentPartPr>
            <p14:xfrm>
              <a:off x="4861100" y="387750"/>
              <a:ext cx="655920" cy="578160"/>
            </p14:xfrm>
          </p:contentPart>
        </mc:Choice>
        <mc:Fallback>
          <p:pic>
            <p:nvPicPr>
              <p:cNvPr id="53" name="Entrada de lápiz 52">
                <a:extLst>
                  <a:ext uri="{FF2B5EF4-FFF2-40B4-BE49-F238E27FC236}">
                    <a16:creationId xmlns:a16="http://schemas.microsoft.com/office/drawing/2014/main" id="{E5BCA585-9CA9-4E89-A107-B2D7A925886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52460" y="379110"/>
                <a:ext cx="673560" cy="59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upo 74">
            <a:extLst>
              <a:ext uri="{FF2B5EF4-FFF2-40B4-BE49-F238E27FC236}">
                <a16:creationId xmlns:a16="http://schemas.microsoft.com/office/drawing/2014/main" id="{652269F4-92F9-49BE-8B04-3971A7364729}"/>
              </a:ext>
            </a:extLst>
          </p:cNvPr>
          <p:cNvGrpSpPr/>
          <p:nvPr/>
        </p:nvGrpSpPr>
        <p:grpSpPr>
          <a:xfrm>
            <a:off x="2962820" y="2717670"/>
            <a:ext cx="1584000" cy="1653840"/>
            <a:chOff x="2962820" y="2717670"/>
            <a:chExt cx="1584000" cy="165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44D4FE79-EEB1-453E-8BE6-C1DB5FF78AFC}"/>
                    </a:ext>
                  </a:extLst>
                </p14:cNvPr>
                <p14:cNvContentPartPr/>
                <p14:nvPr/>
              </p14:nvContentPartPr>
              <p14:xfrm>
                <a:off x="2962820" y="2717670"/>
                <a:ext cx="1584000" cy="91368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44D4FE79-EEB1-453E-8BE6-C1DB5FF78AF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54180" y="2708670"/>
                  <a:ext cx="1601640" cy="9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D37720DF-E713-4211-AD38-BBDDD372242B}"/>
                    </a:ext>
                  </a:extLst>
                </p14:cNvPr>
                <p14:cNvContentPartPr/>
                <p14:nvPr/>
              </p14:nvContentPartPr>
              <p14:xfrm>
                <a:off x="3093500" y="3483390"/>
                <a:ext cx="188640" cy="11124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D37720DF-E713-4211-AD38-BBDDD372242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84860" y="3474750"/>
                  <a:ext cx="206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487068C4-B0C6-4DE5-B3EE-DDEC756368B7}"/>
                    </a:ext>
                  </a:extLst>
                </p14:cNvPr>
                <p14:cNvContentPartPr/>
                <p14:nvPr/>
              </p14:nvContentPartPr>
              <p14:xfrm>
                <a:off x="3213380" y="3759150"/>
                <a:ext cx="256680" cy="61236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487068C4-B0C6-4DE5-B3EE-DDEC756368B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04380" y="3750510"/>
                  <a:ext cx="274320" cy="63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693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F33D7E95-682C-4889-BB22-3D8BEF5C6BE9}"/>
              </a:ext>
            </a:extLst>
          </p:cNvPr>
          <p:cNvGrpSpPr/>
          <p:nvPr/>
        </p:nvGrpSpPr>
        <p:grpSpPr>
          <a:xfrm>
            <a:off x="266012" y="357510"/>
            <a:ext cx="1550208" cy="655364"/>
            <a:chOff x="266012" y="357510"/>
            <a:chExt cx="1550208" cy="65536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02095003-6CA0-465F-851F-B356A3B5A20A}"/>
                    </a:ext>
                  </a:extLst>
                </p14:cNvPr>
                <p14:cNvContentPartPr/>
                <p14:nvPr/>
              </p14:nvContentPartPr>
              <p14:xfrm>
                <a:off x="266012" y="478634"/>
                <a:ext cx="339840" cy="53424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02095003-6CA0-465F-851F-B356A3B5A2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7012" y="469994"/>
                  <a:ext cx="357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14:cNvPr>
                <p14:cNvContentPartPr/>
                <p14:nvPr/>
              </p14:nvContentPartPr>
              <p14:xfrm>
                <a:off x="801692" y="660794"/>
                <a:ext cx="336240" cy="291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2692" y="651794"/>
                  <a:ext cx="353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14:cNvPr>
                <p14:cNvContentPartPr/>
                <p14:nvPr/>
              </p14:nvContentPartPr>
              <p14:xfrm>
                <a:off x="851420" y="783390"/>
                <a:ext cx="207000" cy="187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2420" y="774750"/>
                  <a:ext cx="224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14:cNvPr>
                <p14:cNvContentPartPr/>
                <p14:nvPr/>
              </p14:nvContentPartPr>
              <p14:xfrm>
                <a:off x="1379540" y="357510"/>
                <a:ext cx="436680" cy="6339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70900" y="348510"/>
                  <a:ext cx="454320" cy="65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514CB2A-0914-46C3-BAC0-E9F833864A3B}"/>
              </a:ext>
            </a:extLst>
          </p:cNvPr>
          <p:cNvGrpSpPr/>
          <p:nvPr/>
        </p:nvGrpSpPr>
        <p:grpSpPr>
          <a:xfrm>
            <a:off x="1989020" y="287670"/>
            <a:ext cx="1466280" cy="939960"/>
            <a:chOff x="1989020" y="287670"/>
            <a:chExt cx="1466280" cy="93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41294EF0-A2A6-4CD2-AC27-4AE728FB80C7}"/>
                    </a:ext>
                  </a:extLst>
                </p14:cNvPr>
                <p14:cNvContentPartPr/>
                <p14:nvPr/>
              </p14:nvContentPartPr>
              <p14:xfrm>
                <a:off x="1989020" y="438150"/>
                <a:ext cx="340200" cy="3967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41294EF0-A2A6-4CD2-AC27-4AE728FB80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80020" y="429150"/>
                  <a:ext cx="3578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12233FDC-6700-40DA-B105-7FE3A8885404}"/>
                    </a:ext>
                  </a:extLst>
                </p14:cNvPr>
                <p14:cNvContentPartPr/>
                <p14:nvPr/>
              </p14:nvContentPartPr>
              <p14:xfrm>
                <a:off x="2567540" y="891390"/>
                <a:ext cx="26280" cy="8604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12233FDC-6700-40DA-B105-7FE3A88854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58900" y="882390"/>
                  <a:ext cx="43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6198DD39-3F18-450B-8C12-76957E415937}"/>
                    </a:ext>
                  </a:extLst>
                </p14:cNvPr>
                <p14:cNvContentPartPr/>
                <p14:nvPr/>
              </p14:nvContentPartPr>
              <p14:xfrm>
                <a:off x="2918540" y="325470"/>
                <a:ext cx="360" cy="24912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6198DD39-3F18-450B-8C12-76957E4159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09540" y="316470"/>
                  <a:ext cx="18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B4B76DF8-2B86-4894-AB79-79ACB9A82CD7}"/>
                    </a:ext>
                  </a:extLst>
                </p14:cNvPr>
                <p14:cNvContentPartPr/>
                <p14:nvPr/>
              </p14:nvContentPartPr>
              <p14:xfrm>
                <a:off x="2830340" y="563070"/>
                <a:ext cx="227160" cy="1440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B4B76DF8-2B86-4894-AB79-79ACB9A82C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21340" y="554070"/>
                  <a:ext cx="244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77AD5457-13F6-49AB-9263-E4A5A6E4A56C}"/>
                    </a:ext>
                  </a:extLst>
                </p14:cNvPr>
                <p14:cNvContentPartPr/>
                <p14:nvPr/>
              </p14:nvContentPartPr>
              <p14:xfrm>
                <a:off x="2987660" y="287670"/>
                <a:ext cx="93960" cy="53244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77AD5457-13F6-49AB-9263-E4A5A6E4A56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79020" y="278670"/>
                  <a:ext cx="11160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C311532F-8932-41F5-8B85-F7B1BABD830F}"/>
                    </a:ext>
                  </a:extLst>
                </p14:cNvPr>
                <p14:cNvContentPartPr/>
                <p14:nvPr/>
              </p14:nvContentPartPr>
              <p14:xfrm>
                <a:off x="3293660" y="838470"/>
                <a:ext cx="161640" cy="38916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C311532F-8932-41F5-8B85-F7B1BABD83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85020" y="829470"/>
                  <a:ext cx="179280" cy="40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EDA9D76E-B688-4E65-AE9B-F9B5C34EA0B7}"/>
                  </a:ext>
                </a:extLst>
              </p14:cNvPr>
              <p14:cNvContentPartPr/>
              <p14:nvPr/>
            </p14:nvContentPartPr>
            <p14:xfrm>
              <a:off x="3809180" y="402870"/>
              <a:ext cx="286920" cy="39960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EDA9D76E-B688-4E65-AE9B-F9B5C34EA0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00180" y="393870"/>
                <a:ext cx="304560" cy="41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upo 44">
            <a:extLst>
              <a:ext uri="{FF2B5EF4-FFF2-40B4-BE49-F238E27FC236}">
                <a16:creationId xmlns:a16="http://schemas.microsoft.com/office/drawing/2014/main" id="{50DD07D2-EBD6-4BB3-BD74-402C1F21E7E9}"/>
              </a:ext>
            </a:extLst>
          </p:cNvPr>
          <p:cNvGrpSpPr/>
          <p:nvPr/>
        </p:nvGrpSpPr>
        <p:grpSpPr>
          <a:xfrm>
            <a:off x="7703300" y="460110"/>
            <a:ext cx="1614240" cy="629640"/>
            <a:chOff x="7703300" y="460110"/>
            <a:chExt cx="161424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14:cNvPr>
                <p14:cNvContentPartPr/>
                <p14:nvPr/>
              </p14:nvContentPartPr>
              <p14:xfrm>
                <a:off x="7841180" y="460110"/>
                <a:ext cx="120960" cy="6296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32180" y="451470"/>
                  <a:ext cx="13860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14:cNvPr>
                <p14:cNvContentPartPr/>
                <p14:nvPr/>
              </p14:nvContentPartPr>
              <p14:xfrm>
                <a:off x="7703300" y="475590"/>
                <a:ext cx="650160" cy="8964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94300" y="466590"/>
                  <a:ext cx="667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14:cNvPr>
                <p14:cNvContentPartPr/>
                <p14:nvPr/>
              </p14:nvContentPartPr>
              <p14:xfrm>
                <a:off x="8490260" y="614910"/>
                <a:ext cx="153720" cy="261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81620" y="606270"/>
                  <a:ext cx="171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14:cNvPr>
                <p14:cNvContentPartPr/>
                <p14:nvPr/>
              </p14:nvContentPartPr>
              <p14:xfrm>
                <a:off x="8805260" y="485670"/>
                <a:ext cx="264600" cy="4032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96260" y="477030"/>
                  <a:ext cx="2822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14:cNvPr>
                <p14:cNvContentPartPr/>
                <p14:nvPr/>
              </p14:nvContentPartPr>
              <p14:xfrm>
                <a:off x="9118460" y="562350"/>
                <a:ext cx="199080" cy="28944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09460" y="553350"/>
                  <a:ext cx="216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14:cNvPr>
                <p14:cNvContentPartPr/>
                <p14:nvPr/>
              </p14:nvContentPartPr>
              <p14:xfrm>
                <a:off x="9143300" y="663510"/>
                <a:ext cx="99000" cy="3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34660" y="654510"/>
                  <a:ext cx="11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14:cNvPr>
                <p14:cNvContentPartPr/>
                <p14:nvPr/>
              </p14:nvContentPartPr>
              <p14:xfrm>
                <a:off x="9143300" y="763950"/>
                <a:ext cx="111600" cy="133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34660" y="754950"/>
                  <a:ext cx="1292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BE917E5-DA4F-4A50-B96E-DEECDD283969}"/>
              </a:ext>
            </a:extLst>
          </p:cNvPr>
          <p:cNvGrpSpPr/>
          <p:nvPr/>
        </p:nvGrpSpPr>
        <p:grpSpPr>
          <a:xfrm>
            <a:off x="9644780" y="525270"/>
            <a:ext cx="634680" cy="326520"/>
            <a:chOff x="9644780" y="525270"/>
            <a:chExt cx="6346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14:cNvPr>
                <p14:cNvContentPartPr/>
                <p14:nvPr/>
              </p14:nvContentPartPr>
              <p14:xfrm>
                <a:off x="9644780" y="676110"/>
                <a:ext cx="85320" cy="3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36140" y="667470"/>
                  <a:ext cx="102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14:cNvPr>
                <p14:cNvContentPartPr/>
                <p14:nvPr/>
              </p14:nvContentPartPr>
              <p14:xfrm>
                <a:off x="9644780" y="801030"/>
                <a:ext cx="60840" cy="118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36140" y="792390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14:cNvPr>
                <p14:cNvContentPartPr/>
                <p14:nvPr/>
              </p14:nvContentPartPr>
              <p14:xfrm>
                <a:off x="9996860" y="525270"/>
                <a:ext cx="282600" cy="3265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87860" y="516270"/>
                  <a:ext cx="300240" cy="3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3E9074AB-0901-43E0-AB2D-14CFA4F5437C}"/>
                  </a:ext>
                </a:extLst>
              </p14:cNvPr>
              <p14:cNvContentPartPr/>
              <p14:nvPr/>
            </p14:nvContentPartPr>
            <p14:xfrm>
              <a:off x="361100" y="2088390"/>
              <a:ext cx="516240" cy="493920"/>
            </p14:xfrm>
          </p:contentPart>
        </mc:Choice>
        <mc:Fallback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3E9074AB-0901-43E0-AB2D-14CFA4F5437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2460" y="2079750"/>
                <a:ext cx="53388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8" name="Entrada de lápiz 47">
                <a:extLst>
                  <a:ext uri="{FF2B5EF4-FFF2-40B4-BE49-F238E27FC236}">
                    <a16:creationId xmlns:a16="http://schemas.microsoft.com/office/drawing/2014/main" id="{336CE1B2-BDA2-4B73-8DCA-F162D6F2C9B1}"/>
                  </a:ext>
                </a:extLst>
              </p14:cNvPr>
              <p14:cNvContentPartPr/>
              <p14:nvPr/>
            </p14:nvContentPartPr>
            <p14:xfrm>
              <a:off x="642620" y="2264070"/>
              <a:ext cx="271800" cy="466560"/>
            </p14:xfrm>
          </p:contentPart>
        </mc:Choice>
        <mc:Fallback>
          <p:pic>
            <p:nvPicPr>
              <p:cNvPr id="48" name="Entrada de lápiz 47">
                <a:extLst>
                  <a:ext uri="{FF2B5EF4-FFF2-40B4-BE49-F238E27FC236}">
                    <a16:creationId xmlns:a16="http://schemas.microsoft.com/office/drawing/2014/main" id="{336CE1B2-BDA2-4B73-8DCA-F162D6F2C9B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3620" y="2255430"/>
                <a:ext cx="2894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14:cNvPr>
              <p14:cNvContentPartPr/>
              <p14:nvPr/>
            </p14:nvContentPartPr>
            <p14:xfrm>
              <a:off x="1026740" y="2266950"/>
              <a:ext cx="174600" cy="360"/>
            </p14:xfrm>
          </p:contentPart>
        </mc:Choice>
        <mc:Fallback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7740" y="2257950"/>
                <a:ext cx="19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14:cNvPr>
              <p14:cNvContentPartPr/>
              <p14:nvPr/>
            </p14:nvContentPartPr>
            <p14:xfrm>
              <a:off x="1076780" y="2380350"/>
              <a:ext cx="288360" cy="25560"/>
            </p14:xfrm>
          </p:contentPart>
        </mc:Choice>
        <mc:Fallback>
          <p:pic>
            <p:nvPicPr>
              <p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67780" y="2371710"/>
                <a:ext cx="30600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upo 55">
            <a:extLst>
              <a:ext uri="{FF2B5EF4-FFF2-40B4-BE49-F238E27FC236}">
                <a16:creationId xmlns:a16="http://schemas.microsoft.com/office/drawing/2014/main" id="{262F8C72-F6CC-4281-8E1A-5E4503A81E92}"/>
              </a:ext>
            </a:extLst>
          </p:cNvPr>
          <p:cNvGrpSpPr/>
          <p:nvPr/>
        </p:nvGrpSpPr>
        <p:grpSpPr>
          <a:xfrm>
            <a:off x="1749980" y="2191710"/>
            <a:ext cx="783720" cy="454320"/>
            <a:chOff x="1749980" y="2191710"/>
            <a:chExt cx="78372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30885127-818F-427A-A428-6D4C754944C6}"/>
                    </a:ext>
                  </a:extLst>
                </p14:cNvPr>
                <p14:cNvContentPartPr/>
                <p14:nvPr/>
              </p14:nvContentPartPr>
              <p14:xfrm>
                <a:off x="1749980" y="2191710"/>
                <a:ext cx="266760" cy="38880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30885127-818F-427A-A428-6D4C754944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40980" y="2182710"/>
                  <a:ext cx="2844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504ECC6A-2F6C-43F5-BD47-128DF752C7AC}"/>
                    </a:ext>
                  </a:extLst>
                </p14:cNvPr>
                <p14:cNvContentPartPr/>
                <p14:nvPr/>
              </p14:nvContentPartPr>
              <p14:xfrm>
                <a:off x="2228420" y="2216910"/>
                <a:ext cx="305280" cy="42912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504ECC6A-2F6C-43F5-BD47-128DF752C7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19780" y="2207910"/>
                  <a:ext cx="322920" cy="44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76832FEE-AF97-4424-93C1-EBB0FF02AAFD}"/>
              </a:ext>
            </a:extLst>
          </p:cNvPr>
          <p:cNvGrpSpPr/>
          <p:nvPr/>
        </p:nvGrpSpPr>
        <p:grpSpPr>
          <a:xfrm>
            <a:off x="162380" y="3845910"/>
            <a:ext cx="2791800" cy="404280"/>
            <a:chOff x="162380" y="3845910"/>
            <a:chExt cx="279180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14:cNvPr>
                <p14:cNvContentPartPr/>
                <p14:nvPr/>
              </p14:nvContentPartPr>
              <p14:xfrm>
                <a:off x="162380" y="3894870"/>
                <a:ext cx="503640" cy="3225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3740" y="3885870"/>
                  <a:ext cx="521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14:cNvPr>
                <p14:cNvContentPartPr/>
                <p14:nvPr/>
              </p14:nvContentPartPr>
              <p14:xfrm>
                <a:off x="773660" y="3980190"/>
                <a:ext cx="179280" cy="24480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5020" y="3971190"/>
                  <a:ext cx="196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14:cNvPr>
                <p14:cNvContentPartPr/>
                <p14:nvPr/>
              </p14:nvContentPartPr>
              <p14:xfrm>
                <a:off x="1001540" y="3845910"/>
                <a:ext cx="313560" cy="3506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2540" y="3836910"/>
                  <a:ext cx="3312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14:cNvPr>
                <p14:cNvContentPartPr/>
                <p14:nvPr/>
              </p14:nvContentPartPr>
              <p14:xfrm>
                <a:off x="1302140" y="3867150"/>
                <a:ext cx="399960" cy="3164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93140" y="3858510"/>
                  <a:ext cx="417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14:cNvPr>
                <p14:cNvContentPartPr/>
                <p14:nvPr/>
              </p14:nvContentPartPr>
              <p14:xfrm>
                <a:off x="1640540" y="3937350"/>
                <a:ext cx="271080" cy="28368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31900" y="3928350"/>
                  <a:ext cx="288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14:cNvPr>
                <p14:cNvContentPartPr/>
                <p14:nvPr/>
              </p14:nvContentPartPr>
              <p14:xfrm>
                <a:off x="1928540" y="4046070"/>
                <a:ext cx="203400" cy="2041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19540" y="4037070"/>
                  <a:ext cx="221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14:cNvPr>
                <p14:cNvContentPartPr/>
                <p14:nvPr/>
              </p14:nvContentPartPr>
              <p14:xfrm>
                <a:off x="1991540" y="4160910"/>
                <a:ext cx="101520" cy="1008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82540" y="4151910"/>
                  <a:ext cx="119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14:cNvPr>
                <p14:cNvContentPartPr/>
                <p14:nvPr/>
              </p14:nvContentPartPr>
              <p14:xfrm>
                <a:off x="2229140" y="3924750"/>
                <a:ext cx="284760" cy="24624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20140" y="3915750"/>
                  <a:ext cx="302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14:cNvPr>
                <p14:cNvContentPartPr/>
                <p14:nvPr/>
              </p14:nvContentPartPr>
              <p14:xfrm>
                <a:off x="2342180" y="4020510"/>
                <a:ext cx="90360" cy="1591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33540" y="4011510"/>
                  <a:ext cx="10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14:cNvPr>
                <p14:cNvContentPartPr/>
                <p14:nvPr/>
              </p14:nvContentPartPr>
              <p14:xfrm>
                <a:off x="2617580" y="3995310"/>
                <a:ext cx="254160" cy="2664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08940" y="3986670"/>
                  <a:ext cx="271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14:cNvPr>
                <p14:cNvContentPartPr/>
                <p14:nvPr/>
              </p14:nvContentPartPr>
              <p14:xfrm>
                <a:off x="2730260" y="4044990"/>
                <a:ext cx="223920" cy="1548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21620" y="4036350"/>
                  <a:ext cx="24156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53BB3796-128C-4642-9A86-89DC682EEE96}"/>
                  </a:ext>
                </a:extLst>
              </p14:cNvPr>
              <p14:cNvContentPartPr/>
              <p14:nvPr/>
            </p14:nvContentPartPr>
            <p14:xfrm>
              <a:off x="1917380" y="2292150"/>
              <a:ext cx="271440" cy="2030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53BB3796-128C-4642-9A86-89DC682EEE9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08380" y="2283150"/>
                <a:ext cx="2890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816DDA85-393F-40DB-9BCA-972D9EE5DC62}"/>
                  </a:ext>
                </a:extLst>
              </p14:cNvPr>
              <p14:cNvContentPartPr/>
              <p14:nvPr/>
            </p14:nvContentPartPr>
            <p14:xfrm>
              <a:off x="4309940" y="325470"/>
              <a:ext cx="560880" cy="73944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816DDA85-393F-40DB-9BCA-972D9EE5DC6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00940" y="316470"/>
                <a:ext cx="578520" cy="7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84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F33D7E95-682C-4889-BB22-3D8BEF5C6BE9}"/>
              </a:ext>
            </a:extLst>
          </p:cNvPr>
          <p:cNvGrpSpPr/>
          <p:nvPr/>
        </p:nvGrpSpPr>
        <p:grpSpPr>
          <a:xfrm>
            <a:off x="266012" y="357510"/>
            <a:ext cx="1550208" cy="655364"/>
            <a:chOff x="266012" y="357510"/>
            <a:chExt cx="1550208" cy="65536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02095003-6CA0-465F-851F-B356A3B5A20A}"/>
                    </a:ext>
                  </a:extLst>
                </p14:cNvPr>
                <p14:cNvContentPartPr/>
                <p14:nvPr/>
              </p14:nvContentPartPr>
              <p14:xfrm>
                <a:off x="266012" y="478634"/>
                <a:ext cx="339840" cy="53424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02095003-6CA0-465F-851F-B356A3B5A2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7012" y="469994"/>
                  <a:ext cx="357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14:cNvPr>
                <p14:cNvContentPartPr/>
                <p14:nvPr/>
              </p14:nvContentPartPr>
              <p14:xfrm>
                <a:off x="801692" y="660794"/>
                <a:ext cx="336240" cy="291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2692" y="651794"/>
                  <a:ext cx="353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14:cNvPr>
                <p14:cNvContentPartPr/>
                <p14:nvPr/>
              </p14:nvContentPartPr>
              <p14:xfrm>
                <a:off x="851420" y="783390"/>
                <a:ext cx="207000" cy="187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2420" y="774750"/>
                  <a:ext cx="224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14:cNvPr>
                <p14:cNvContentPartPr/>
                <p14:nvPr/>
              </p14:nvContentPartPr>
              <p14:xfrm>
                <a:off x="1379540" y="357510"/>
                <a:ext cx="436680" cy="6339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70900" y="348510"/>
                  <a:ext cx="454320" cy="65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514CB2A-0914-46C3-BAC0-E9F833864A3B}"/>
              </a:ext>
            </a:extLst>
          </p:cNvPr>
          <p:cNvGrpSpPr/>
          <p:nvPr/>
        </p:nvGrpSpPr>
        <p:grpSpPr>
          <a:xfrm>
            <a:off x="1989020" y="287670"/>
            <a:ext cx="1092600" cy="689760"/>
            <a:chOff x="1989020" y="287670"/>
            <a:chExt cx="1092600" cy="68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41294EF0-A2A6-4CD2-AC27-4AE728FB80C7}"/>
                    </a:ext>
                  </a:extLst>
                </p14:cNvPr>
                <p14:cNvContentPartPr/>
                <p14:nvPr/>
              </p14:nvContentPartPr>
              <p14:xfrm>
                <a:off x="1989020" y="438150"/>
                <a:ext cx="340200" cy="3967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41294EF0-A2A6-4CD2-AC27-4AE728FB80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80020" y="429150"/>
                  <a:ext cx="3578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12233FDC-6700-40DA-B105-7FE3A8885404}"/>
                    </a:ext>
                  </a:extLst>
                </p14:cNvPr>
                <p14:cNvContentPartPr/>
                <p14:nvPr/>
              </p14:nvContentPartPr>
              <p14:xfrm>
                <a:off x="2567540" y="891390"/>
                <a:ext cx="26280" cy="8604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12233FDC-6700-40DA-B105-7FE3A88854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58900" y="882390"/>
                  <a:ext cx="43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6198DD39-3F18-450B-8C12-76957E415937}"/>
                    </a:ext>
                  </a:extLst>
                </p14:cNvPr>
                <p14:cNvContentPartPr/>
                <p14:nvPr/>
              </p14:nvContentPartPr>
              <p14:xfrm>
                <a:off x="2918540" y="325470"/>
                <a:ext cx="360" cy="24912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6198DD39-3F18-450B-8C12-76957E4159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09540" y="316470"/>
                  <a:ext cx="18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B4B76DF8-2B86-4894-AB79-79ACB9A82CD7}"/>
                    </a:ext>
                  </a:extLst>
                </p14:cNvPr>
                <p14:cNvContentPartPr/>
                <p14:nvPr/>
              </p14:nvContentPartPr>
              <p14:xfrm>
                <a:off x="2830340" y="563070"/>
                <a:ext cx="227160" cy="1440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B4B76DF8-2B86-4894-AB79-79ACB9A82C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21340" y="554070"/>
                  <a:ext cx="244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77AD5457-13F6-49AB-9263-E4A5A6E4A56C}"/>
                    </a:ext>
                  </a:extLst>
                </p14:cNvPr>
                <p14:cNvContentPartPr/>
                <p14:nvPr/>
              </p14:nvContentPartPr>
              <p14:xfrm>
                <a:off x="2987660" y="287670"/>
                <a:ext cx="93960" cy="53244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77AD5457-13F6-49AB-9263-E4A5A6E4A56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79020" y="278670"/>
                  <a:ext cx="111600" cy="55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50DD07D2-EBD6-4BB3-BD74-402C1F21E7E9}"/>
              </a:ext>
            </a:extLst>
          </p:cNvPr>
          <p:cNvGrpSpPr/>
          <p:nvPr/>
        </p:nvGrpSpPr>
        <p:grpSpPr>
          <a:xfrm>
            <a:off x="7703300" y="460110"/>
            <a:ext cx="1614240" cy="629640"/>
            <a:chOff x="7703300" y="460110"/>
            <a:chExt cx="161424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14:cNvPr>
                <p14:cNvContentPartPr/>
                <p14:nvPr/>
              </p14:nvContentPartPr>
              <p14:xfrm>
                <a:off x="7841180" y="460110"/>
                <a:ext cx="120960" cy="6296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32180" y="451470"/>
                  <a:ext cx="13860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14:cNvPr>
                <p14:cNvContentPartPr/>
                <p14:nvPr/>
              </p14:nvContentPartPr>
              <p14:xfrm>
                <a:off x="7703300" y="475590"/>
                <a:ext cx="650160" cy="8964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94300" y="466590"/>
                  <a:ext cx="667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14:cNvPr>
                <p14:cNvContentPartPr/>
                <p14:nvPr/>
              </p14:nvContentPartPr>
              <p14:xfrm>
                <a:off x="8490260" y="614910"/>
                <a:ext cx="153720" cy="261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81620" y="606270"/>
                  <a:ext cx="171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14:cNvPr>
                <p14:cNvContentPartPr/>
                <p14:nvPr/>
              </p14:nvContentPartPr>
              <p14:xfrm>
                <a:off x="8805260" y="485670"/>
                <a:ext cx="264600" cy="4032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96260" y="477030"/>
                  <a:ext cx="2822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14:cNvPr>
                <p14:cNvContentPartPr/>
                <p14:nvPr/>
              </p14:nvContentPartPr>
              <p14:xfrm>
                <a:off x="9118460" y="562350"/>
                <a:ext cx="199080" cy="28944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09460" y="553350"/>
                  <a:ext cx="216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14:cNvPr>
                <p14:cNvContentPartPr/>
                <p14:nvPr/>
              </p14:nvContentPartPr>
              <p14:xfrm>
                <a:off x="9143300" y="663510"/>
                <a:ext cx="99000" cy="3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34660" y="654510"/>
                  <a:ext cx="11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14:cNvPr>
                <p14:cNvContentPartPr/>
                <p14:nvPr/>
              </p14:nvContentPartPr>
              <p14:xfrm>
                <a:off x="9143300" y="763950"/>
                <a:ext cx="111600" cy="133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34660" y="754950"/>
                  <a:ext cx="1292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BE917E5-DA4F-4A50-B96E-DEECDD283969}"/>
              </a:ext>
            </a:extLst>
          </p:cNvPr>
          <p:cNvGrpSpPr/>
          <p:nvPr/>
        </p:nvGrpSpPr>
        <p:grpSpPr>
          <a:xfrm>
            <a:off x="9644780" y="525270"/>
            <a:ext cx="634680" cy="326520"/>
            <a:chOff x="9644780" y="525270"/>
            <a:chExt cx="6346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14:cNvPr>
                <p14:cNvContentPartPr/>
                <p14:nvPr/>
              </p14:nvContentPartPr>
              <p14:xfrm>
                <a:off x="9644780" y="676110"/>
                <a:ext cx="85320" cy="3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36140" y="667470"/>
                  <a:ext cx="102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14:cNvPr>
                <p14:cNvContentPartPr/>
                <p14:nvPr/>
              </p14:nvContentPartPr>
              <p14:xfrm>
                <a:off x="9644780" y="801030"/>
                <a:ext cx="60840" cy="118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36140" y="792390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14:cNvPr>
                <p14:cNvContentPartPr/>
                <p14:nvPr/>
              </p14:nvContentPartPr>
              <p14:xfrm>
                <a:off x="9996860" y="525270"/>
                <a:ext cx="282600" cy="3265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87860" y="516270"/>
                  <a:ext cx="300240" cy="3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3E9074AB-0901-43E0-AB2D-14CFA4F5437C}"/>
                  </a:ext>
                </a:extLst>
              </p14:cNvPr>
              <p14:cNvContentPartPr/>
              <p14:nvPr/>
            </p14:nvContentPartPr>
            <p14:xfrm>
              <a:off x="361100" y="2088390"/>
              <a:ext cx="516240" cy="493920"/>
            </p14:xfrm>
          </p:contentPart>
        </mc:Choice>
        <mc:Fallback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3E9074AB-0901-43E0-AB2D-14CFA4F5437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2460" y="2079750"/>
                <a:ext cx="53388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8" name="Entrada de lápiz 47">
                <a:extLst>
                  <a:ext uri="{FF2B5EF4-FFF2-40B4-BE49-F238E27FC236}">
                    <a16:creationId xmlns:a16="http://schemas.microsoft.com/office/drawing/2014/main" id="{336CE1B2-BDA2-4B73-8DCA-F162D6F2C9B1}"/>
                  </a:ext>
                </a:extLst>
              </p14:cNvPr>
              <p14:cNvContentPartPr/>
              <p14:nvPr/>
            </p14:nvContentPartPr>
            <p14:xfrm>
              <a:off x="642620" y="2264070"/>
              <a:ext cx="271800" cy="466560"/>
            </p14:xfrm>
          </p:contentPart>
        </mc:Choice>
        <mc:Fallback>
          <p:pic>
            <p:nvPicPr>
              <p:cNvPr id="48" name="Entrada de lápiz 47">
                <a:extLst>
                  <a:ext uri="{FF2B5EF4-FFF2-40B4-BE49-F238E27FC236}">
                    <a16:creationId xmlns:a16="http://schemas.microsoft.com/office/drawing/2014/main" id="{336CE1B2-BDA2-4B73-8DCA-F162D6F2C9B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3620" y="2255430"/>
                <a:ext cx="2894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14:cNvPr>
              <p14:cNvContentPartPr/>
              <p14:nvPr/>
            </p14:nvContentPartPr>
            <p14:xfrm>
              <a:off x="1026740" y="2266950"/>
              <a:ext cx="174600" cy="360"/>
            </p14:xfrm>
          </p:contentPart>
        </mc:Choice>
        <mc:Fallback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17740" y="2257950"/>
                <a:ext cx="19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14:cNvPr>
              <p14:cNvContentPartPr/>
              <p14:nvPr/>
            </p14:nvContentPartPr>
            <p14:xfrm>
              <a:off x="1076780" y="2380350"/>
              <a:ext cx="288360" cy="25560"/>
            </p14:xfrm>
          </p:contentPart>
        </mc:Choice>
        <mc:Fallback>
          <p:pic>
            <p:nvPicPr>
              <p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67780" y="2371710"/>
                <a:ext cx="306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14:cNvPr>
              <p14:cNvContentPartPr/>
              <p14:nvPr/>
            </p14:nvContentPartPr>
            <p14:xfrm>
              <a:off x="1749980" y="2191710"/>
              <a:ext cx="266760" cy="388800"/>
            </p14:xfrm>
          </p:contentPart>
        </mc:Choice>
        <mc:Fallback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40980" y="2182710"/>
                <a:ext cx="28440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upo 72">
            <a:extLst>
              <a:ext uri="{FF2B5EF4-FFF2-40B4-BE49-F238E27FC236}">
                <a16:creationId xmlns:a16="http://schemas.microsoft.com/office/drawing/2014/main" id="{76832FEE-AF97-4424-93C1-EBB0FF02AAFD}"/>
              </a:ext>
            </a:extLst>
          </p:cNvPr>
          <p:cNvGrpSpPr/>
          <p:nvPr/>
        </p:nvGrpSpPr>
        <p:grpSpPr>
          <a:xfrm>
            <a:off x="162380" y="3845910"/>
            <a:ext cx="2791800" cy="404280"/>
            <a:chOff x="162380" y="3845910"/>
            <a:chExt cx="279180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14:cNvPr>
                <p14:cNvContentPartPr/>
                <p14:nvPr/>
              </p14:nvContentPartPr>
              <p14:xfrm>
                <a:off x="162380" y="3894870"/>
                <a:ext cx="503640" cy="3225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3740" y="3885870"/>
                  <a:ext cx="521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14:cNvPr>
                <p14:cNvContentPartPr/>
                <p14:nvPr/>
              </p14:nvContentPartPr>
              <p14:xfrm>
                <a:off x="773660" y="3980190"/>
                <a:ext cx="179280" cy="24480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5020" y="3971190"/>
                  <a:ext cx="196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14:cNvPr>
                <p14:cNvContentPartPr/>
                <p14:nvPr/>
              </p14:nvContentPartPr>
              <p14:xfrm>
                <a:off x="1001540" y="3845910"/>
                <a:ext cx="313560" cy="3506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2540" y="3836910"/>
                  <a:ext cx="3312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14:cNvPr>
                <p14:cNvContentPartPr/>
                <p14:nvPr/>
              </p14:nvContentPartPr>
              <p14:xfrm>
                <a:off x="1302140" y="3867150"/>
                <a:ext cx="399960" cy="3164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93140" y="3858510"/>
                  <a:ext cx="417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14:cNvPr>
                <p14:cNvContentPartPr/>
                <p14:nvPr/>
              </p14:nvContentPartPr>
              <p14:xfrm>
                <a:off x="1640540" y="3937350"/>
                <a:ext cx="271080" cy="28368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31900" y="3928350"/>
                  <a:ext cx="288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14:cNvPr>
                <p14:cNvContentPartPr/>
                <p14:nvPr/>
              </p14:nvContentPartPr>
              <p14:xfrm>
                <a:off x="1928540" y="4046070"/>
                <a:ext cx="203400" cy="2041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19540" y="4037070"/>
                  <a:ext cx="221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14:cNvPr>
                <p14:cNvContentPartPr/>
                <p14:nvPr/>
              </p14:nvContentPartPr>
              <p14:xfrm>
                <a:off x="1991540" y="4160910"/>
                <a:ext cx="101520" cy="1008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82540" y="4151910"/>
                  <a:ext cx="119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14:cNvPr>
                <p14:cNvContentPartPr/>
                <p14:nvPr/>
              </p14:nvContentPartPr>
              <p14:xfrm>
                <a:off x="2229140" y="3924750"/>
                <a:ext cx="284760" cy="24624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20140" y="3915750"/>
                  <a:ext cx="302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14:cNvPr>
                <p14:cNvContentPartPr/>
                <p14:nvPr/>
              </p14:nvContentPartPr>
              <p14:xfrm>
                <a:off x="2342180" y="4020510"/>
                <a:ext cx="90360" cy="1591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33540" y="4011510"/>
                  <a:ext cx="10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14:cNvPr>
                <p14:cNvContentPartPr/>
                <p14:nvPr/>
              </p14:nvContentPartPr>
              <p14:xfrm>
                <a:off x="2617580" y="3995310"/>
                <a:ext cx="254160" cy="2664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08940" y="3986670"/>
                  <a:ext cx="271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14:cNvPr>
                <p14:cNvContentPartPr/>
                <p14:nvPr/>
              </p14:nvContentPartPr>
              <p14:xfrm>
                <a:off x="2730260" y="4044990"/>
                <a:ext cx="223920" cy="1548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1620" y="4036350"/>
                  <a:ext cx="24156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53BB3796-128C-4642-9A86-89DC682EEE96}"/>
                  </a:ext>
                </a:extLst>
              </p14:cNvPr>
              <p14:cNvContentPartPr/>
              <p14:nvPr/>
            </p14:nvContentPartPr>
            <p14:xfrm>
              <a:off x="1917380" y="2292150"/>
              <a:ext cx="271440" cy="2030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53BB3796-128C-4642-9A86-89DC682EEE9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08380" y="2283150"/>
                <a:ext cx="2890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6E8010F0-2371-4219-9BDD-D908DF6EB70C}"/>
                  </a:ext>
                </a:extLst>
              </p14:cNvPr>
              <p14:cNvContentPartPr/>
              <p14:nvPr/>
            </p14:nvContentPartPr>
            <p14:xfrm>
              <a:off x="2316980" y="2516430"/>
              <a:ext cx="60840" cy="17640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6E8010F0-2371-4219-9BDD-D908DF6EB70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308340" y="2507790"/>
                <a:ext cx="784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C0C671AF-5CAB-47C8-AADD-92E7B0585C45}"/>
                  </a:ext>
                </a:extLst>
              </p14:cNvPr>
              <p14:cNvContentPartPr/>
              <p14:nvPr/>
            </p14:nvContentPartPr>
            <p14:xfrm>
              <a:off x="2682020" y="2268030"/>
              <a:ext cx="223920" cy="40068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C0C671AF-5CAB-47C8-AADD-92E7B0585C4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673020" y="2259030"/>
                <a:ext cx="24156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754398A8-EF25-4DB4-8ABE-B41753786441}"/>
                  </a:ext>
                </a:extLst>
              </p14:cNvPr>
              <p14:cNvContentPartPr/>
              <p14:nvPr/>
            </p14:nvContentPartPr>
            <p14:xfrm>
              <a:off x="3090620" y="2239950"/>
              <a:ext cx="205560" cy="48132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754398A8-EF25-4DB4-8ABE-B4175378644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81620" y="2230950"/>
                <a:ext cx="2232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ECBABD62-0897-4440-B6C8-DFDF78753A13}"/>
                  </a:ext>
                </a:extLst>
              </p14:cNvPr>
              <p14:cNvContentPartPr/>
              <p14:nvPr/>
            </p14:nvContentPartPr>
            <p14:xfrm>
              <a:off x="3458180" y="412950"/>
              <a:ext cx="444240" cy="7131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ECBABD62-0897-4440-B6C8-DFDF78753A1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449540" y="404310"/>
                <a:ext cx="461880" cy="73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442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F33D7E95-682C-4889-BB22-3D8BEF5C6BE9}"/>
              </a:ext>
            </a:extLst>
          </p:cNvPr>
          <p:cNvGrpSpPr/>
          <p:nvPr/>
        </p:nvGrpSpPr>
        <p:grpSpPr>
          <a:xfrm>
            <a:off x="266012" y="357510"/>
            <a:ext cx="1550208" cy="655364"/>
            <a:chOff x="266012" y="357510"/>
            <a:chExt cx="1550208" cy="65536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02095003-6CA0-465F-851F-B356A3B5A20A}"/>
                    </a:ext>
                  </a:extLst>
                </p14:cNvPr>
                <p14:cNvContentPartPr/>
                <p14:nvPr/>
              </p14:nvContentPartPr>
              <p14:xfrm>
                <a:off x="266012" y="478634"/>
                <a:ext cx="339840" cy="53424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02095003-6CA0-465F-851F-B356A3B5A2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7012" y="469994"/>
                  <a:ext cx="357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14:cNvPr>
                <p14:cNvContentPartPr/>
                <p14:nvPr/>
              </p14:nvContentPartPr>
              <p14:xfrm>
                <a:off x="801692" y="660794"/>
                <a:ext cx="336240" cy="291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2692" y="651794"/>
                  <a:ext cx="353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14:cNvPr>
                <p14:cNvContentPartPr/>
                <p14:nvPr/>
              </p14:nvContentPartPr>
              <p14:xfrm>
                <a:off x="851420" y="783390"/>
                <a:ext cx="207000" cy="187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2420" y="774750"/>
                  <a:ext cx="224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14:cNvPr>
                <p14:cNvContentPartPr/>
                <p14:nvPr/>
              </p14:nvContentPartPr>
              <p14:xfrm>
                <a:off x="1379540" y="357510"/>
                <a:ext cx="436680" cy="6339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70900" y="348510"/>
                  <a:ext cx="454320" cy="65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514CB2A-0914-46C3-BAC0-E9F833864A3B}"/>
              </a:ext>
            </a:extLst>
          </p:cNvPr>
          <p:cNvGrpSpPr/>
          <p:nvPr/>
        </p:nvGrpSpPr>
        <p:grpSpPr>
          <a:xfrm>
            <a:off x="1989020" y="438150"/>
            <a:ext cx="604800" cy="539280"/>
            <a:chOff x="1989020" y="438150"/>
            <a:chExt cx="60480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41294EF0-A2A6-4CD2-AC27-4AE728FB80C7}"/>
                    </a:ext>
                  </a:extLst>
                </p14:cNvPr>
                <p14:cNvContentPartPr/>
                <p14:nvPr/>
              </p14:nvContentPartPr>
              <p14:xfrm>
                <a:off x="1989020" y="438150"/>
                <a:ext cx="340200" cy="3967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41294EF0-A2A6-4CD2-AC27-4AE728FB80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80020" y="429150"/>
                  <a:ext cx="3578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12233FDC-6700-40DA-B105-7FE3A8885404}"/>
                    </a:ext>
                  </a:extLst>
                </p14:cNvPr>
                <p14:cNvContentPartPr/>
                <p14:nvPr/>
              </p14:nvContentPartPr>
              <p14:xfrm>
                <a:off x="2567540" y="891390"/>
                <a:ext cx="26280" cy="8604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12233FDC-6700-40DA-B105-7FE3A88854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58900" y="882390"/>
                  <a:ext cx="4392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50DD07D2-EBD6-4BB3-BD74-402C1F21E7E9}"/>
              </a:ext>
            </a:extLst>
          </p:cNvPr>
          <p:cNvGrpSpPr/>
          <p:nvPr/>
        </p:nvGrpSpPr>
        <p:grpSpPr>
          <a:xfrm>
            <a:off x="7703300" y="460110"/>
            <a:ext cx="1614240" cy="629640"/>
            <a:chOff x="7703300" y="460110"/>
            <a:chExt cx="161424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14:cNvPr>
                <p14:cNvContentPartPr/>
                <p14:nvPr/>
              </p14:nvContentPartPr>
              <p14:xfrm>
                <a:off x="7841180" y="460110"/>
                <a:ext cx="120960" cy="6296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32180" y="451470"/>
                  <a:ext cx="13860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14:cNvPr>
                <p14:cNvContentPartPr/>
                <p14:nvPr/>
              </p14:nvContentPartPr>
              <p14:xfrm>
                <a:off x="7703300" y="475590"/>
                <a:ext cx="650160" cy="8964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94300" y="466590"/>
                  <a:ext cx="667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14:cNvPr>
                <p14:cNvContentPartPr/>
                <p14:nvPr/>
              </p14:nvContentPartPr>
              <p14:xfrm>
                <a:off x="8490260" y="614910"/>
                <a:ext cx="153720" cy="261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81620" y="606270"/>
                  <a:ext cx="171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14:cNvPr>
                <p14:cNvContentPartPr/>
                <p14:nvPr/>
              </p14:nvContentPartPr>
              <p14:xfrm>
                <a:off x="8805260" y="485670"/>
                <a:ext cx="264600" cy="4032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96260" y="477030"/>
                  <a:ext cx="2822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14:cNvPr>
                <p14:cNvContentPartPr/>
                <p14:nvPr/>
              </p14:nvContentPartPr>
              <p14:xfrm>
                <a:off x="9118460" y="562350"/>
                <a:ext cx="199080" cy="28944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09460" y="553350"/>
                  <a:ext cx="216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14:cNvPr>
                <p14:cNvContentPartPr/>
                <p14:nvPr/>
              </p14:nvContentPartPr>
              <p14:xfrm>
                <a:off x="9143300" y="663510"/>
                <a:ext cx="99000" cy="3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34660" y="654510"/>
                  <a:ext cx="11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14:cNvPr>
                <p14:cNvContentPartPr/>
                <p14:nvPr/>
              </p14:nvContentPartPr>
              <p14:xfrm>
                <a:off x="9143300" y="763950"/>
                <a:ext cx="111600" cy="133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34660" y="754950"/>
                  <a:ext cx="1292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BE917E5-DA4F-4A50-B96E-DEECDD283969}"/>
              </a:ext>
            </a:extLst>
          </p:cNvPr>
          <p:cNvGrpSpPr/>
          <p:nvPr/>
        </p:nvGrpSpPr>
        <p:grpSpPr>
          <a:xfrm>
            <a:off x="9644780" y="525270"/>
            <a:ext cx="634680" cy="326520"/>
            <a:chOff x="9644780" y="525270"/>
            <a:chExt cx="6346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14:cNvPr>
                <p14:cNvContentPartPr/>
                <p14:nvPr/>
              </p14:nvContentPartPr>
              <p14:xfrm>
                <a:off x="9644780" y="676110"/>
                <a:ext cx="85320" cy="3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36140" y="667470"/>
                  <a:ext cx="102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14:cNvPr>
                <p14:cNvContentPartPr/>
                <p14:nvPr/>
              </p14:nvContentPartPr>
              <p14:xfrm>
                <a:off x="9644780" y="801030"/>
                <a:ext cx="60840" cy="118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36140" y="792390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14:cNvPr>
                <p14:cNvContentPartPr/>
                <p14:nvPr/>
              </p14:nvContentPartPr>
              <p14:xfrm>
                <a:off x="9996860" y="525270"/>
                <a:ext cx="282600" cy="3265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87860" y="516270"/>
                  <a:ext cx="300240" cy="3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3E9074AB-0901-43E0-AB2D-14CFA4F5437C}"/>
                  </a:ext>
                </a:extLst>
              </p14:cNvPr>
              <p14:cNvContentPartPr/>
              <p14:nvPr/>
            </p14:nvContentPartPr>
            <p14:xfrm>
              <a:off x="361100" y="2088390"/>
              <a:ext cx="516240" cy="493920"/>
            </p14:xfrm>
          </p:contentPart>
        </mc:Choice>
        <mc:Fallback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3E9074AB-0901-43E0-AB2D-14CFA4F543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2460" y="2079750"/>
                <a:ext cx="53388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8" name="Entrada de lápiz 47">
                <a:extLst>
                  <a:ext uri="{FF2B5EF4-FFF2-40B4-BE49-F238E27FC236}">
                    <a16:creationId xmlns:a16="http://schemas.microsoft.com/office/drawing/2014/main" id="{336CE1B2-BDA2-4B73-8DCA-F162D6F2C9B1}"/>
                  </a:ext>
                </a:extLst>
              </p14:cNvPr>
              <p14:cNvContentPartPr/>
              <p14:nvPr/>
            </p14:nvContentPartPr>
            <p14:xfrm>
              <a:off x="642620" y="2264070"/>
              <a:ext cx="271800" cy="466560"/>
            </p14:xfrm>
          </p:contentPart>
        </mc:Choice>
        <mc:Fallback>
          <p:pic>
            <p:nvPicPr>
              <p:cNvPr id="48" name="Entrada de lápiz 47">
                <a:extLst>
                  <a:ext uri="{FF2B5EF4-FFF2-40B4-BE49-F238E27FC236}">
                    <a16:creationId xmlns:a16="http://schemas.microsoft.com/office/drawing/2014/main" id="{336CE1B2-BDA2-4B73-8DCA-F162D6F2C9B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620" y="2255430"/>
                <a:ext cx="2894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14:cNvPr>
              <p14:cNvContentPartPr/>
              <p14:nvPr/>
            </p14:nvContentPartPr>
            <p14:xfrm>
              <a:off x="1026740" y="2266950"/>
              <a:ext cx="174600" cy="360"/>
            </p14:xfrm>
          </p:contentPart>
        </mc:Choice>
        <mc:Fallback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7740" y="2257950"/>
                <a:ext cx="19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14:cNvPr>
              <p14:cNvContentPartPr/>
              <p14:nvPr/>
            </p14:nvContentPartPr>
            <p14:xfrm>
              <a:off x="1076780" y="2380350"/>
              <a:ext cx="288360" cy="25560"/>
            </p14:xfrm>
          </p:contentPart>
        </mc:Choice>
        <mc:Fallback>
          <p:pic>
            <p:nvPicPr>
              <p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67780" y="2371710"/>
                <a:ext cx="306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14:cNvPr>
              <p14:cNvContentPartPr/>
              <p14:nvPr/>
            </p14:nvContentPartPr>
            <p14:xfrm>
              <a:off x="1749980" y="2191710"/>
              <a:ext cx="266760" cy="388800"/>
            </p14:xfrm>
          </p:contentPart>
        </mc:Choice>
        <mc:Fallback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40980" y="2182710"/>
                <a:ext cx="28440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upo 72">
            <a:extLst>
              <a:ext uri="{FF2B5EF4-FFF2-40B4-BE49-F238E27FC236}">
                <a16:creationId xmlns:a16="http://schemas.microsoft.com/office/drawing/2014/main" id="{76832FEE-AF97-4424-93C1-EBB0FF02AAFD}"/>
              </a:ext>
            </a:extLst>
          </p:cNvPr>
          <p:cNvGrpSpPr/>
          <p:nvPr/>
        </p:nvGrpSpPr>
        <p:grpSpPr>
          <a:xfrm>
            <a:off x="162380" y="3845910"/>
            <a:ext cx="2791800" cy="404280"/>
            <a:chOff x="162380" y="3845910"/>
            <a:chExt cx="279180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14:cNvPr>
                <p14:cNvContentPartPr/>
                <p14:nvPr/>
              </p14:nvContentPartPr>
              <p14:xfrm>
                <a:off x="162380" y="3894870"/>
                <a:ext cx="503640" cy="3225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3740" y="3885870"/>
                  <a:ext cx="521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14:cNvPr>
                <p14:cNvContentPartPr/>
                <p14:nvPr/>
              </p14:nvContentPartPr>
              <p14:xfrm>
                <a:off x="773660" y="3980190"/>
                <a:ext cx="179280" cy="24480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5020" y="3971190"/>
                  <a:ext cx="196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14:cNvPr>
                <p14:cNvContentPartPr/>
                <p14:nvPr/>
              </p14:nvContentPartPr>
              <p14:xfrm>
                <a:off x="1001540" y="3845910"/>
                <a:ext cx="313560" cy="3506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2540" y="3836910"/>
                  <a:ext cx="3312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14:cNvPr>
                <p14:cNvContentPartPr/>
                <p14:nvPr/>
              </p14:nvContentPartPr>
              <p14:xfrm>
                <a:off x="1302140" y="3867150"/>
                <a:ext cx="399960" cy="3164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93140" y="3858510"/>
                  <a:ext cx="417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14:cNvPr>
                <p14:cNvContentPartPr/>
                <p14:nvPr/>
              </p14:nvContentPartPr>
              <p14:xfrm>
                <a:off x="1640540" y="3937350"/>
                <a:ext cx="271080" cy="28368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31900" y="3928350"/>
                  <a:ext cx="288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14:cNvPr>
                <p14:cNvContentPartPr/>
                <p14:nvPr/>
              </p14:nvContentPartPr>
              <p14:xfrm>
                <a:off x="1928540" y="4046070"/>
                <a:ext cx="203400" cy="2041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19540" y="4037070"/>
                  <a:ext cx="221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14:cNvPr>
                <p14:cNvContentPartPr/>
                <p14:nvPr/>
              </p14:nvContentPartPr>
              <p14:xfrm>
                <a:off x="1991540" y="4160910"/>
                <a:ext cx="101520" cy="1008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82540" y="4151910"/>
                  <a:ext cx="119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14:cNvPr>
                <p14:cNvContentPartPr/>
                <p14:nvPr/>
              </p14:nvContentPartPr>
              <p14:xfrm>
                <a:off x="2229140" y="3924750"/>
                <a:ext cx="284760" cy="24624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20140" y="3915750"/>
                  <a:ext cx="302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14:cNvPr>
                <p14:cNvContentPartPr/>
                <p14:nvPr/>
              </p14:nvContentPartPr>
              <p14:xfrm>
                <a:off x="2342180" y="4020510"/>
                <a:ext cx="90360" cy="1591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33540" y="4011510"/>
                  <a:ext cx="10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14:cNvPr>
                <p14:cNvContentPartPr/>
                <p14:nvPr/>
              </p14:nvContentPartPr>
              <p14:xfrm>
                <a:off x="2617580" y="3995310"/>
                <a:ext cx="254160" cy="2664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08940" y="3986670"/>
                  <a:ext cx="271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14:cNvPr>
                <p14:cNvContentPartPr/>
                <p14:nvPr/>
              </p14:nvContentPartPr>
              <p14:xfrm>
                <a:off x="2730260" y="4044990"/>
                <a:ext cx="223920" cy="1548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21620" y="4036350"/>
                  <a:ext cx="24156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53BB3796-128C-4642-9A86-89DC682EEE96}"/>
                  </a:ext>
                </a:extLst>
              </p14:cNvPr>
              <p14:cNvContentPartPr/>
              <p14:nvPr/>
            </p14:nvContentPartPr>
            <p14:xfrm>
              <a:off x="1917380" y="2292150"/>
              <a:ext cx="271440" cy="2030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53BB3796-128C-4642-9A86-89DC682EEE9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08380" y="2283150"/>
                <a:ext cx="2890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6E8010F0-2371-4219-9BDD-D908DF6EB70C}"/>
                  </a:ext>
                </a:extLst>
              </p14:cNvPr>
              <p14:cNvContentPartPr/>
              <p14:nvPr/>
            </p14:nvContentPartPr>
            <p14:xfrm>
              <a:off x="2316980" y="2516430"/>
              <a:ext cx="60840" cy="17640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6E8010F0-2371-4219-9BDD-D908DF6EB70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308340" y="2507790"/>
                <a:ext cx="784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C0C671AF-5CAB-47C8-AADD-92E7B0585C45}"/>
                  </a:ext>
                </a:extLst>
              </p14:cNvPr>
              <p14:cNvContentPartPr/>
              <p14:nvPr/>
            </p14:nvContentPartPr>
            <p14:xfrm>
              <a:off x="2682020" y="2268030"/>
              <a:ext cx="223920" cy="40068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C0C671AF-5CAB-47C8-AADD-92E7B0585C4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673020" y="2259030"/>
                <a:ext cx="24156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367616F-060E-431E-BD62-9D7ED0B0893D}"/>
                  </a:ext>
                </a:extLst>
              </p14:cNvPr>
              <p14:cNvContentPartPr/>
              <p14:nvPr/>
            </p14:nvContentPartPr>
            <p14:xfrm>
              <a:off x="2368100" y="225030"/>
              <a:ext cx="389520" cy="9104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367616F-060E-431E-BD62-9D7ED0B0893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59460" y="216390"/>
                <a:ext cx="407160" cy="9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o 20">
            <a:extLst>
              <a:ext uri="{FF2B5EF4-FFF2-40B4-BE49-F238E27FC236}">
                <a16:creationId xmlns:a16="http://schemas.microsoft.com/office/drawing/2014/main" id="{60B129AA-BABB-47A1-9CEF-C33575FFEF7A}"/>
              </a:ext>
            </a:extLst>
          </p:cNvPr>
          <p:cNvGrpSpPr/>
          <p:nvPr/>
        </p:nvGrpSpPr>
        <p:grpSpPr>
          <a:xfrm>
            <a:off x="3093500" y="2166510"/>
            <a:ext cx="980280" cy="639000"/>
            <a:chOff x="3093500" y="2166510"/>
            <a:chExt cx="980280" cy="63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A0501EE2-DC25-4CEE-AA55-A5B81F785858}"/>
                    </a:ext>
                  </a:extLst>
                </p14:cNvPr>
                <p14:cNvContentPartPr/>
                <p14:nvPr/>
              </p14:nvContentPartPr>
              <p14:xfrm>
                <a:off x="3093500" y="2566470"/>
                <a:ext cx="73800" cy="23904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A0501EE2-DC25-4CEE-AA55-A5B81F7858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84860" y="2557830"/>
                  <a:ext cx="91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AF5C31EB-EBE8-4782-9691-F4F4A262CF4D}"/>
                    </a:ext>
                  </a:extLst>
                </p14:cNvPr>
                <p14:cNvContentPartPr/>
                <p14:nvPr/>
              </p14:nvContentPartPr>
              <p14:xfrm>
                <a:off x="3344060" y="2166510"/>
                <a:ext cx="235800" cy="34956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AF5C31EB-EBE8-4782-9691-F4F4A262CF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35060" y="2157870"/>
                  <a:ext cx="2534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C7758C5B-4625-4CA5-A03D-CB9A361CF8E3}"/>
                    </a:ext>
                  </a:extLst>
                </p14:cNvPr>
                <p14:cNvContentPartPr/>
                <p14:nvPr/>
              </p14:nvContentPartPr>
              <p14:xfrm>
                <a:off x="3706940" y="2216190"/>
                <a:ext cx="366840" cy="52740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C7758C5B-4625-4CA5-A03D-CB9A361CF8E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98300" y="2207550"/>
                  <a:ext cx="384480" cy="54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0940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F33D7E95-682C-4889-BB22-3D8BEF5C6BE9}"/>
              </a:ext>
            </a:extLst>
          </p:cNvPr>
          <p:cNvGrpSpPr/>
          <p:nvPr/>
        </p:nvGrpSpPr>
        <p:grpSpPr>
          <a:xfrm>
            <a:off x="266012" y="357510"/>
            <a:ext cx="1550208" cy="655364"/>
            <a:chOff x="266012" y="357510"/>
            <a:chExt cx="1550208" cy="65536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02095003-6CA0-465F-851F-B356A3B5A20A}"/>
                    </a:ext>
                  </a:extLst>
                </p14:cNvPr>
                <p14:cNvContentPartPr/>
                <p14:nvPr/>
              </p14:nvContentPartPr>
              <p14:xfrm>
                <a:off x="266012" y="478634"/>
                <a:ext cx="339840" cy="53424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02095003-6CA0-465F-851F-B356A3B5A2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7012" y="469994"/>
                  <a:ext cx="357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14:cNvPr>
                <p14:cNvContentPartPr/>
                <p14:nvPr/>
              </p14:nvContentPartPr>
              <p14:xfrm>
                <a:off x="801692" y="660794"/>
                <a:ext cx="336240" cy="291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2692" y="651794"/>
                  <a:ext cx="353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14:cNvPr>
                <p14:cNvContentPartPr/>
                <p14:nvPr/>
              </p14:nvContentPartPr>
              <p14:xfrm>
                <a:off x="851420" y="783390"/>
                <a:ext cx="207000" cy="187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2420" y="774750"/>
                  <a:ext cx="224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14:cNvPr>
                <p14:cNvContentPartPr/>
                <p14:nvPr/>
              </p14:nvContentPartPr>
              <p14:xfrm>
                <a:off x="1379540" y="357510"/>
                <a:ext cx="436680" cy="6339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70900" y="348510"/>
                  <a:ext cx="454320" cy="65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12233FDC-6700-40DA-B105-7FE3A8885404}"/>
                  </a:ext>
                </a:extLst>
              </p14:cNvPr>
              <p14:cNvContentPartPr/>
              <p14:nvPr/>
            </p14:nvContentPartPr>
            <p14:xfrm>
              <a:off x="2567540" y="891390"/>
              <a:ext cx="26280" cy="8604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12233FDC-6700-40DA-B105-7FE3A88854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58900" y="882390"/>
                <a:ext cx="4392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upo 44">
            <a:extLst>
              <a:ext uri="{FF2B5EF4-FFF2-40B4-BE49-F238E27FC236}">
                <a16:creationId xmlns:a16="http://schemas.microsoft.com/office/drawing/2014/main" id="{50DD07D2-EBD6-4BB3-BD74-402C1F21E7E9}"/>
              </a:ext>
            </a:extLst>
          </p:cNvPr>
          <p:cNvGrpSpPr/>
          <p:nvPr/>
        </p:nvGrpSpPr>
        <p:grpSpPr>
          <a:xfrm>
            <a:off x="7703300" y="460110"/>
            <a:ext cx="1614240" cy="629640"/>
            <a:chOff x="7703300" y="460110"/>
            <a:chExt cx="161424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14:cNvPr>
                <p14:cNvContentPartPr/>
                <p14:nvPr/>
              </p14:nvContentPartPr>
              <p14:xfrm>
                <a:off x="7841180" y="460110"/>
                <a:ext cx="120960" cy="6296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32180" y="451470"/>
                  <a:ext cx="13860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14:cNvPr>
                <p14:cNvContentPartPr/>
                <p14:nvPr/>
              </p14:nvContentPartPr>
              <p14:xfrm>
                <a:off x="7703300" y="475590"/>
                <a:ext cx="650160" cy="8964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94300" y="466590"/>
                  <a:ext cx="667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14:cNvPr>
                <p14:cNvContentPartPr/>
                <p14:nvPr/>
              </p14:nvContentPartPr>
              <p14:xfrm>
                <a:off x="8490260" y="614910"/>
                <a:ext cx="153720" cy="261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81620" y="606270"/>
                  <a:ext cx="171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14:cNvPr>
                <p14:cNvContentPartPr/>
                <p14:nvPr/>
              </p14:nvContentPartPr>
              <p14:xfrm>
                <a:off x="8805260" y="485670"/>
                <a:ext cx="264600" cy="4032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96260" y="477030"/>
                  <a:ext cx="2822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14:cNvPr>
                <p14:cNvContentPartPr/>
                <p14:nvPr/>
              </p14:nvContentPartPr>
              <p14:xfrm>
                <a:off x="9118460" y="562350"/>
                <a:ext cx="199080" cy="28944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09460" y="553350"/>
                  <a:ext cx="216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14:cNvPr>
                <p14:cNvContentPartPr/>
                <p14:nvPr/>
              </p14:nvContentPartPr>
              <p14:xfrm>
                <a:off x="9143300" y="663510"/>
                <a:ext cx="99000" cy="3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34660" y="654510"/>
                  <a:ext cx="11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14:cNvPr>
                <p14:cNvContentPartPr/>
                <p14:nvPr/>
              </p14:nvContentPartPr>
              <p14:xfrm>
                <a:off x="9143300" y="763950"/>
                <a:ext cx="111600" cy="133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34660" y="754950"/>
                  <a:ext cx="1292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BE917E5-DA4F-4A50-B96E-DEECDD283969}"/>
              </a:ext>
            </a:extLst>
          </p:cNvPr>
          <p:cNvGrpSpPr/>
          <p:nvPr/>
        </p:nvGrpSpPr>
        <p:grpSpPr>
          <a:xfrm>
            <a:off x="9644780" y="525270"/>
            <a:ext cx="634680" cy="326520"/>
            <a:chOff x="9644780" y="525270"/>
            <a:chExt cx="6346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14:cNvPr>
                <p14:cNvContentPartPr/>
                <p14:nvPr/>
              </p14:nvContentPartPr>
              <p14:xfrm>
                <a:off x="9644780" y="676110"/>
                <a:ext cx="85320" cy="3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36140" y="667470"/>
                  <a:ext cx="102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14:cNvPr>
                <p14:cNvContentPartPr/>
                <p14:nvPr/>
              </p14:nvContentPartPr>
              <p14:xfrm>
                <a:off x="9644780" y="801030"/>
                <a:ext cx="60840" cy="118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36140" y="792390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14:cNvPr>
                <p14:cNvContentPartPr/>
                <p14:nvPr/>
              </p14:nvContentPartPr>
              <p14:xfrm>
                <a:off x="9996860" y="525270"/>
                <a:ext cx="282600" cy="3265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87860" y="516270"/>
                  <a:ext cx="300240" cy="3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3E9074AB-0901-43E0-AB2D-14CFA4F5437C}"/>
                  </a:ext>
                </a:extLst>
              </p14:cNvPr>
              <p14:cNvContentPartPr/>
              <p14:nvPr/>
            </p14:nvContentPartPr>
            <p14:xfrm>
              <a:off x="361100" y="2088390"/>
              <a:ext cx="516240" cy="493920"/>
            </p14:xfrm>
          </p:contentPart>
        </mc:Choice>
        <mc:Fallback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3E9074AB-0901-43E0-AB2D-14CFA4F5437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2460" y="2079750"/>
                <a:ext cx="53388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8" name="Entrada de lápiz 47">
                <a:extLst>
                  <a:ext uri="{FF2B5EF4-FFF2-40B4-BE49-F238E27FC236}">
                    <a16:creationId xmlns:a16="http://schemas.microsoft.com/office/drawing/2014/main" id="{336CE1B2-BDA2-4B73-8DCA-F162D6F2C9B1}"/>
                  </a:ext>
                </a:extLst>
              </p14:cNvPr>
              <p14:cNvContentPartPr/>
              <p14:nvPr/>
            </p14:nvContentPartPr>
            <p14:xfrm>
              <a:off x="642620" y="2264070"/>
              <a:ext cx="271800" cy="466560"/>
            </p14:xfrm>
          </p:contentPart>
        </mc:Choice>
        <mc:Fallback>
          <p:pic>
            <p:nvPicPr>
              <p:cNvPr id="48" name="Entrada de lápiz 47">
                <a:extLst>
                  <a:ext uri="{FF2B5EF4-FFF2-40B4-BE49-F238E27FC236}">
                    <a16:creationId xmlns:a16="http://schemas.microsoft.com/office/drawing/2014/main" id="{336CE1B2-BDA2-4B73-8DCA-F162D6F2C9B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3620" y="2255430"/>
                <a:ext cx="2894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14:cNvPr>
              <p14:cNvContentPartPr/>
              <p14:nvPr/>
            </p14:nvContentPartPr>
            <p14:xfrm>
              <a:off x="1026740" y="2266950"/>
              <a:ext cx="174600" cy="360"/>
            </p14:xfrm>
          </p:contentPart>
        </mc:Choice>
        <mc:Fallback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7740" y="2257950"/>
                <a:ext cx="19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14:cNvPr>
              <p14:cNvContentPartPr/>
              <p14:nvPr/>
            </p14:nvContentPartPr>
            <p14:xfrm>
              <a:off x="1076780" y="2380350"/>
              <a:ext cx="288360" cy="25560"/>
            </p14:xfrm>
          </p:contentPart>
        </mc:Choice>
        <mc:Fallback>
          <p:pic>
            <p:nvPicPr>
              <p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67780" y="2371710"/>
                <a:ext cx="306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14:cNvPr>
              <p14:cNvContentPartPr/>
              <p14:nvPr/>
            </p14:nvContentPartPr>
            <p14:xfrm>
              <a:off x="1749980" y="2191710"/>
              <a:ext cx="266760" cy="388800"/>
            </p14:xfrm>
          </p:contentPart>
        </mc:Choice>
        <mc:Fallback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40980" y="2182710"/>
                <a:ext cx="28440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upo 72">
            <a:extLst>
              <a:ext uri="{FF2B5EF4-FFF2-40B4-BE49-F238E27FC236}">
                <a16:creationId xmlns:a16="http://schemas.microsoft.com/office/drawing/2014/main" id="{76832FEE-AF97-4424-93C1-EBB0FF02AAFD}"/>
              </a:ext>
            </a:extLst>
          </p:cNvPr>
          <p:cNvGrpSpPr/>
          <p:nvPr/>
        </p:nvGrpSpPr>
        <p:grpSpPr>
          <a:xfrm>
            <a:off x="162380" y="3845910"/>
            <a:ext cx="2791800" cy="404280"/>
            <a:chOff x="162380" y="3845910"/>
            <a:chExt cx="279180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14:cNvPr>
                <p14:cNvContentPartPr/>
                <p14:nvPr/>
              </p14:nvContentPartPr>
              <p14:xfrm>
                <a:off x="162380" y="3894870"/>
                <a:ext cx="503640" cy="3225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3740" y="3885870"/>
                  <a:ext cx="521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14:cNvPr>
                <p14:cNvContentPartPr/>
                <p14:nvPr/>
              </p14:nvContentPartPr>
              <p14:xfrm>
                <a:off x="773660" y="3980190"/>
                <a:ext cx="179280" cy="24480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5020" y="3971190"/>
                  <a:ext cx="196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14:cNvPr>
                <p14:cNvContentPartPr/>
                <p14:nvPr/>
              </p14:nvContentPartPr>
              <p14:xfrm>
                <a:off x="1001540" y="3845910"/>
                <a:ext cx="313560" cy="3506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2540" y="3836910"/>
                  <a:ext cx="3312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14:cNvPr>
                <p14:cNvContentPartPr/>
                <p14:nvPr/>
              </p14:nvContentPartPr>
              <p14:xfrm>
                <a:off x="1302140" y="3867150"/>
                <a:ext cx="399960" cy="3164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93140" y="3858510"/>
                  <a:ext cx="417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14:cNvPr>
                <p14:cNvContentPartPr/>
                <p14:nvPr/>
              </p14:nvContentPartPr>
              <p14:xfrm>
                <a:off x="1640540" y="3937350"/>
                <a:ext cx="271080" cy="28368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31900" y="3928350"/>
                  <a:ext cx="288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14:cNvPr>
                <p14:cNvContentPartPr/>
                <p14:nvPr/>
              </p14:nvContentPartPr>
              <p14:xfrm>
                <a:off x="1928540" y="4046070"/>
                <a:ext cx="203400" cy="2041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19540" y="4037070"/>
                  <a:ext cx="221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14:cNvPr>
                <p14:cNvContentPartPr/>
                <p14:nvPr/>
              </p14:nvContentPartPr>
              <p14:xfrm>
                <a:off x="1991540" y="4160910"/>
                <a:ext cx="101520" cy="1008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82540" y="4151910"/>
                  <a:ext cx="119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14:cNvPr>
                <p14:cNvContentPartPr/>
                <p14:nvPr/>
              </p14:nvContentPartPr>
              <p14:xfrm>
                <a:off x="2229140" y="3924750"/>
                <a:ext cx="284760" cy="24624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20140" y="3915750"/>
                  <a:ext cx="302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14:cNvPr>
                <p14:cNvContentPartPr/>
                <p14:nvPr/>
              </p14:nvContentPartPr>
              <p14:xfrm>
                <a:off x="2342180" y="4020510"/>
                <a:ext cx="90360" cy="1591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33540" y="4011510"/>
                  <a:ext cx="10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14:cNvPr>
                <p14:cNvContentPartPr/>
                <p14:nvPr/>
              </p14:nvContentPartPr>
              <p14:xfrm>
                <a:off x="2617580" y="3995310"/>
                <a:ext cx="254160" cy="2664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08940" y="3986670"/>
                  <a:ext cx="271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14:cNvPr>
                <p14:cNvContentPartPr/>
                <p14:nvPr/>
              </p14:nvContentPartPr>
              <p14:xfrm>
                <a:off x="2730260" y="4044990"/>
                <a:ext cx="223920" cy="1548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21620" y="4036350"/>
                  <a:ext cx="24156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53BB3796-128C-4642-9A86-89DC682EEE96}"/>
                  </a:ext>
                </a:extLst>
              </p14:cNvPr>
              <p14:cNvContentPartPr/>
              <p14:nvPr/>
            </p14:nvContentPartPr>
            <p14:xfrm>
              <a:off x="1917380" y="2292150"/>
              <a:ext cx="271440" cy="2030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53BB3796-128C-4642-9A86-89DC682EEE9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08380" y="2283150"/>
                <a:ext cx="2890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6E8010F0-2371-4219-9BDD-D908DF6EB70C}"/>
                  </a:ext>
                </a:extLst>
              </p14:cNvPr>
              <p14:cNvContentPartPr/>
              <p14:nvPr/>
            </p14:nvContentPartPr>
            <p14:xfrm>
              <a:off x="2316980" y="2516430"/>
              <a:ext cx="60840" cy="17640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6E8010F0-2371-4219-9BDD-D908DF6EB70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08340" y="2507790"/>
                <a:ext cx="784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C0C671AF-5CAB-47C8-AADD-92E7B0585C45}"/>
                  </a:ext>
                </a:extLst>
              </p14:cNvPr>
              <p14:cNvContentPartPr/>
              <p14:nvPr/>
            </p14:nvContentPartPr>
            <p14:xfrm>
              <a:off x="2682020" y="2268030"/>
              <a:ext cx="223920" cy="40068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C0C671AF-5CAB-47C8-AADD-92E7B0585C4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73020" y="2259030"/>
                <a:ext cx="24156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367616F-060E-431E-BD62-9D7ED0B0893D}"/>
                  </a:ext>
                </a:extLst>
              </p14:cNvPr>
              <p14:cNvContentPartPr/>
              <p14:nvPr/>
            </p14:nvContentPartPr>
            <p14:xfrm>
              <a:off x="2368100" y="225030"/>
              <a:ext cx="389520" cy="9104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367616F-060E-431E-BD62-9D7ED0B0893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59460" y="216390"/>
                <a:ext cx="407160" cy="9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o 20">
            <a:extLst>
              <a:ext uri="{FF2B5EF4-FFF2-40B4-BE49-F238E27FC236}">
                <a16:creationId xmlns:a16="http://schemas.microsoft.com/office/drawing/2014/main" id="{60B129AA-BABB-47A1-9CEF-C33575FFEF7A}"/>
              </a:ext>
            </a:extLst>
          </p:cNvPr>
          <p:cNvGrpSpPr/>
          <p:nvPr/>
        </p:nvGrpSpPr>
        <p:grpSpPr>
          <a:xfrm>
            <a:off x="3093500" y="2166510"/>
            <a:ext cx="486360" cy="639000"/>
            <a:chOff x="3093500" y="2166510"/>
            <a:chExt cx="486360" cy="63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A0501EE2-DC25-4CEE-AA55-A5B81F785858}"/>
                    </a:ext>
                  </a:extLst>
                </p14:cNvPr>
                <p14:cNvContentPartPr/>
                <p14:nvPr/>
              </p14:nvContentPartPr>
              <p14:xfrm>
                <a:off x="3093500" y="2566470"/>
                <a:ext cx="73800" cy="23904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A0501EE2-DC25-4CEE-AA55-A5B81F78585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84860" y="2557830"/>
                  <a:ext cx="91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AF5C31EB-EBE8-4782-9691-F4F4A262CF4D}"/>
                    </a:ext>
                  </a:extLst>
                </p14:cNvPr>
                <p14:cNvContentPartPr/>
                <p14:nvPr/>
              </p14:nvContentPartPr>
              <p14:xfrm>
                <a:off x="3344060" y="2166510"/>
                <a:ext cx="235800" cy="34956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AF5C31EB-EBE8-4782-9691-F4F4A262CF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35060" y="2157870"/>
                  <a:ext cx="253440" cy="3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BB09B61-1719-4EF6-BCD2-0203B06C49D0}"/>
              </a:ext>
            </a:extLst>
          </p:cNvPr>
          <p:cNvGrpSpPr/>
          <p:nvPr/>
        </p:nvGrpSpPr>
        <p:grpSpPr>
          <a:xfrm>
            <a:off x="3806660" y="2141310"/>
            <a:ext cx="1245600" cy="654840"/>
            <a:chOff x="3806660" y="2141310"/>
            <a:chExt cx="1245600" cy="65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40BD4C5E-487D-425D-ACF1-70C02DE814C2}"/>
                    </a:ext>
                  </a:extLst>
                </p14:cNvPr>
                <p14:cNvContentPartPr/>
                <p14:nvPr/>
              </p14:nvContentPartPr>
              <p14:xfrm>
                <a:off x="3806660" y="2455950"/>
                <a:ext cx="21960" cy="26172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40BD4C5E-487D-425D-ACF1-70C02DE814C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98020" y="2447310"/>
                  <a:ext cx="396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E40FB23C-7FB1-4A54-893B-D06FB654878F}"/>
                    </a:ext>
                  </a:extLst>
                </p14:cNvPr>
                <p14:cNvContentPartPr/>
                <p14:nvPr/>
              </p14:nvContentPartPr>
              <p14:xfrm>
                <a:off x="4003220" y="2141310"/>
                <a:ext cx="244080" cy="33660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E40FB23C-7FB1-4A54-893B-D06FB654878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94220" y="2132670"/>
                  <a:ext cx="261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00D1EB9A-0E34-4CDC-8EA8-529C204D7AD7}"/>
                    </a:ext>
                  </a:extLst>
                </p14:cNvPr>
                <p14:cNvContentPartPr/>
                <p14:nvPr/>
              </p14:nvContentPartPr>
              <p14:xfrm>
                <a:off x="4496420" y="2153550"/>
                <a:ext cx="555840" cy="64260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00D1EB9A-0E34-4CDC-8EA8-529C204D7AD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87420" y="2144910"/>
                  <a:ext cx="573480" cy="66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951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F33D7E95-682C-4889-BB22-3D8BEF5C6BE9}"/>
              </a:ext>
            </a:extLst>
          </p:cNvPr>
          <p:cNvGrpSpPr/>
          <p:nvPr/>
        </p:nvGrpSpPr>
        <p:grpSpPr>
          <a:xfrm>
            <a:off x="266012" y="357510"/>
            <a:ext cx="1550208" cy="655364"/>
            <a:chOff x="266012" y="357510"/>
            <a:chExt cx="1550208" cy="65536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02095003-6CA0-465F-851F-B356A3B5A20A}"/>
                    </a:ext>
                  </a:extLst>
                </p14:cNvPr>
                <p14:cNvContentPartPr/>
                <p14:nvPr/>
              </p14:nvContentPartPr>
              <p14:xfrm>
                <a:off x="266012" y="478634"/>
                <a:ext cx="339840" cy="53424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02095003-6CA0-465F-851F-B356A3B5A2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7012" y="469994"/>
                  <a:ext cx="357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14:cNvPr>
                <p14:cNvContentPartPr/>
                <p14:nvPr/>
              </p14:nvContentPartPr>
              <p14:xfrm>
                <a:off x="801692" y="660794"/>
                <a:ext cx="336240" cy="291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2692" y="651794"/>
                  <a:ext cx="353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14:cNvPr>
                <p14:cNvContentPartPr/>
                <p14:nvPr/>
              </p14:nvContentPartPr>
              <p14:xfrm>
                <a:off x="851420" y="783390"/>
                <a:ext cx="207000" cy="187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2420" y="774750"/>
                  <a:ext cx="224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14:cNvPr>
                <p14:cNvContentPartPr/>
                <p14:nvPr/>
              </p14:nvContentPartPr>
              <p14:xfrm>
                <a:off x="1379540" y="357510"/>
                <a:ext cx="436680" cy="6339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70900" y="348510"/>
                  <a:ext cx="454320" cy="65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12233FDC-6700-40DA-B105-7FE3A8885404}"/>
                  </a:ext>
                </a:extLst>
              </p14:cNvPr>
              <p14:cNvContentPartPr/>
              <p14:nvPr/>
            </p14:nvContentPartPr>
            <p14:xfrm>
              <a:off x="2567540" y="891390"/>
              <a:ext cx="26280" cy="8604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12233FDC-6700-40DA-B105-7FE3A88854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58900" y="882390"/>
                <a:ext cx="4392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upo 44">
            <a:extLst>
              <a:ext uri="{FF2B5EF4-FFF2-40B4-BE49-F238E27FC236}">
                <a16:creationId xmlns:a16="http://schemas.microsoft.com/office/drawing/2014/main" id="{50DD07D2-EBD6-4BB3-BD74-402C1F21E7E9}"/>
              </a:ext>
            </a:extLst>
          </p:cNvPr>
          <p:cNvGrpSpPr/>
          <p:nvPr/>
        </p:nvGrpSpPr>
        <p:grpSpPr>
          <a:xfrm>
            <a:off x="7703300" y="460110"/>
            <a:ext cx="1614240" cy="629640"/>
            <a:chOff x="7703300" y="460110"/>
            <a:chExt cx="161424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14:cNvPr>
                <p14:cNvContentPartPr/>
                <p14:nvPr/>
              </p14:nvContentPartPr>
              <p14:xfrm>
                <a:off x="7841180" y="460110"/>
                <a:ext cx="120960" cy="6296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32180" y="451470"/>
                  <a:ext cx="13860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14:cNvPr>
                <p14:cNvContentPartPr/>
                <p14:nvPr/>
              </p14:nvContentPartPr>
              <p14:xfrm>
                <a:off x="7703300" y="475590"/>
                <a:ext cx="650160" cy="8964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94300" y="466590"/>
                  <a:ext cx="667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14:cNvPr>
                <p14:cNvContentPartPr/>
                <p14:nvPr/>
              </p14:nvContentPartPr>
              <p14:xfrm>
                <a:off x="8490260" y="614910"/>
                <a:ext cx="153720" cy="261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81620" y="606270"/>
                  <a:ext cx="171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14:cNvPr>
                <p14:cNvContentPartPr/>
                <p14:nvPr/>
              </p14:nvContentPartPr>
              <p14:xfrm>
                <a:off x="8805260" y="485670"/>
                <a:ext cx="264600" cy="4032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96260" y="477030"/>
                  <a:ext cx="2822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14:cNvPr>
                <p14:cNvContentPartPr/>
                <p14:nvPr/>
              </p14:nvContentPartPr>
              <p14:xfrm>
                <a:off x="9118460" y="562350"/>
                <a:ext cx="199080" cy="28944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09460" y="553350"/>
                  <a:ext cx="216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14:cNvPr>
                <p14:cNvContentPartPr/>
                <p14:nvPr/>
              </p14:nvContentPartPr>
              <p14:xfrm>
                <a:off x="9143300" y="663510"/>
                <a:ext cx="99000" cy="3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34660" y="654510"/>
                  <a:ext cx="11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14:cNvPr>
                <p14:cNvContentPartPr/>
                <p14:nvPr/>
              </p14:nvContentPartPr>
              <p14:xfrm>
                <a:off x="9143300" y="763950"/>
                <a:ext cx="111600" cy="133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34660" y="754950"/>
                  <a:ext cx="1292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BE917E5-DA4F-4A50-B96E-DEECDD283969}"/>
              </a:ext>
            </a:extLst>
          </p:cNvPr>
          <p:cNvGrpSpPr/>
          <p:nvPr/>
        </p:nvGrpSpPr>
        <p:grpSpPr>
          <a:xfrm>
            <a:off x="9644780" y="525270"/>
            <a:ext cx="634680" cy="326520"/>
            <a:chOff x="9644780" y="525270"/>
            <a:chExt cx="6346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14:cNvPr>
                <p14:cNvContentPartPr/>
                <p14:nvPr/>
              </p14:nvContentPartPr>
              <p14:xfrm>
                <a:off x="9644780" y="676110"/>
                <a:ext cx="85320" cy="3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36140" y="667470"/>
                  <a:ext cx="102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14:cNvPr>
                <p14:cNvContentPartPr/>
                <p14:nvPr/>
              </p14:nvContentPartPr>
              <p14:xfrm>
                <a:off x="9644780" y="801030"/>
                <a:ext cx="60840" cy="118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36140" y="792390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14:cNvPr>
                <p14:cNvContentPartPr/>
                <p14:nvPr/>
              </p14:nvContentPartPr>
              <p14:xfrm>
                <a:off x="9996860" y="525270"/>
                <a:ext cx="282600" cy="3265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87860" y="516270"/>
                  <a:ext cx="300240" cy="3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3E9074AB-0901-43E0-AB2D-14CFA4F5437C}"/>
                  </a:ext>
                </a:extLst>
              </p14:cNvPr>
              <p14:cNvContentPartPr/>
              <p14:nvPr/>
            </p14:nvContentPartPr>
            <p14:xfrm>
              <a:off x="361100" y="2088390"/>
              <a:ext cx="516240" cy="493920"/>
            </p14:xfrm>
          </p:contentPart>
        </mc:Choice>
        <mc:Fallback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3E9074AB-0901-43E0-AB2D-14CFA4F5437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2460" y="2079750"/>
                <a:ext cx="53388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8" name="Entrada de lápiz 47">
                <a:extLst>
                  <a:ext uri="{FF2B5EF4-FFF2-40B4-BE49-F238E27FC236}">
                    <a16:creationId xmlns:a16="http://schemas.microsoft.com/office/drawing/2014/main" id="{336CE1B2-BDA2-4B73-8DCA-F162D6F2C9B1}"/>
                  </a:ext>
                </a:extLst>
              </p14:cNvPr>
              <p14:cNvContentPartPr/>
              <p14:nvPr/>
            </p14:nvContentPartPr>
            <p14:xfrm>
              <a:off x="642620" y="2264070"/>
              <a:ext cx="271800" cy="466560"/>
            </p14:xfrm>
          </p:contentPart>
        </mc:Choice>
        <mc:Fallback>
          <p:pic>
            <p:nvPicPr>
              <p:cNvPr id="48" name="Entrada de lápiz 47">
                <a:extLst>
                  <a:ext uri="{FF2B5EF4-FFF2-40B4-BE49-F238E27FC236}">
                    <a16:creationId xmlns:a16="http://schemas.microsoft.com/office/drawing/2014/main" id="{336CE1B2-BDA2-4B73-8DCA-F162D6F2C9B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3620" y="2255430"/>
                <a:ext cx="2894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14:cNvPr>
              <p14:cNvContentPartPr/>
              <p14:nvPr/>
            </p14:nvContentPartPr>
            <p14:xfrm>
              <a:off x="1026740" y="2266950"/>
              <a:ext cx="174600" cy="360"/>
            </p14:xfrm>
          </p:contentPart>
        </mc:Choice>
        <mc:Fallback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7740" y="2257950"/>
                <a:ext cx="19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14:cNvPr>
              <p14:cNvContentPartPr/>
              <p14:nvPr/>
            </p14:nvContentPartPr>
            <p14:xfrm>
              <a:off x="1076780" y="2380350"/>
              <a:ext cx="288360" cy="25560"/>
            </p14:xfrm>
          </p:contentPart>
        </mc:Choice>
        <mc:Fallback>
          <p:pic>
            <p:nvPicPr>
              <p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67780" y="2371710"/>
                <a:ext cx="306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14:cNvPr>
              <p14:cNvContentPartPr/>
              <p14:nvPr/>
            </p14:nvContentPartPr>
            <p14:xfrm>
              <a:off x="1749980" y="2191710"/>
              <a:ext cx="266760" cy="388800"/>
            </p14:xfrm>
          </p:contentPart>
        </mc:Choice>
        <mc:Fallback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40980" y="2182710"/>
                <a:ext cx="28440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upo 72">
            <a:extLst>
              <a:ext uri="{FF2B5EF4-FFF2-40B4-BE49-F238E27FC236}">
                <a16:creationId xmlns:a16="http://schemas.microsoft.com/office/drawing/2014/main" id="{76832FEE-AF97-4424-93C1-EBB0FF02AAFD}"/>
              </a:ext>
            </a:extLst>
          </p:cNvPr>
          <p:cNvGrpSpPr/>
          <p:nvPr/>
        </p:nvGrpSpPr>
        <p:grpSpPr>
          <a:xfrm>
            <a:off x="162380" y="3845910"/>
            <a:ext cx="2791800" cy="404280"/>
            <a:chOff x="162380" y="3845910"/>
            <a:chExt cx="279180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14:cNvPr>
                <p14:cNvContentPartPr/>
                <p14:nvPr/>
              </p14:nvContentPartPr>
              <p14:xfrm>
                <a:off x="162380" y="3894870"/>
                <a:ext cx="503640" cy="3225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3740" y="3885870"/>
                  <a:ext cx="521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14:cNvPr>
                <p14:cNvContentPartPr/>
                <p14:nvPr/>
              </p14:nvContentPartPr>
              <p14:xfrm>
                <a:off x="773660" y="3980190"/>
                <a:ext cx="179280" cy="24480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5020" y="3971190"/>
                  <a:ext cx="196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14:cNvPr>
                <p14:cNvContentPartPr/>
                <p14:nvPr/>
              </p14:nvContentPartPr>
              <p14:xfrm>
                <a:off x="1001540" y="3845910"/>
                <a:ext cx="313560" cy="3506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2540" y="3836910"/>
                  <a:ext cx="3312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14:cNvPr>
                <p14:cNvContentPartPr/>
                <p14:nvPr/>
              </p14:nvContentPartPr>
              <p14:xfrm>
                <a:off x="1302140" y="3867150"/>
                <a:ext cx="399960" cy="3164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93140" y="3858510"/>
                  <a:ext cx="417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14:cNvPr>
                <p14:cNvContentPartPr/>
                <p14:nvPr/>
              </p14:nvContentPartPr>
              <p14:xfrm>
                <a:off x="1640540" y="3937350"/>
                <a:ext cx="271080" cy="28368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31900" y="3928350"/>
                  <a:ext cx="288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14:cNvPr>
                <p14:cNvContentPartPr/>
                <p14:nvPr/>
              </p14:nvContentPartPr>
              <p14:xfrm>
                <a:off x="1928540" y="4046070"/>
                <a:ext cx="203400" cy="2041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19540" y="4037070"/>
                  <a:ext cx="221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14:cNvPr>
                <p14:cNvContentPartPr/>
                <p14:nvPr/>
              </p14:nvContentPartPr>
              <p14:xfrm>
                <a:off x="1991540" y="4160910"/>
                <a:ext cx="101520" cy="1008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82540" y="4151910"/>
                  <a:ext cx="119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14:cNvPr>
                <p14:cNvContentPartPr/>
                <p14:nvPr/>
              </p14:nvContentPartPr>
              <p14:xfrm>
                <a:off x="2229140" y="3924750"/>
                <a:ext cx="284760" cy="24624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20140" y="3915750"/>
                  <a:ext cx="302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14:cNvPr>
                <p14:cNvContentPartPr/>
                <p14:nvPr/>
              </p14:nvContentPartPr>
              <p14:xfrm>
                <a:off x="2342180" y="4020510"/>
                <a:ext cx="90360" cy="1591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33540" y="4011510"/>
                  <a:ext cx="10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14:cNvPr>
                <p14:cNvContentPartPr/>
                <p14:nvPr/>
              </p14:nvContentPartPr>
              <p14:xfrm>
                <a:off x="2617580" y="3995310"/>
                <a:ext cx="254160" cy="2664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08940" y="3986670"/>
                  <a:ext cx="271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14:cNvPr>
                <p14:cNvContentPartPr/>
                <p14:nvPr/>
              </p14:nvContentPartPr>
              <p14:xfrm>
                <a:off x="2730260" y="4044990"/>
                <a:ext cx="223920" cy="1548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21620" y="4036350"/>
                  <a:ext cx="24156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53BB3796-128C-4642-9A86-89DC682EEE96}"/>
                  </a:ext>
                </a:extLst>
              </p14:cNvPr>
              <p14:cNvContentPartPr/>
              <p14:nvPr/>
            </p14:nvContentPartPr>
            <p14:xfrm>
              <a:off x="1917380" y="2292150"/>
              <a:ext cx="271440" cy="2030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53BB3796-128C-4642-9A86-89DC682EEE9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08380" y="2283150"/>
                <a:ext cx="2890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6E8010F0-2371-4219-9BDD-D908DF6EB70C}"/>
                  </a:ext>
                </a:extLst>
              </p14:cNvPr>
              <p14:cNvContentPartPr/>
              <p14:nvPr/>
            </p14:nvContentPartPr>
            <p14:xfrm>
              <a:off x="2316980" y="2516430"/>
              <a:ext cx="60840" cy="17640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6E8010F0-2371-4219-9BDD-D908DF6EB70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08340" y="2507790"/>
                <a:ext cx="784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C0C671AF-5CAB-47C8-AADD-92E7B0585C45}"/>
                  </a:ext>
                </a:extLst>
              </p14:cNvPr>
              <p14:cNvContentPartPr/>
              <p14:nvPr/>
            </p14:nvContentPartPr>
            <p14:xfrm>
              <a:off x="2682020" y="2268030"/>
              <a:ext cx="223920" cy="40068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C0C671AF-5CAB-47C8-AADD-92E7B0585C4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73020" y="2259030"/>
                <a:ext cx="24156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367616F-060E-431E-BD62-9D7ED0B0893D}"/>
                  </a:ext>
                </a:extLst>
              </p14:cNvPr>
              <p14:cNvContentPartPr/>
              <p14:nvPr/>
            </p14:nvContentPartPr>
            <p14:xfrm>
              <a:off x="2368100" y="225030"/>
              <a:ext cx="389520" cy="9104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367616F-060E-431E-BD62-9D7ED0B0893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59460" y="216390"/>
                <a:ext cx="407160" cy="9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o 20">
            <a:extLst>
              <a:ext uri="{FF2B5EF4-FFF2-40B4-BE49-F238E27FC236}">
                <a16:creationId xmlns:a16="http://schemas.microsoft.com/office/drawing/2014/main" id="{60B129AA-BABB-47A1-9CEF-C33575FFEF7A}"/>
              </a:ext>
            </a:extLst>
          </p:cNvPr>
          <p:cNvGrpSpPr/>
          <p:nvPr/>
        </p:nvGrpSpPr>
        <p:grpSpPr>
          <a:xfrm>
            <a:off x="3093500" y="2166510"/>
            <a:ext cx="486360" cy="639000"/>
            <a:chOff x="3093500" y="2166510"/>
            <a:chExt cx="486360" cy="63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A0501EE2-DC25-4CEE-AA55-A5B81F785858}"/>
                    </a:ext>
                  </a:extLst>
                </p14:cNvPr>
                <p14:cNvContentPartPr/>
                <p14:nvPr/>
              </p14:nvContentPartPr>
              <p14:xfrm>
                <a:off x="3093500" y="2566470"/>
                <a:ext cx="73800" cy="23904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A0501EE2-DC25-4CEE-AA55-A5B81F78585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84860" y="2557830"/>
                  <a:ext cx="91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AF5C31EB-EBE8-4782-9691-F4F4A262CF4D}"/>
                    </a:ext>
                  </a:extLst>
                </p14:cNvPr>
                <p14:cNvContentPartPr/>
                <p14:nvPr/>
              </p14:nvContentPartPr>
              <p14:xfrm>
                <a:off x="3344060" y="2166510"/>
                <a:ext cx="235800" cy="34956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AF5C31EB-EBE8-4782-9691-F4F4A262CF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35060" y="2157870"/>
                  <a:ext cx="253440" cy="3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BB09B61-1719-4EF6-BCD2-0203B06C49D0}"/>
              </a:ext>
            </a:extLst>
          </p:cNvPr>
          <p:cNvGrpSpPr/>
          <p:nvPr/>
        </p:nvGrpSpPr>
        <p:grpSpPr>
          <a:xfrm>
            <a:off x="3806660" y="2141310"/>
            <a:ext cx="1245600" cy="654840"/>
            <a:chOff x="3806660" y="2141310"/>
            <a:chExt cx="1245600" cy="65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40BD4C5E-487D-425D-ACF1-70C02DE814C2}"/>
                    </a:ext>
                  </a:extLst>
                </p14:cNvPr>
                <p14:cNvContentPartPr/>
                <p14:nvPr/>
              </p14:nvContentPartPr>
              <p14:xfrm>
                <a:off x="3806660" y="2455950"/>
                <a:ext cx="21960" cy="26172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40BD4C5E-487D-425D-ACF1-70C02DE814C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98020" y="2447310"/>
                  <a:ext cx="396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E40FB23C-7FB1-4A54-893B-D06FB654878F}"/>
                    </a:ext>
                  </a:extLst>
                </p14:cNvPr>
                <p14:cNvContentPartPr/>
                <p14:nvPr/>
              </p14:nvContentPartPr>
              <p14:xfrm>
                <a:off x="4003220" y="2141310"/>
                <a:ext cx="244080" cy="33660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E40FB23C-7FB1-4A54-893B-D06FB654878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94220" y="2132670"/>
                  <a:ext cx="261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00D1EB9A-0E34-4CDC-8EA8-529C204D7AD7}"/>
                    </a:ext>
                  </a:extLst>
                </p14:cNvPr>
                <p14:cNvContentPartPr/>
                <p14:nvPr/>
              </p14:nvContentPartPr>
              <p14:xfrm>
                <a:off x="4496420" y="2153550"/>
                <a:ext cx="555840" cy="64260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00D1EB9A-0E34-4CDC-8EA8-529C204D7AD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87420" y="2144910"/>
                  <a:ext cx="573480" cy="66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DEFD0A2-CEE6-4346-8996-AD1EA6C3C43C}"/>
              </a:ext>
            </a:extLst>
          </p:cNvPr>
          <p:cNvGrpSpPr/>
          <p:nvPr/>
        </p:nvGrpSpPr>
        <p:grpSpPr>
          <a:xfrm>
            <a:off x="3393380" y="1683750"/>
            <a:ext cx="3873600" cy="2689200"/>
            <a:chOff x="3393380" y="1683750"/>
            <a:chExt cx="3873600" cy="268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D089554F-7D90-43AD-A608-41110B9647B1}"/>
                    </a:ext>
                  </a:extLst>
                </p14:cNvPr>
                <p14:cNvContentPartPr/>
                <p14:nvPr/>
              </p14:nvContentPartPr>
              <p14:xfrm>
                <a:off x="5684780" y="1683750"/>
                <a:ext cx="350640" cy="73368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D089554F-7D90-43AD-A608-41110B9647B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76140" y="1674750"/>
                  <a:ext cx="36828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AC8D4D41-43B6-4F9D-910A-65C4179D3B84}"/>
                    </a:ext>
                  </a:extLst>
                </p14:cNvPr>
                <p14:cNvContentPartPr/>
                <p14:nvPr/>
              </p14:nvContentPartPr>
              <p14:xfrm>
                <a:off x="5748860" y="1966350"/>
                <a:ext cx="187200" cy="36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AC8D4D41-43B6-4F9D-910A-65C4179D3B8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40220" y="1957350"/>
                  <a:ext cx="20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717BCE90-06B3-425F-BF90-58BB08779004}"/>
                    </a:ext>
                  </a:extLst>
                </p14:cNvPr>
                <p14:cNvContentPartPr/>
                <p14:nvPr/>
              </p14:nvContentPartPr>
              <p14:xfrm>
                <a:off x="5787020" y="2253990"/>
                <a:ext cx="278640" cy="3888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717BCE90-06B3-425F-BF90-58BB0877900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78020" y="2245350"/>
                  <a:ext cx="2962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50E20799-4228-4ADC-91F3-38E1B18F4C76}"/>
                    </a:ext>
                  </a:extLst>
                </p14:cNvPr>
                <p14:cNvContentPartPr/>
                <p14:nvPr/>
              </p14:nvContentPartPr>
              <p14:xfrm>
                <a:off x="6412700" y="1941150"/>
                <a:ext cx="249480" cy="2592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50E20799-4228-4ADC-91F3-38E1B18F4C7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04060" y="1932510"/>
                  <a:ext cx="267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9F55FFBB-3DFF-4CFF-A6B6-A992BBC9FC0B}"/>
                    </a:ext>
                  </a:extLst>
                </p14:cNvPr>
                <p14:cNvContentPartPr/>
                <p14:nvPr/>
              </p14:nvContentPartPr>
              <p14:xfrm>
                <a:off x="6425660" y="2081190"/>
                <a:ext cx="289800" cy="2448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9F55FFBB-3DFF-4CFF-A6B6-A992BBC9FC0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16660" y="2072190"/>
                  <a:ext cx="307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7B31059F-EFB5-4051-A540-B228CDA1B024}"/>
                    </a:ext>
                  </a:extLst>
                </p14:cNvPr>
                <p14:cNvContentPartPr/>
                <p14:nvPr/>
              </p14:nvContentPartPr>
              <p14:xfrm>
                <a:off x="7000220" y="1878870"/>
                <a:ext cx="266760" cy="37620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7B31059F-EFB5-4051-A540-B228CDA1B02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91220" y="1869870"/>
                  <a:ext cx="2844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62AF5560-A5B4-4D74-A597-9A1EB4651EC4}"/>
                    </a:ext>
                  </a:extLst>
                </p14:cNvPr>
                <p14:cNvContentPartPr/>
                <p14:nvPr/>
              </p14:nvContentPartPr>
              <p14:xfrm>
                <a:off x="3766700" y="2428590"/>
                <a:ext cx="2358720" cy="144252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62AF5560-A5B4-4D74-A597-9A1EB4651EC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57700" y="2419950"/>
                  <a:ext cx="2376360" cy="14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B8BB98AC-BCEB-4587-AE29-1800EA9328B5}"/>
                    </a:ext>
                  </a:extLst>
                </p14:cNvPr>
                <p14:cNvContentPartPr/>
                <p14:nvPr/>
              </p14:nvContentPartPr>
              <p14:xfrm>
                <a:off x="4120940" y="3734310"/>
                <a:ext cx="238680" cy="11160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B8BB98AC-BCEB-4587-AE29-1800EA9328B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11940" y="3725310"/>
                  <a:ext cx="256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F2AD73E4-E0D5-47E2-8BEF-EF61BA833C60}"/>
                    </a:ext>
                  </a:extLst>
                </p14:cNvPr>
                <p14:cNvContentPartPr/>
                <p14:nvPr/>
              </p14:nvContentPartPr>
              <p14:xfrm>
                <a:off x="3393380" y="3970470"/>
                <a:ext cx="307440" cy="40248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F2AD73E4-E0D5-47E2-8BEF-EF61BA833C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84380" y="3961470"/>
                  <a:ext cx="325080" cy="42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982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F33D7E95-682C-4889-BB22-3D8BEF5C6BE9}"/>
              </a:ext>
            </a:extLst>
          </p:cNvPr>
          <p:cNvGrpSpPr/>
          <p:nvPr/>
        </p:nvGrpSpPr>
        <p:grpSpPr>
          <a:xfrm>
            <a:off x="266012" y="357510"/>
            <a:ext cx="1550208" cy="655364"/>
            <a:chOff x="266012" y="357510"/>
            <a:chExt cx="1550208" cy="65536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02095003-6CA0-465F-851F-B356A3B5A20A}"/>
                    </a:ext>
                  </a:extLst>
                </p14:cNvPr>
                <p14:cNvContentPartPr/>
                <p14:nvPr/>
              </p14:nvContentPartPr>
              <p14:xfrm>
                <a:off x="266012" y="478634"/>
                <a:ext cx="339840" cy="53424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02095003-6CA0-465F-851F-B356A3B5A2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7012" y="469994"/>
                  <a:ext cx="357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14:cNvPr>
                <p14:cNvContentPartPr/>
                <p14:nvPr/>
              </p14:nvContentPartPr>
              <p14:xfrm>
                <a:off x="801692" y="660794"/>
                <a:ext cx="336240" cy="291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2692" y="651794"/>
                  <a:ext cx="353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14:cNvPr>
                <p14:cNvContentPartPr/>
                <p14:nvPr/>
              </p14:nvContentPartPr>
              <p14:xfrm>
                <a:off x="851420" y="783390"/>
                <a:ext cx="207000" cy="187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2420" y="774750"/>
                  <a:ext cx="224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14:cNvPr>
                <p14:cNvContentPartPr/>
                <p14:nvPr/>
              </p14:nvContentPartPr>
              <p14:xfrm>
                <a:off x="1379540" y="357510"/>
                <a:ext cx="436680" cy="6339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70900" y="348510"/>
                  <a:ext cx="454320" cy="65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12233FDC-6700-40DA-B105-7FE3A8885404}"/>
                  </a:ext>
                </a:extLst>
              </p14:cNvPr>
              <p14:cNvContentPartPr/>
              <p14:nvPr/>
            </p14:nvContentPartPr>
            <p14:xfrm>
              <a:off x="2567540" y="891390"/>
              <a:ext cx="26280" cy="8604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12233FDC-6700-40DA-B105-7FE3A88854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58900" y="882390"/>
                <a:ext cx="4392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upo 44">
            <a:extLst>
              <a:ext uri="{FF2B5EF4-FFF2-40B4-BE49-F238E27FC236}">
                <a16:creationId xmlns:a16="http://schemas.microsoft.com/office/drawing/2014/main" id="{50DD07D2-EBD6-4BB3-BD74-402C1F21E7E9}"/>
              </a:ext>
            </a:extLst>
          </p:cNvPr>
          <p:cNvGrpSpPr/>
          <p:nvPr/>
        </p:nvGrpSpPr>
        <p:grpSpPr>
          <a:xfrm>
            <a:off x="7703300" y="460110"/>
            <a:ext cx="1614240" cy="629640"/>
            <a:chOff x="7703300" y="460110"/>
            <a:chExt cx="161424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14:cNvPr>
                <p14:cNvContentPartPr/>
                <p14:nvPr/>
              </p14:nvContentPartPr>
              <p14:xfrm>
                <a:off x="7841180" y="460110"/>
                <a:ext cx="120960" cy="6296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32180" y="451470"/>
                  <a:ext cx="13860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14:cNvPr>
                <p14:cNvContentPartPr/>
                <p14:nvPr/>
              </p14:nvContentPartPr>
              <p14:xfrm>
                <a:off x="7703300" y="475590"/>
                <a:ext cx="650160" cy="8964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94300" y="466590"/>
                  <a:ext cx="667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14:cNvPr>
                <p14:cNvContentPartPr/>
                <p14:nvPr/>
              </p14:nvContentPartPr>
              <p14:xfrm>
                <a:off x="8490260" y="614910"/>
                <a:ext cx="153720" cy="261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81620" y="606270"/>
                  <a:ext cx="171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14:cNvPr>
                <p14:cNvContentPartPr/>
                <p14:nvPr/>
              </p14:nvContentPartPr>
              <p14:xfrm>
                <a:off x="8805260" y="485670"/>
                <a:ext cx="264600" cy="4032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96260" y="477030"/>
                  <a:ext cx="2822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14:cNvPr>
                <p14:cNvContentPartPr/>
                <p14:nvPr/>
              </p14:nvContentPartPr>
              <p14:xfrm>
                <a:off x="9118460" y="562350"/>
                <a:ext cx="199080" cy="28944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09460" y="553350"/>
                  <a:ext cx="216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14:cNvPr>
                <p14:cNvContentPartPr/>
                <p14:nvPr/>
              </p14:nvContentPartPr>
              <p14:xfrm>
                <a:off x="9143300" y="663510"/>
                <a:ext cx="99000" cy="3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34660" y="654510"/>
                  <a:ext cx="11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14:cNvPr>
                <p14:cNvContentPartPr/>
                <p14:nvPr/>
              </p14:nvContentPartPr>
              <p14:xfrm>
                <a:off x="9143300" y="763950"/>
                <a:ext cx="111600" cy="133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34660" y="754950"/>
                  <a:ext cx="1292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BE917E5-DA4F-4A50-B96E-DEECDD283969}"/>
              </a:ext>
            </a:extLst>
          </p:cNvPr>
          <p:cNvGrpSpPr/>
          <p:nvPr/>
        </p:nvGrpSpPr>
        <p:grpSpPr>
          <a:xfrm>
            <a:off x="9644780" y="525270"/>
            <a:ext cx="634680" cy="326520"/>
            <a:chOff x="9644780" y="525270"/>
            <a:chExt cx="6346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14:cNvPr>
                <p14:cNvContentPartPr/>
                <p14:nvPr/>
              </p14:nvContentPartPr>
              <p14:xfrm>
                <a:off x="9644780" y="676110"/>
                <a:ext cx="85320" cy="3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36140" y="667470"/>
                  <a:ext cx="102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14:cNvPr>
                <p14:cNvContentPartPr/>
                <p14:nvPr/>
              </p14:nvContentPartPr>
              <p14:xfrm>
                <a:off x="9644780" y="801030"/>
                <a:ext cx="60840" cy="118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36140" y="792390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14:cNvPr>
                <p14:cNvContentPartPr/>
                <p14:nvPr/>
              </p14:nvContentPartPr>
              <p14:xfrm>
                <a:off x="9996860" y="525270"/>
                <a:ext cx="282600" cy="3265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87860" y="516270"/>
                  <a:ext cx="300240" cy="3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3E9074AB-0901-43E0-AB2D-14CFA4F5437C}"/>
                  </a:ext>
                </a:extLst>
              </p14:cNvPr>
              <p14:cNvContentPartPr/>
              <p14:nvPr/>
            </p14:nvContentPartPr>
            <p14:xfrm>
              <a:off x="361100" y="2088390"/>
              <a:ext cx="516240" cy="493920"/>
            </p14:xfrm>
          </p:contentPart>
        </mc:Choice>
        <mc:Fallback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3E9074AB-0901-43E0-AB2D-14CFA4F5437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2460" y="2079750"/>
                <a:ext cx="53388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8" name="Entrada de lápiz 47">
                <a:extLst>
                  <a:ext uri="{FF2B5EF4-FFF2-40B4-BE49-F238E27FC236}">
                    <a16:creationId xmlns:a16="http://schemas.microsoft.com/office/drawing/2014/main" id="{336CE1B2-BDA2-4B73-8DCA-F162D6F2C9B1}"/>
                  </a:ext>
                </a:extLst>
              </p14:cNvPr>
              <p14:cNvContentPartPr/>
              <p14:nvPr/>
            </p14:nvContentPartPr>
            <p14:xfrm>
              <a:off x="642620" y="2264070"/>
              <a:ext cx="271800" cy="466560"/>
            </p14:xfrm>
          </p:contentPart>
        </mc:Choice>
        <mc:Fallback>
          <p:pic>
            <p:nvPicPr>
              <p:cNvPr id="48" name="Entrada de lápiz 47">
                <a:extLst>
                  <a:ext uri="{FF2B5EF4-FFF2-40B4-BE49-F238E27FC236}">
                    <a16:creationId xmlns:a16="http://schemas.microsoft.com/office/drawing/2014/main" id="{336CE1B2-BDA2-4B73-8DCA-F162D6F2C9B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3620" y="2255430"/>
                <a:ext cx="2894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14:cNvPr>
              <p14:cNvContentPartPr/>
              <p14:nvPr/>
            </p14:nvContentPartPr>
            <p14:xfrm>
              <a:off x="1026740" y="2266950"/>
              <a:ext cx="174600" cy="360"/>
            </p14:xfrm>
          </p:contentPart>
        </mc:Choice>
        <mc:Fallback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7740" y="2257950"/>
                <a:ext cx="19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14:cNvPr>
              <p14:cNvContentPartPr/>
              <p14:nvPr/>
            </p14:nvContentPartPr>
            <p14:xfrm>
              <a:off x="1076780" y="2380350"/>
              <a:ext cx="288360" cy="25560"/>
            </p14:xfrm>
          </p:contentPart>
        </mc:Choice>
        <mc:Fallback>
          <p:pic>
            <p:nvPicPr>
              <p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67780" y="2371710"/>
                <a:ext cx="306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14:cNvPr>
              <p14:cNvContentPartPr/>
              <p14:nvPr/>
            </p14:nvContentPartPr>
            <p14:xfrm>
              <a:off x="1749980" y="2191710"/>
              <a:ext cx="266760" cy="388800"/>
            </p14:xfrm>
          </p:contentPart>
        </mc:Choice>
        <mc:Fallback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40980" y="2182710"/>
                <a:ext cx="28440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upo 72">
            <a:extLst>
              <a:ext uri="{FF2B5EF4-FFF2-40B4-BE49-F238E27FC236}">
                <a16:creationId xmlns:a16="http://schemas.microsoft.com/office/drawing/2014/main" id="{76832FEE-AF97-4424-93C1-EBB0FF02AAFD}"/>
              </a:ext>
            </a:extLst>
          </p:cNvPr>
          <p:cNvGrpSpPr/>
          <p:nvPr/>
        </p:nvGrpSpPr>
        <p:grpSpPr>
          <a:xfrm>
            <a:off x="162380" y="3845910"/>
            <a:ext cx="2791800" cy="404280"/>
            <a:chOff x="162380" y="3845910"/>
            <a:chExt cx="279180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14:cNvPr>
                <p14:cNvContentPartPr/>
                <p14:nvPr/>
              </p14:nvContentPartPr>
              <p14:xfrm>
                <a:off x="162380" y="3894870"/>
                <a:ext cx="503640" cy="3225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3740" y="3885870"/>
                  <a:ext cx="521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14:cNvPr>
                <p14:cNvContentPartPr/>
                <p14:nvPr/>
              </p14:nvContentPartPr>
              <p14:xfrm>
                <a:off x="773660" y="3980190"/>
                <a:ext cx="179280" cy="24480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5020" y="3971190"/>
                  <a:ext cx="196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14:cNvPr>
                <p14:cNvContentPartPr/>
                <p14:nvPr/>
              </p14:nvContentPartPr>
              <p14:xfrm>
                <a:off x="1001540" y="3845910"/>
                <a:ext cx="313560" cy="3506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2540" y="3836910"/>
                  <a:ext cx="3312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14:cNvPr>
                <p14:cNvContentPartPr/>
                <p14:nvPr/>
              </p14:nvContentPartPr>
              <p14:xfrm>
                <a:off x="1302140" y="3867150"/>
                <a:ext cx="399960" cy="3164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93140" y="3858510"/>
                  <a:ext cx="417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14:cNvPr>
                <p14:cNvContentPartPr/>
                <p14:nvPr/>
              </p14:nvContentPartPr>
              <p14:xfrm>
                <a:off x="1640540" y="3937350"/>
                <a:ext cx="271080" cy="28368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31900" y="3928350"/>
                  <a:ext cx="288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14:cNvPr>
                <p14:cNvContentPartPr/>
                <p14:nvPr/>
              </p14:nvContentPartPr>
              <p14:xfrm>
                <a:off x="1928540" y="4046070"/>
                <a:ext cx="203400" cy="2041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19540" y="4037070"/>
                  <a:ext cx="221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14:cNvPr>
                <p14:cNvContentPartPr/>
                <p14:nvPr/>
              </p14:nvContentPartPr>
              <p14:xfrm>
                <a:off x="1991540" y="4160910"/>
                <a:ext cx="101520" cy="1008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82540" y="4151910"/>
                  <a:ext cx="119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14:cNvPr>
                <p14:cNvContentPartPr/>
                <p14:nvPr/>
              </p14:nvContentPartPr>
              <p14:xfrm>
                <a:off x="2229140" y="3924750"/>
                <a:ext cx="284760" cy="24624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20140" y="3915750"/>
                  <a:ext cx="302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14:cNvPr>
                <p14:cNvContentPartPr/>
                <p14:nvPr/>
              </p14:nvContentPartPr>
              <p14:xfrm>
                <a:off x="2342180" y="4020510"/>
                <a:ext cx="90360" cy="1591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33540" y="4011510"/>
                  <a:ext cx="10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14:cNvPr>
                <p14:cNvContentPartPr/>
                <p14:nvPr/>
              </p14:nvContentPartPr>
              <p14:xfrm>
                <a:off x="2617580" y="3995310"/>
                <a:ext cx="254160" cy="2664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08940" y="3986670"/>
                  <a:ext cx="271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14:cNvPr>
                <p14:cNvContentPartPr/>
                <p14:nvPr/>
              </p14:nvContentPartPr>
              <p14:xfrm>
                <a:off x="2730260" y="4044990"/>
                <a:ext cx="223920" cy="1548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21620" y="4036350"/>
                  <a:ext cx="24156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53BB3796-128C-4642-9A86-89DC682EEE96}"/>
                  </a:ext>
                </a:extLst>
              </p14:cNvPr>
              <p14:cNvContentPartPr/>
              <p14:nvPr/>
            </p14:nvContentPartPr>
            <p14:xfrm>
              <a:off x="1917380" y="2292150"/>
              <a:ext cx="271440" cy="2030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53BB3796-128C-4642-9A86-89DC682EEE9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08380" y="2283150"/>
                <a:ext cx="2890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6E8010F0-2371-4219-9BDD-D908DF6EB70C}"/>
                  </a:ext>
                </a:extLst>
              </p14:cNvPr>
              <p14:cNvContentPartPr/>
              <p14:nvPr/>
            </p14:nvContentPartPr>
            <p14:xfrm>
              <a:off x="2316980" y="2516430"/>
              <a:ext cx="60840" cy="17640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6E8010F0-2371-4219-9BDD-D908DF6EB70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08340" y="2507790"/>
                <a:ext cx="784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C0C671AF-5CAB-47C8-AADD-92E7B0585C45}"/>
                  </a:ext>
                </a:extLst>
              </p14:cNvPr>
              <p14:cNvContentPartPr/>
              <p14:nvPr/>
            </p14:nvContentPartPr>
            <p14:xfrm>
              <a:off x="2682020" y="2268030"/>
              <a:ext cx="223920" cy="40068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C0C671AF-5CAB-47C8-AADD-92E7B0585C4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73020" y="2259030"/>
                <a:ext cx="24156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367616F-060E-431E-BD62-9D7ED0B0893D}"/>
                  </a:ext>
                </a:extLst>
              </p14:cNvPr>
              <p14:cNvContentPartPr/>
              <p14:nvPr/>
            </p14:nvContentPartPr>
            <p14:xfrm>
              <a:off x="2368100" y="225030"/>
              <a:ext cx="389520" cy="9104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367616F-060E-431E-BD62-9D7ED0B0893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59460" y="216390"/>
                <a:ext cx="407160" cy="9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o 20">
            <a:extLst>
              <a:ext uri="{FF2B5EF4-FFF2-40B4-BE49-F238E27FC236}">
                <a16:creationId xmlns:a16="http://schemas.microsoft.com/office/drawing/2014/main" id="{60B129AA-BABB-47A1-9CEF-C33575FFEF7A}"/>
              </a:ext>
            </a:extLst>
          </p:cNvPr>
          <p:cNvGrpSpPr/>
          <p:nvPr/>
        </p:nvGrpSpPr>
        <p:grpSpPr>
          <a:xfrm>
            <a:off x="3093500" y="2166510"/>
            <a:ext cx="486360" cy="639000"/>
            <a:chOff x="3093500" y="2166510"/>
            <a:chExt cx="486360" cy="63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A0501EE2-DC25-4CEE-AA55-A5B81F785858}"/>
                    </a:ext>
                  </a:extLst>
                </p14:cNvPr>
                <p14:cNvContentPartPr/>
                <p14:nvPr/>
              </p14:nvContentPartPr>
              <p14:xfrm>
                <a:off x="3093500" y="2566470"/>
                <a:ext cx="73800" cy="23904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A0501EE2-DC25-4CEE-AA55-A5B81F78585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84860" y="2557830"/>
                  <a:ext cx="91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AF5C31EB-EBE8-4782-9691-F4F4A262CF4D}"/>
                    </a:ext>
                  </a:extLst>
                </p14:cNvPr>
                <p14:cNvContentPartPr/>
                <p14:nvPr/>
              </p14:nvContentPartPr>
              <p14:xfrm>
                <a:off x="3344060" y="2166510"/>
                <a:ext cx="235800" cy="34956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AF5C31EB-EBE8-4782-9691-F4F4A262CF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35060" y="2157870"/>
                  <a:ext cx="253440" cy="3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BB09B61-1719-4EF6-BCD2-0203B06C49D0}"/>
              </a:ext>
            </a:extLst>
          </p:cNvPr>
          <p:cNvGrpSpPr/>
          <p:nvPr/>
        </p:nvGrpSpPr>
        <p:grpSpPr>
          <a:xfrm>
            <a:off x="3806660" y="2141310"/>
            <a:ext cx="1245600" cy="654840"/>
            <a:chOff x="3806660" y="2141310"/>
            <a:chExt cx="1245600" cy="65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40BD4C5E-487D-425D-ACF1-70C02DE814C2}"/>
                    </a:ext>
                  </a:extLst>
                </p14:cNvPr>
                <p14:cNvContentPartPr/>
                <p14:nvPr/>
              </p14:nvContentPartPr>
              <p14:xfrm>
                <a:off x="3806660" y="2455950"/>
                <a:ext cx="21960" cy="26172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40BD4C5E-487D-425D-ACF1-70C02DE814C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98020" y="2447310"/>
                  <a:ext cx="396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E40FB23C-7FB1-4A54-893B-D06FB654878F}"/>
                    </a:ext>
                  </a:extLst>
                </p14:cNvPr>
                <p14:cNvContentPartPr/>
                <p14:nvPr/>
              </p14:nvContentPartPr>
              <p14:xfrm>
                <a:off x="4003220" y="2141310"/>
                <a:ext cx="244080" cy="33660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E40FB23C-7FB1-4A54-893B-D06FB654878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94220" y="2132670"/>
                  <a:ext cx="261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00D1EB9A-0E34-4CDC-8EA8-529C204D7AD7}"/>
                    </a:ext>
                  </a:extLst>
                </p14:cNvPr>
                <p14:cNvContentPartPr/>
                <p14:nvPr/>
              </p14:nvContentPartPr>
              <p14:xfrm>
                <a:off x="4496420" y="2153550"/>
                <a:ext cx="555840" cy="64260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00D1EB9A-0E34-4CDC-8EA8-529C204D7AD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87420" y="2144910"/>
                  <a:ext cx="573480" cy="66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23D4AD0B-71D6-4CB9-87C3-0F23662B44FF}"/>
              </a:ext>
            </a:extLst>
          </p:cNvPr>
          <p:cNvGrpSpPr/>
          <p:nvPr/>
        </p:nvGrpSpPr>
        <p:grpSpPr>
          <a:xfrm>
            <a:off x="3109340" y="614910"/>
            <a:ext cx="2353680" cy="1765080"/>
            <a:chOff x="3109340" y="614910"/>
            <a:chExt cx="2353680" cy="176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AFABB13B-C0DD-4EFA-B8AC-8DBDDC248C42}"/>
                    </a:ext>
                  </a:extLst>
                </p14:cNvPr>
                <p14:cNvContentPartPr/>
                <p14:nvPr/>
              </p14:nvContentPartPr>
              <p14:xfrm>
                <a:off x="3109340" y="614910"/>
                <a:ext cx="2353680" cy="176508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AFABB13B-C0DD-4EFA-B8AC-8DBDDC248C4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00340" y="605910"/>
                  <a:ext cx="2371320" cy="178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07ADD729-56BC-45B4-A63A-AC8DAEA0D5E0}"/>
                    </a:ext>
                  </a:extLst>
                </p14:cNvPr>
                <p14:cNvContentPartPr/>
                <p14:nvPr/>
              </p14:nvContentPartPr>
              <p14:xfrm>
                <a:off x="3118700" y="776190"/>
                <a:ext cx="153720" cy="14688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07ADD729-56BC-45B4-A63A-AC8DAEA0D5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09700" y="767190"/>
                  <a:ext cx="171360" cy="1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1139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F33D7E95-682C-4889-BB22-3D8BEF5C6BE9}"/>
              </a:ext>
            </a:extLst>
          </p:cNvPr>
          <p:cNvGrpSpPr/>
          <p:nvPr/>
        </p:nvGrpSpPr>
        <p:grpSpPr>
          <a:xfrm>
            <a:off x="1010488" y="2194240"/>
            <a:ext cx="1014528" cy="633960"/>
            <a:chOff x="801692" y="357510"/>
            <a:chExt cx="1014528" cy="63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14:cNvPr>
                <p14:cNvContentPartPr/>
                <p14:nvPr/>
              </p14:nvContentPartPr>
              <p14:xfrm>
                <a:off x="801692" y="660794"/>
                <a:ext cx="336240" cy="291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1961B92-FAE6-4FB1-A2CF-18F7CB93B1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2692" y="651794"/>
                  <a:ext cx="353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14:cNvPr>
                <p14:cNvContentPartPr/>
                <p14:nvPr/>
              </p14:nvContentPartPr>
              <p14:xfrm>
                <a:off x="851420" y="783390"/>
                <a:ext cx="207000" cy="1872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BF23E6C6-5870-4272-86EF-2BA54D9F78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2420" y="774750"/>
                  <a:ext cx="224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14:cNvPr>
                <p14:cNvContentPartPr/>
                <p14:nvPr/>
              </p14:nvContentPartPr>
              <p14:xfrm>
                <a:off x="1379540" y="357510"/>
                <a:ext cx="436680" cy="63396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CF52EB85-C466-4A0D-AD72-5A439E33A2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0900" y="348510"/>
                  <a:ext cx="454320" cy="65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12233FDC-6700-40DA-B105-7FE3A8885404}"/>
                  </a:ext>
                </a:extLst>
              </p14:cNvPr>
              <p14:cNvContentPartPr/>
              <p14:nvPr/>
            </p14:nvContentPartPr>
            <p14:xfrm>
              <a:off x="2776336" y="2728120"/>
              <a:ext cx="26280" cy="8604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12233FDC-6700-40DA-B105-7FE3A88854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7696" y="2719120"/>
                <a:ext cx="4392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upo 44">
            <a:extLst>
              <a:ext uri="{FF2B5EF4-FFF2-40B4-BE49-F238E27FC236}">
                <a16:creationId xmlns:a16="http://schemas.microsoft.com/office/drawing/2014/main" id="{50DD07D2-EBD6-4BB3-BD74-402C1F21E7E9}"/>
              </a:ext>
            </a:extLst>
          </p:cNvPr>
          <p:cNvGrpSpPr/>
          <p:nvPr/>
        </p:nvGrpSpPr>
        <p:grpSpPr>
          <a:xfrm>
            <a:off x="7703300" y="460110"/>
            <a:ext cx="1614240" cy="629640"/>
            <a:chOff x="7703300" y="460110"/>
            <a:chExt cx="161424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14:cNvPr>
                <p14:cNvContentPartPr/>
                <p14:nvPr/>
              </p14:nvContentPartPr>
              <p14:xfrm>
                <a:off x="7841180" y="460110"/>
                <a:ext cx="120960" cy="6296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F0515396-ECE5-48AB-8A61-9994956123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32180" y="451470"/>
                  <a:ext cx="13860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14:cNvPr>
                <p14:cNvContentPartPr/>
                <p14:nvPr/>
              </p14:nvContentPartPr>
              <p14:xfrm>
                <a:off x="7703300" y="475590"/>
                <a:ext cx="650160" cy="8964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12C1FA06-D642-4588-9FB9-A7AD0A361C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94300" y="466590"/>
                  <a:ext cx="667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14:cNvPr>
                <p14:cNvContentPartPr/>
                <p14:nvPr/>
              </p14:nvContentPartPr>
              <p14:xfrm>
                <a:off x="8490260" y="614910"/>
                <a:ext cx="153720" cy="261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806A7755-B96D-4844-9EB3-38DFE0884B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81620" y="606270"/>
                  <a:ext cx="171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14:cNvPr>
                <p14:cNvContentPartPr/>
                <p14:nvPr/>
              </p14:nvContentPartPr>
              <p14:xfrm>
                <a:off x="8805260" y="485670"/>
                <a:ext cx="264600" cy="40320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9CAB2E8-39C8-4204-AE9B-D8A57671A0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96260" y="477030"/>
                  <a:ext cx="2822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14:cNvPr>
                <p14:cNvContentPartPr/>
                <p14:nvPr/>
              </p14:nvContentPartPr>
              <p14:xfrm>
                <a:off x="9118460" y="562350"/>
                <a:ext cx="199080" cy="28944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DE8C4BFD-3955-4A1E-8B78-836C0E18B4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09460" y="553350"/>
                  <a:ext cx="216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14:cNvPr>
                <p14:cNvContentPartPr/>
                <p14:nvPr/>
              </p14:nvContentPartPr>
              <p14:xfrm>
                <a:off x="9143300" y="663510"/>
                <a:ext cx="99000" cy="36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68F528F4-1DD0-42B9-9381-3FCE2B3E65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34660" y="654510"/>
                  <a:ext cx="11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14:cNvPr>
                <p14:cNvContentPartPr/>
                <p14:nvPr/>
              </p14:nvContentPartPr>
              <p14:xfrm>
                <a:off x="9143300" y="763950"/>
                <a:ext cx="111600" cy="1332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D1488925-B6FE-4E6C-847B-15E1ABBC71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34660" y="754950"/>
                  <a:ext cx="1292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CBE917E5-DA4F-4A50-B96E-DEECDD283969}"/>
              </a:ext>
            </a:extLst>
          </p:cNvPr>
          <p:cNvGrpSpPr/>
          <p:nvPr/>
        </p:nvGrpSpPr>
        <p:grpSpPr>
          <a:xfrm>
            <a:off x="9644780" y="525270"/>
            <a:ext cx="634680" cy="326520"/>
            <a:chOff x="9644780" y="525270"/>
            <a:chExt cx="6346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14:cNvPr>
                <p14:cNvContentPartPr/>
                <p14:nvPr/>
              </p14:nvContentPartPr>
              <p14:xfrm>
                <a:off x="9644780" y="676110"/>
                <a:ext cx="85320" cy="3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EAFA8ABE-688A-4F08-8AA4-C11754E6FA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36140" y="667470"/>
                  <a:ext cx="102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14:cNvPr>
                <p14:cNvContentPartPr/>
                <p14:nvPr/>
              </p14:nvContentPartPr>
              <p14:xfrm>
                <a:off x="9644780" y="801030"/>
                <a:ext cx="60840" cy="1188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09F6EF82-70BE-42F6-BC1B-B5B02D9BF3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36140" y="792390"/>
                  <a:ext cx="78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14:cNvPr>
                <p14:cNvContentPartPr/>
                <p14:nvPr/>
              </p14:nvContentPartPr>
              <p14:xfrm>
                <a:off x="9996860" y="525270"/>
                <a:ext cx="282600" cy="32652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350AFDA4-CB5C-43CC-A531-EB5D8050A72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87860" y="516270"/>
                  <a:ext cx="300240" cy="3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14:cNvPr>
              <p14:cNvContentPartPr/>
              <p14:nvPr/>
            </p14:nvContentPartPr>
            <p14:xfrm>
              <a:off x="851376" y="549769"/>
              <a:ext cx="174600" cy="360"/>
            </p14:xfrm>
          </p:contentPart>
        </mc:Choice>
        <mc:Fallback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75C99C4C-DAC1-4F5E-9A35-A2C441CB9F1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2376" y="540769"/>
                <a:ext cx="19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14:cNvPr>
              <p14:cNvContentPartPr/>
              <p14:nvPr/>
            </p14:nvContentPartPr>
            <p14:xfrm>
              <a:off x="901416" y="663169"/>
              <a:ext cx="288360" cy="25560"/>
            </p14:xfrm>
          </p:contentPart>
        </mc:Choice>
        <mc:Fallback>
          <p:pic>
            <p:nvPicPr>
              <p:cNvPr id="50" name="Entrada de lápiz 49">
                <a:extLst>
                  <a:ext uri="{FF2B5EF4-FFF2-40B4-BE49-F238E27FC236}">
                    <a16:creationId xmlns:a16="http://schemas.microsoft.com/office/drawing/2014/main" id="{945D8EF7-FDB1-43EA-BBB2-E92F8D043ED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2416" y="654529"/>
                <a:ext cx="306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14:cNvPr>
              <p14:cNvContentPartPr/>
              <p14:nvPr/>
            </p14:nvContentPartPr>
            <p14:xfrm>
              <a:off x="1574616" y="474529"/>
              <a:ext cx="266760" cy="388800"/>
            </p14:xfrm>
          </p:contentPart>
        </mc:Choice>
        <mc:Fallback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30885127-818F-427A-A428-6D4C754944C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65616" y="465529"/>
                <a:ext cx="28440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upo 72">
            <a:extLst>
              <a:ext uri="{FF2B5EF4-FFF2-40B4-BE49-F238E27FC236}">
                <a16:creationId xmlns:a16="http://schemas.microsoft.com/office/drawing/2014/main" id="{76832FEE-AF97-4424-93C1-EBB0FF02AAFD}"/>
              </a:ext>
            </a:extLst>
          </p:cNvPr>
          <p:cNvGrpSpPr/>
          <p:nvPr/>
        </p:nvGrpSpPr>
        <p:grpSpPr>
          <a:xfrm>
            <a:off x="162380" y="3845910"/>
            <a:ext cx="2791800" cy="404280"/>
            <a:chOff x="162380" y="3845910"/>
            <a:chExt cx="279180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14:cNvPr>
                <p14:cNvContentPartPr/>
                <p14:nvPr/>
              </p14:nvContentPartPr>
              <p14:xfrm>
                <a:off x="162380" y="3894870"/>
                <a:ext cx="503640" cy="32256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A0B513D-50DF-42B8-B8C3-CC41045BBD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3740" y="3885870"/>
                  <a:ext cx="521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14:cNvPr>
                <p14:cNvContentPartPr/>
                <p14:nvPr/>
              </p14:nvContentPartPr>
              <p14:xfrm>
                <a:off x="773660" y="3980190"/>
                <a:ext cx="179280" cy="24480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03FCD472-C2EA-43D6-B987-4B0BB03D09E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5020" y="3971190"/>
                  <a:ext cx="196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14:cNvPr>
                <p14:cNvContentPartPr/>
                <p14:nvPr/>
              </p14:nvContentPartPr>
              <p14:xfrm>
                <a:off x="1001540" y="3845910"/>
                <a:ext cx="313560" cy="3506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A9A0670E-69A2-406F-B780-C3293A159D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2540" y="3836910"/>
                  <a:ext cx="3312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14:cNvPr>
                <p14:cNvContentPartPr/>
                <p14:nvPr/>
              </p14:nvContentPartPr>
              <p14:xfrm>
                <a:off x="1302140" y="3867150"/>
                <a:ext cx="399960" cy="31644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AF20F0C9-DA09-4811-86E9-492F3DC2D9E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93140" y="3858510"/>
                  <a:ext cx="417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14:cNvPr>
                <p14:cNvContentPartPr/>
                <p14:nvPr/>
              </p14:nvContentPartPr>
              <p14:xfrm>
                <a:off x="1640540" y="3937350"/>
                <a:ext cx="271080" cy="283680"/>
              </p14:xfrm>
            </p:contentPart>
          </mc:Choice>
          <mc:Fallback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4A66F7EA-087C-4FA6-9EFC-5ADDFB5868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31900" y="3928350"/>
                  <a:ext cx="288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14:cNvPr>
                <p14:cNvContentPartPr/>
                <p14:nvPr/>
              </p14:nvContentPartPr>
              <p14:xfrm>
                <a:off x="1928540" y="4046070"/>
                <a:ext cx="203400" cy="204120"/>
              </p14:xfrm>
            </p:contentPart>
          </mc:Choice>
          <mc:Fallback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9AC7A3FC-8A76-4ADE-BA43-93DB53879D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19540" y="4037070"/>
                  <a:ext cx="221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14:cNvPr>
                <p14:cNvContentPartPr/>
                <p14:nvPr/>
              </p14:nvContentPartPr>
              <p14:xfrm>
                <a:off x="1991540" y="4160910"/>
                <a:ext cx="101520" cy="1008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0F3E5B98-9AF5-4FBB-8FA3-463DE1060B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82540" y="4151910"/>
                  <a:ext cx="119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14:cNvPr>
                <p14:cNvContentPartPr/>
                <p14:nvPr/>
              </p14:nvContentPartPr>
              <p14:xfrm>
                <a:off x="2229140" y="3924750"/>
                <a:ext cx="284760" cy="24624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BFED03CB-265E-4874-95B5-E41152484A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20140" y="3915750"/>
                  <a:ext cx="302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14:cNvPr>
                <p14:cNvContentPartPr/>
                <p14:nvPr/>
              </p14:nvContentPartPr>
              <p14:xfrm>
                <a:off x="2342180" y="4020510"/>
                <a:ext cx="90360" cy="1591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FBE251A5-0D6E-4C23-9597-9F7CE008020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33540" y="4011510"/>
                  <a:ext cx="10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14:cNvPr>
                <p14:cNvContentPartPr/>
                <p14:nvPr/>
              </p14:nvContentPartPr>
              <p14:xfrm>
                <a:off x="2617580" y="3995310"/>
                <a:ext cx="254160" cy="2664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37A14BC4-EEBE-4ED6-99A9-7C8CB50B2D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08940" y="3986670"/>
                  <a:ext cx="271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14:cNvPr>
                <p14:cNvContentPartPr/>
                <p14:nvPr/>
              </p14:nvContentPartPr>
              <p14:xfrm>
                <a:off x="2730260" y="4044990"/>
                <a:ext cx="223920" cy="1548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2492BF45-353C-4B4C-A3F4-1F4DBEC17C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21620" y="4036350"/>
                  <a:ext cx="24156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367616F-060E-431E-BD62-9D7ED0B0893D}"/>
                  </a:ext>
                </a:extLst>
              </p14:cNvPr>
              <p14:cNvContentPartPr/>
              <p14:nvPr/>
            </p14:nvContentPartPr>
            <p14:xfrm>
              <a:off x="2576896" y="2061760"/>
              <a:ext cx="389520" cy="9104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367616F-060E-431E-BD62-9D7ED0B0893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68256" y="2053120"/>
                <a:ext cx="407160" cy="9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00D1EB9A-0E34-4CDC-8EA8-529C204D7AD7}"/>
                  </a:ext>
                </a:extLst>
              </p14:cNvPr>
              <p14:cNvContentPartPr/>
              <p14:nvPr/>
            </p14:nvContentPartPr>
            <p14:xfrm>
              <a:off x="4321056" y="436369"/>
              <a:ext cx="555840" cy="64260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00D1EB9A-0E34-4CDC-8EA8-529C204D7AD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12056" y="427729"/>
                <a:ext cx="57348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53D16856-1FBC-4A19-8CFD-2D90D8D69E3E}"/>
                  </a:ext>
                </a:extLst>
              </p14:cNvPr>
              <p14:cNvContentPartPr/>
              <p14:nvPr/>
            </p14:nvContentPartPr>
            <p14:xfrm>
              <a:off x="399936" y="244129"/>
              <a:ext cx="286560" cy="61884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53D16856-1FBC-4A19-8CFD-2D90D8D69E3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1296" y="235129"/>
                <a:ext cx="304200" cy="63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65456D9E-834A-4CC7-B3CD-8563AC9FD1AD}"/>
              </a:ext>
            </a:extLst>
          </p:cNvPr>
          <p:cNvGrpSpPr/>
          <p:nvPr/>
        </p:nvGrpSpPr>
        <p:grpSpPr>
          <a:xfrm>
            <a:off x="447496" y="2324920"/>
            <a:ext cx="375120" cy="613800"/>
            <a:chOff x="238700" y="488190"/>
            <a:chExt cx="375120" cy="61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716D2EAC-F1F5-4C72-9D73-4BF6A3A22BA6}"/>
                    </a:ext>
                  </a:extLst>
                </p14:cNvPr>
                <p14:cNvContentPartPr/>
                <p14:nvPr/>
              </p14:nvContentPartPr>
              <p14:xfrm>
                <a:off x="238700" y="488190"/>
                <a:ext cx="326520" cy="26496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716D2EAC-F1F5-4C72-9D73-4BF6A3A22B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9700" y="479550"/>
                  <a:ext cx="344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ED4B744B-066A-4793-8814-B0B05D3602A4}"/>
                    </a:ext>
                  </a:extLst>
                </p14:cNvPr>
                <p14:cNvContentPartPr/>
                <p14:nvPr/>
              </p14:nvContentPartPr>
              <p14:xfrm>
                <a:off x="402140" y="549750"/>
                <a:ext cx="211680" cy="55224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ED4B744B-066A-4793-8814-B0B05D3602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3140" y="541110"/>
                  <a:ext cx="22932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FEEAEB74-EFC0-44F0-B6A6-2927BEA59B59}"/>
              </a:ext>
            </a:extLst>
          </p:cNvPr>
          <p:cNvGrpSpPr/>
          <p:nvPr/>
        </p:nvGrpSpPr>
        <p:grpSpPr>
          <a:xfrm>
            <a:off x="1991540" y="312510"/>
            <a:ext cx="1976400" cy="915120"/>
            <a:chOff x="1991540" y="312510"/>
            <a:chExt cx="1976400" cy="91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406B2D0E-8B1E-46AE-A2CB-8CA17B792D97}"/>
                    </a:ext>
                  </a:extLst>
                </p14:cNvPr>
                <p14:cNvContentPartPr/>
                <p14:nvPr/>
              </p14:nvContentPartPr>
              <p14:xfrm>
                <a:off x="1991540" y="312510"/>
                <a:ext cx="287280" cy="55008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406B2D0E-8B1E-46AE-A2CB-8CA17B792D9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82540" y="303870"/>
                  <a:ext cx="3049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85D0E8A6-0DA8-46E6-B925-74DFA8286030}"/>
                    </a:ext>
                  </a:extLst>
                </p14:cNvPr>
                <p14:cNvContentPartPr/>
                <p14:nvPr/>
              </p14:nvContentPartPr>
              <p14:xfrm>
                <a:off x="2492300" y="764310"/>
                <a:ext cx="212400" cy="46332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85D0E8A6-0DA8-46E6-B925-74DFA82860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83300" y="755310"/>
                  <a:ext cx="23004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8C478414-9C7E-4787-84AD-32068C85422B}"/>
                    </a:ext>
                  </a:extLst>
                </p14:cNvPr>
                <p14:cNvContentPartPr/>
                <p14:nvPr/>
              </p14:nvContentPartPr>
              <p14:xfrm>
                <a:off x="2957780" y="475230"/>
                <a:ext cx="386640" cy="31464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8C478414-9C7E-4787-84AD-32068C85422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48780" y="466230"/>
                  <a:ext cx="4042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A0847B3C-0BAB-4339-BA06-E6367C795254}"/>
                    </a:ext>
                  </a:extLst>
                </p14:cNvPr>
                <p14:cNvContentPartPr/>
                <p14:nvPr/>
              </p14:nvContentPartPr>
              <p14:xfrm>
                <a:off x="3381860" y="799950"/>
                <a:ext cx="155520" cy="16452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A0847B3C-0BAB-4339-BA06-E6367C7952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72860" y="790950"/>
                  <a:ext cx="173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68AA8A58-9E66-49C8-BE11-00DAC2F8FFC8}"/>
                    </a:ext>
                  </a:extLst>
                </p14:cNvPr>
                <p14:cNvContentPartPr/>
                <p14:nvPr/>
              </p14:nvContentPartPr>
              <p14:xfrm>
                <a:off x="3713420" y="585390"/>
                <a:ext cx="254520" cy="231480"/>
              </p14:xfrm>
            </p:contentPart>
          </mc:Choice>
          <mc:Fallback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68AA8A58-9E66-49C8-BE11-00DAC2F8FFC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04780" y="576750"/>
                  <a:ext cx="272160" cy="24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0277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Panorámica</PresentationFormat>
  <Paragraphs>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Vallejos</dc:creator>
  <cp:lastModifiedBy>Matias Vallejos</cp:lastModifiedBy>
  <cp:revision>1</cp:revision>
  <dcterms:created xsi:type="dcterms:W3CDTF">2021-11-11T05:30:17Z</dcterms:created>
  <dcterms:modified xsi:type="dcterms:W3CDTF">2021-11-11T05:42:48Z</dcterms:modified>
</cp:coreProperties>
</file>