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5" y="27"/>
      </p:cViewPr>
      <p:guideLst>
        <p:guide orient="horz" pos="125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134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93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443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98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07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8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75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3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5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04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83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94E7-7E6C-40E9-8C12-08C2303DD6B6}" type="datetimeFigureOut">
              <a:rPr lang="es-AR" smtClean="0"/>
              <a:t>1/10/2024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1F62-5274-4A0D-912C-3EE52CAC76E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808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8299" y="1731531"/>
            <a:ext cx="2573565" cy="2791265"/>
          </a:xfrm>
        </p:spPr>
        <p:txBody>
          <a:bodyPr>
            <a:normAutofit fontScale="90000"/>
          </a:bodyPr>
          <a:lstStyle/>
          <a:p>
            <a:pPr algn="l"/>
            <a:r>
              <a:rPr lang="es-AR" sz="2400" dirty="0"/>
              <a:t> </a:t>
            </a:r>
            <a:r>
              <a:rPr lang="es-AR" sz="2400" dirty="0" smtClean="0"/>
              <a:t>       </a:t>
            </a:r>
            <a:r>
              <a:rPr lang="es-AR" sz="2700" dirty="0" smtClean="0"/>
              <a:t>Alumno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dni</a:t>
            </a:r>
            <a:r>
              <a:rPr lang="es-AR" sz="1800" dirty="0" smtClean="0"/>
              <a:t>: </a:t>
            </a:r>
            <a:r>
              <a:rPr lang="es-AR" sz="1800" dirty="0" err="1" smtClean="0"/>
              <a:t>int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nombre: </a:t>
            </a:r>
            <a:r>
              <a:rPr lang="es-AR" sz="1800" dirty="0" err="1" smtClean="0"/>
              <a:t>String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apellido: </a:t>
            </a:r>
            <a:r>
              <a:rPr lang="es-AR" sz="1800" dirty="0" err="1" smtClean="0"/>
              <a:t>String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fechaNacimiento</a:t>
            </a:r>
            <a:r>
              <a:rPr lang="es-AR" sz="1800" dirty="0" smtClean="0"/>
              <a:t>: </a:t>
            </a:r>
            <a:r>
              <a:rPr lang="es-AR" sz="1800" dirty="0" err="1" smtClean="0"/>
              <a:t>LocalDate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ciudadOrigen</a:t>
            </a:r>
            <a:r>
              <a:rPr lang="es-AR" sz="1800" dirty="0" smtClean="0"/>
              <a:t>: </a:t>
            </a:r>
            <a:r>
              <a:rPr lang="es-AR" sz="1800" dirty="0" err="1" smtClean="0"/>
              <a:t>String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genero: </a:t>
            </a:r>
            <a:r>
              <a:rPr lang="es-AR" sz="1800" dirty="0" err="1" smtClean="0"/>
              <a:t>String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+ Constructores</a:t>
            </a:r>
            <a:br>
              <a:rPr lang="es-AR" sz="1800" dirty="0" smtClean="0"/>
            </a:br>
            <a:r>
              <a:rPr lang="es-AR" sz="1800" dirty="0" smtClean="0"/>
              <a:t>+ </a:t>
            </a:r>
            <a:r>
              <a:rPr lang="es-AR" sz="1800" dirty="0" err="1" smtClean="0"/>
              <a:t>getters</a:t>
            </a:r>
            <a:r>
              <a:rPr lang="es-AR" sz="1800" dirty="0" smtClean="0"/>
              <a:t> y </a:t>
            </a:r>
            <a:r>
              <a:rPr lang="es-AR" sz="1800" dirty="0" err="1" smtClean="0"/>
              <a:t>setters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+ </a:t>
            </a:r>
            <a:r>
              <a:rPr lang="es-AR" sz="1800" dirty="0" err="1" smtClean="0"/>
              <a:t>getEdad</a:t>
            </a:r>
            <a:r>
              <a:rPr lang="es-AR" sz="1800" dirty="0" smtClean="0"/>
              <a:t>: </a:t>
            </a:r>
            <a:r>
              <a:rPr lang="es-AR" sz="1800" dirty="0" err="1" smtClean="0"/>
              <a:t>int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+ otros </a:t>
            </a:r>
            <a:r>
              <a:rPr lang="es-AR" sz="1800" dirty="0" err="1" smtClean="0"/>
              <a:t>metodos</a:t>
            </a:r>
            <a:r>
              <a:rPr lang="es-AR" sz="1800" dirty="0" smtClean="0"/>
              <a:t/>
            </a:r>
            <a:br>
              <a:rPr lang="es-AR" sz="1800" dirty="0" smtClean="0"/>
            </a:br>
            <a:endParaRPr lang="es-AR" sz="1800" dirty="0"/>
          </a:p>
        </p:txBody>
      </p:sp>
      <p:sp>
        <p:nvSpPr>
          <p:cNvPr id="6" name="Rectángulo 5"/>
          <p:cNvSpPr/>
          <p:nvPr/>
        </p:nvSpPr>
        <p:spPr>
          <a:xfrm>
            <a:off x="452091" y="1119753"/>
            <a:ext cx="2762912" cy="3219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52091" y="1624817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8872306" y="1065396"/>
            <a:ext cx="2573565" cy="19724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dirty="0" smtClean="0"/>
              <a:t>        </a:t>
            </a:r>
            <a:r>
              <a:rPr lang="es-AR" sz="2500" dirty="0" smtClean="0"/>
              <a:t>Carrera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idCarrera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nombreCarrera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String</a:t>
            </a:r>
            <a:endParaRPr lang="es-AR" sz="1600" dirty="0" smtClean="0"/>
          </a:p>
          <a:p>
            <a:pPr algn="l"/>
            <a:endParaRPr lang="es-AR" sz="1600" dirty="0"/>
          </a:p>
          <a:p>
            <a:pPr algn="l"/>
            <a:r>
              <a:rPr lang="es-AR" sz="1600" dirty="0" smtClean="0"/>
              <a:t>+ Constructores</a:t>
            </a:r>
          </a:p>
          <a:p>
            <a:pPr algn="l"/>
            <a:r>
              <a:rPr lang="es-AR" sz="1600" dirty="0" smtClean="0"/>
              <a:t>+ </a:t>
            </a:r>
            <a:r>
              <a:rPr lang="es-AR" sz="1600" dirty="0" err="1" smtClean="0"/>
              <a:t>getters</a:t>
            </a:r>
            <a:r>
              <a:rPr lang="es-AR" sz="1600" dirty="0" smtClean="0"/>
              <a:t> y </a:t>
            </a:r>
            <a:r>
              <a:rPr lang="es-AR" sz="1600" dirty="0" err="1" smtClean="0"/>
              <a:t>setters</a:t>
            </a:r>
            <a:r>
              <a:rPr lang="es-AR" sz="1800" dirty="0" smtClean="0"/>
              <a:t/>
            </a:r>
            <a:br>
              <a:rPr lang="es-AR" sz="1800" dirty="0" smtClean="0"/>
            </a:br>
            <a:endParaRPr lang="es-AR" sz="1800" dirty="0"/>
          </a:p>
        </p:txBody>
      </p:sp>
      <p:sp>
        <p:nvSpPr>
          <p:cNvPr id="13" name="Rectángulo 12"/>
          <p:cNvSpPr/>
          <p:nvPr/>
        </p:nvSpPr>
        <p:spPr>
          <a:xfrm>
            <a:off x="8860269" y="1119753"/>
            <a:ext cx="2762912" cy="1803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8872306" y="1616829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/>
          <p:cNvSpPr txBox="1">
            <a:spLocks/>
          </p:cNvSpPr>
          <p:nvPr/>
        </p:nvSpPr>
        <p:spPr>
          <a:xfrm>
            <a:off x="4846424" y="3557271"/>
            <a:ext cx="2735753" cy="2986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dirty="0" smtClean="0"/>
              <a:t>     </a:t>
            </a:r>
            <a:r>
              <a:rPr lang="es-AR" sz="2700" dirty="0" err="1" smtClean="0"/>
              <a:t>AlumnoCarrera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idAlumnoCarrera</a:t>
            </a:r>
            <a:r>
              <a:rPr lang="es-AR" sz="1800" dirty="0" smtClean="0"/>
              <a:t>: </a:t>
            </a:r>
            <a:r>
              <a:rPr lang="es-AR" sz="1800" dirty="0" err="1" smtClean="0"/>
              <a:t>int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alumno: Alumno</a:t>
            </a:r>
            <a:br>
              <a:rPr lang="es-AR" sz="1800" dirty="0" smtClean="0"/>
            </a:br>
            <a:r>
              <a:rPr lang="es-AR" sz="1800" dirty="0" smtClean="0"/>
              <a:t>- carrera: Carrera</a:t>
            </a:r>
            <a:br>
              <a:rPr lang="es-AR" sz="18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fechaInscripcion</a:t>
            </a:r>
            <a:r>
              <a:rPr lang="es-AR" sz="1800" dirty="0" smtClean="0"/>
              <a:t>: </a:t>
            </a:r>
            <a:r>
              <a:rPr lang="es-AR" sz="1800" dirty="0" err="1" smtClean="0"/>
              <a:t>LocalDate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</a:t>
            </a:r>
            <a:r>
              <a:rPr lang="es-AR" sz="1800" dirty="0" err="1" smtClean="0"/>
              <a:t>fechaGraduacion</a:t>
            </a:r>
            <a:r>
              <a:rPr lang="es-AR" sz="1800" dirty="0" smtClean="0"/>
              <a:t>: </a:t>
            </a:r>
            <a:r>
              <a:rPr lang="es-AR" sz="1800" dirty="0" err="1" smtClean="0"/>
              <a:t>LocalDate</a:t>
            </a:r>
            <a:r>
              <a:rPr lang="es-AR" sz="1800" dirty="0" smtClean="0"/>
              <a:t/>
            </a:r>
            <a:br>
              <a:rPr lang="es-AR" sz="1800" dirty="0" smtClean="0"/>
            </a:br>
            <a:r>
              <a:rPr lang="es-AR" sz="1800" dirty="0" smtClean="0"/>
              <a:t>- genero: </a:t>
            </a:r>
            <a:r>
              <a:rPr lang="es-AR" sz="1800" dirty="0" err="1" smtClean="0"/>
              <a:t>String</a:t>
            </a:r>
            <a:endParaRPr lang="es-AR" sz="1800" dirty="0" smtClean="0"/>
          </a:p>
          <a:p>
            <a:pPr algn="l"/>
            <a:endParaRPr lang="es-AR" sz="1800" dirty="0" smtClean="0"/>
          </a:p>
          <a:p>
            <a:pPr algn="l"/>
            <a:r>
              <a:rPr lang="es-AR" sz="1800" dirty="0" smtClean="0"/>
              <a:t>+ Constructores</a:t>
            </a:r>
          </a:p>
          <a:p>
            <a:pPr algn="l"/>
            <a:r>
              <a:rPr lang="es-AR" sz="1800" dirty="0" smtClean="0"/>
              <a:t>+ </a:t>
            </a:r>
            <a:r>
              <a:rPr lang="es-AR" sz="1800" dirty="0" err="1" smtClean="0"/>
              <a:t>getters</a:t>
            </a:r>
            <a:r>
              <a:rPr lang="es-AR" sz="1800" dirty="0" smtClean="0"/>
              <a:t> y </a:t>
            </a:r>
            <a:r>
              <a:rPr lang="es-AR" sz="1800" dirty="0" err="1" smtClean="0"/>
              <a:t>setters</a:t>
            </a:r>
            <a:endParaRPr lang="es-AR" sz="1800" dirty="0" smtClean="0"/>
          </a:p>
          <a:p>
            <a:pPr algn="l"/>
            <a:r>
              <a:rPr lang="es-AR" sz="1800" dirty="0" smtClean="0"/>
              <a:t>+ </a:t>
            </a:r>
            <a:r>
              <a:rPr lang="es-AR" sz="1800" dirty="0" err="1" smtClean="0"/>
              <a:t>getAntigüedad</a:t>
            </a:r>
            <a:r>
              <a:rPr lang="es-AR" sz="1800" dirty="0" smtClean="0"/>
              <a:t>: </a:t>
            </a:r>
            <a:r>
              <a:rPr lang="es-AR" sz="1800" dirty="0" err="1" smtClean="0"/>
              <a:t>int</a:t>
            </a:r>
            <a:endParaRPr lang="es-AR" sz="1800" dirty="0" smtClean="0"/>
          </a:p>
          <a:p>
            <a:pPr algn="l"/>
            <a:r>
              <a:rPr lang="es-AR" sz="1800" dirty="0" smtClean="0"/>
              <a:t>+ otros </a:t>
            </a:r>
            <a:r>
              <a:rPr lang="es-AR" sz="1800" dirty="0" err="1" smtClean="0"/>
              <a:t>metodos</a:t>
            </a:r>
            <a:endParaRPr lang="es-AR" sz="1800" dirty="0"/>
          </a:p>
        </p:txBody>
      </p:sp>
      <p:sp>
        <p:nvSpPr>
          <p:cNvPr id="16" name="Rectángulo 15"/>
          <p:cNvSpPr/>
          <p:nvPr/>
        </p:nvSpPr>
        <p:spPr>
          <a:xfrm>
            <a:off x="4805686" y="3695700"/>
            <a:ext cx="2762912" cy="2842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4792107" y="4201839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4792107" y="5605148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52091" y="3274856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endCxn id="13" idx="1"/>
          </p:cNvCxnSpPr>
          <p:nvPr/>
        </p:nvCxnSpPr>
        <p:spPr>
          <a:xfrm>
            <a:off x="3215003" y="2018640"/>
            <a:ext cx="5645266" cy="2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16" idx="0"/>
          </p:cNvCxnSpPr>
          <p:nvPr/>
        </p:nvCxnSpPr>
        <p:spPr>
          <a:xfrm flipV="1">
            <a:off x="6187142" y="2018640"/>
            <a:ext cx="26" cy="16770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8860269" y="2284246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452091" y="82706"/>
            <a:ext cx="368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Diagrama de Objetos</a:t>
            </a:r>
            <a:endParaRPr lang="es-AR" sz="3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5339869" y="1556975"/>
            <a:ext cx="1096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Estudia</a:t>
            </a:r>
            <a:endParaRPr lang="es-AR" sz="2400" dirty="0"/>
          </a:p>
        </p:txBody>
      </p:sp>
      <p:sp>
        <p:nvSpPr>
          <p:cNvPr id="33" name="Flecha derecha 32"/>
          <p:cNvSpPr/>
          <p:nvPr/>
        </p:nvSpPr>
        <p:spPr>
          <a:xfrm>
            <a:off x="6474292" y="1690658"/>
            <a:ext cx="276036" cy="2489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/>
          <p:cNvSpPr txBox="1"/>
          <p:nvPr/>
        </p:nvSpPr>
        <p:spPr>
          <a:xfrm>
            <a:off x="3260453" y="205170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 . . . *</a:t>
            </a:r>
            <a:endParaRPr lang="es-AR" dirty="0"/>
          </a:p>
        </p:txBody>
      </p:sp>
      <p:sp>
        <p:nvSpPr>
          <p:cNvPr id="35" name="CuadroTexto 34"/>
          <p:cNvSpPr txBox="1"/>
          <p:nvPr/>
        </p:nvSpPr>
        <p:spPr>
          <a:xfrm>
            <a:off x="7996965" y="205163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1 . . . *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62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7186" y="1186004"/>
            <a:ext cx="2573565" cy="199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400" dirty="0" smtClean="0"/>
              <a:t>       </a:t>
            </a:r>
            <a:r>
              <a:rPr lang="es-AR" sz="2700" dirty="0" smtClean="0"/>
              <a:t>Alumno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dni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>  (PK)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nombre: </a:t>
            </a:r>
            <a:r>
              <a:rPr lang="es-AR" sz="1600" dirty="0" err="1" smtClean="0"/>
              <a:t>String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apellido: </a:t>
            </a:r>
            <a:r>
              <a:rPr lang="es-AR" sz="1600" dirty="0" err="1" smtClean="0"/>
              <a:t>String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fechaNacimiento</a:t>
            </a:r>
            <a:r>
              <a:rPr lang="es-AR" sz="1600" dirty="0" smtClean="0"/>
              <a:t>: </a:t>
            </a:r>
            <a:r>
              <a:rPr lang="es-AR" sz="1600" dirty="0" err="1" smtClean="0"/>
              <a:t>LocalDate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ciudadOrigen</a:t>
            </a:r>
            <a:r>
              <a:rPr lang="es-AR" sz="1600" dirty="0" smtClean="0"/>
              <a:t>: </a:t>
            </a:r>
            <a:r>
              <a:rPr lang="es-AR" sz="1600" dirty="0" err="1" smtClean="0"/>
              <a:t>String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genero: </a:t>
            </a:r>
            <a:r>
              <a:rPr lang="es-AR" sz="1600" dirty="0" err="1" smtClean="0"/>
              <a:t>String</a:t>
            </a:r>
            <a:endParaRPr lang="es-AR" sz="1600" dirty="0"/>
          </a:p>
        </p:txBody>
      </p:sp>
      <p:sp>
        <p:nvSpPr>
          <p:cNvPr id="6" name="Rectángulo 5"/>
          <p:cNvSpPr/>
          <p:nvPr/>
        </p:nvSpPr>
        <p:spPr>
          <a:xfrm>
            <a:off x="452091" y="1119753"/>
            <a:ext cx="2762912" cy="2125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52091" y="1624817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/>
          <p:cNvSpPr txBox="1">
            <a:spLocks/>
          </p:cNvSpPr>
          <p:nvPr/>
        </p:nvSpPr>
        <p:spPr>
          <a:xfrm>
            <a:off x="8848232" y="1023024"/>
            <a:ext cx="2573565" cy="1529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dirty="0" smtClean="0"/>
              <a:t>        </a:t>
            </a:r>
            <a:r>
              <a:rPr lang="es-AR" sz="2500" dirty="0" smtClean="0"/>
              <a:t>Carrera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idCarrera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>  (PK)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nombreCarrera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String</a:t>
            </a:r>
            <a:endParaRPr lang="es-AR" sz="1600" dirty="0" smtClean="0"/>
          </a:p>
          <a:p>
            <a:pPr algn="l"/>
            <a:endParaRPr lang="es-AR" sz="2100" dirty="0"/>
          </a:p>
        </p:txBody>
      </p:sp>
      <p:sp>
        <p:nvSpPr>
          <p:cNvPr id="9" name="Rectángulo 8"/>
          <p:cNvSpPr/>
          <p:nvPr/>
        </p:nvSpPr>
        <p:spPr>
          <a:xfrm>
            <a:off x="8860269" y="1119753"/>
            <a:ext cx="2762912" cy="1301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8872306" y="1616829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4805686" y="3656841"/>
            <a:ext cx="2735753" cy="22777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AR" sz="2400" dirty="0" smtClean="0"/>
              <a:t>     </a:t>
            </a:r>
            <a:r>
              <a:rPr lang="es-AR" sz="2700" dirty="0" err="1" smtClean="0"/>
              <a:t>AlumnoCarrera</a:t>
            </a:r>
            <a:r>
              <a:rPr lang="es-AR" sz="2400" dirty="0" smtClean="0"/>
              <a:t/>
            </a:r>
            <a:br>
              <a:rPr lang="es-AR" sz="2400" dirty="0" smtClean="0"/>
            </a:b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idAlumnoCarrera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>  (PK)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dniAlumno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>  (FK)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idCarrera</a:t>
            </a:r>
            <a:r>
              <a:rPr lang="es-AR" sz="1600" dirty="0" smtClean="0"/>
              <a:t>: </a:t>
            </a:r>
            <a:r>
              <a:rPr lang="es-AR" sz="1600" dirty="0" err="1" smtClean="0"/>
              <a:t>int</a:t>
            </a:r>
            <a:r>
              <a:rPr lang="es-AR" sz="1600" dirty="0" smtClean="0"/>
              <a:t>  (FK)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fechaInscripcion</a:t>
            </a:r>
            <a:r>
              <a:rPr lang="es-AR" sz="1600" dirty="0" smtClean="0"/>
              <a:t>: </a:t>
            </a:r>
            <a:r>
              <a:rPr lang="es-AR" sz="1600" dirty="0" err="1" smtClean="0"/>
              <a:t>LocalDate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</a:t>
            </a:r>
            <a:r>
              <a:rPr lang="es-AR" sz="1600" dirty="0" err="1" smtClean="0"/>
              <a:t>fechaGraduacion</a:t>
            </a:r>
            <a:r>
              <a:rPr lang="es-AR" sz="1600" dirty="0" smtClean="0"/>
              <a:t>: </a:t>
            </a:r>
            <a:r>
              <a:rPr lang="es-AR" sz="1600" dirty="0" err="1" smtClean="0"/>
              <a:t>LocalDate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sz="1600" dirty="0" smtClean="0"/>
              <a:t>- genero: </a:t>
            </a:r>
            <a:r>
              <a:rPr lang="es-AR" sz="1600" dirty="0" err="1" smtClean="0"/>
              <a:t>String</a:t>
            </a:r>
            <a:endParaRPr lang="es-AR" sz="1600" dirty="0" smtClean="0"/>
          </a:p>
        </p:txBody>
      </p:sp>
      <p:sp>
        <p:nvSpPr>
          <p:cNvPr id="12" name="Rectángulo 11"/>
          <p:cNvSpPr/>
          <p:nvPr/>
        </p:nvSpPr>
        <p:spPr>
          <a:xfrm>
            <a:off x="4805686" y="3695700"/>
            <a:ext cx="2762912" cy="2365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4792107" y="4201839"/>
            <a:ext cx="2762912" cy="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52091" y="138510"/>
            <a:ext cx="4964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Diagrama  Entidad - Relación</a:t>
            </a:r>
            <a:endParaRPr lang="es-AR" sz="3200" dirty="0"/>
          </a:p>
        </p:txBody>
      </p:sp>
      <p:cxnSp>
        <p:nvCxnSpPr>
          <p:cNvPr id="24" name="Conector angular 23"/>
          <p:cNvCxnSpPr>
            <a:stCxn id="6" idx="2"/>
            <a:endCxn id="12" idx="1"/>
          </p:cNvCxnSpPr>
          <p:nvPr/>
        </p:nvCxnSpPr>
        <p:spPr>
          <a:xfrm rot="16200000" flipH="1">
            <a:off x="2503201" y="2576012"/>
            <a:ext cx="1632831" cy="297213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9" idx="2"/>
            <a:endCxn id="12" idx="3"/>
          </p:cNvCxnSpPr>
          <p:nvPr/>
        </p:nvCxnSpPr>
        <p:spPr>
          <a:xfrm rot="5400000">
            <a:off x="7676397" y="2313169"/>
            <a:ext cx="2457531" cy="26731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3132499" y="2607398"/>
            <a:ext cx="4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V="1">
            <a:off x="4614013" y="4720281"/>
            <a:ext cx="191673" cy="158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614012" y="4878497"/>
            <a:ext cx="191673" cy="169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7568598" y="4720280"/>
            <a:ext cx="191673" cy="158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7568598" y="4878497"/>
            <a:ext cx="191672" cy="169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 flipH="1">
            <a:off x="4613847" y="4720280"/>
            <a:ext cx="165" cy="314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 rot="5400000" flipH="1">
            <a:off x="1833463" y="3297171"/>
            <a:ext cx="165" cy="314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 rot="5400000" flipH="1">
            <a:off x="10241642" y="2492219"/>
            <a:ext cx="165" cy="314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7760270" y="4792206"/>
            <a:ext cx="168612" cy="160794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356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       Alumno  - dni: int - nombre: String - apellido: String - fechaNacimiento: LocalDate - ciudadOrigen: String - genero: String  + Constructores + getters y setters + getEdad: int + otros metodos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cuadro Una línea Otra Linea</dc:title>
  <dc:creator>NISSI</dc:creator>
  <cp:lastModifiedBy>NISSI</cp:lastModifiedBy>
  <cp:revision>19</cp:revision>
  <dcterms:created xsi:type="dcterms:W3CDTF">2024-10-01T00:35:14Z</dcterms:created>
  <dcterms:modified xsi:type="dcterms:W3CDTF">2024-10-01T15:09:06Z</dcterms:modified>
</cp:coreProperties>
</file>