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Lato-regular.fnt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0ef39d9f48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0ef39d9f48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0ef39d9f48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0ef39d9f48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0ef39d9f48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0ef39d9f48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0ef39d9f48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0ef39d9f48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0ef39d9f48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0ef39d9f48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0ef39d9f48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0ef39d9f48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youtu.be/kadYey67R-s?si=9yt5KgYPgcKMMGYd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448900" cy="18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5111"/>
              <a:t>Proyecto San Agustin</a:t>
            </a:r>
            <a:endParaRPr sz="511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702425" y="3708100"/>
            <a:ext cx="3852300" cy="7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Integrantes: Matias Veliz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Miguel Cisterna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Maximiliano Valdes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La Clínica San Agustín busca mejorar la eficiencia operativa y la comunicación interna mediante el desarrollo de una intranet. Esta plataforma centralizará diversos procesos y funcionalidades clave, facilitando la gestión de información y la interacción entre los empleados.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Objetivo del Proyecto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objetivo </a:t>
            </a:r>
            <a:r>
              <a:rPr lang="es"/>
              <a:t>del proyecto</a:t>
            </a:r>
            <a:r>
              <a:rPr lang="es"/>
              <a:t> de la intranet</a:t>
            </a:r>
            <a:r>
              <a:rPr lang="es"/>
              <a:t> se centra en desarrollar una plataforma de intranet web, que optimice la gestión de información interna de la </a:t>
            </a:r>
            <a:r>
              <a:rPr lang="es"/>
              <a:t>empresa, las funciones que hay que desarrollar  son</a:t>
            </a:r>
            <a:r>
              <a:rPr lang="es"/>
              <a:t> una plataforma de intranet web que: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b="1" lang="es"/>
              <a:t>Optimice la gestión de información interna: Proporcione un acceso integral a datos relevantes.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s"/>
              <a:t>Mejore la experiencia del empleado: Ofrezca una herramienta útil y accesible para la consulta de información.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s"/>
              <a:t>Aumente la eficiencia: Facilite el manejo y la consulta de datos, reduciendo la necesidad de múltiples sistemas.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s"/>
              <a:t>Centralice la información: Establezca una fuente de datos ordenada y accesible para toda la organización.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Áreas de desempeño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Administración de Sistemas y Bases de Datos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Análisis de Requerimientos y Propuestas de Solución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Desarrollo de Software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Diseño de Base de Datos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Programación de Base de Datos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Pruebas y Aseguramiento de la Calidad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Arquitectura de Software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Integración de Sistemas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Seguridad Informática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Relación </a:t>
            </a:r>
            <a:r>
              <a:rPr lang="es"/>
              <a:t>del </a:t>
            </a:r>
            <a:r>
              <a:rPr lang="es"/>
              <a:t>proyecto </a:t>
            </a:r>
            <a:r>
              <a:rPr lang="es"/>
              <a:t>con </a:t>
            </a:r>
            <a:r>
              <a:rPr lang="es"/>
              <a:t>perfil de egreso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s" sz="1325"/>
              <a:t>Este proyecto se vincula directamente con las competencias desarrolladas a lo largo de la carrera, abarcando los siguientes aspectos</a:t>
            </a:r>
            <a:r>
              <a:rPr lang="es" sz="1325"/>
              <a:t>:</a:t>
            </a:r>
            <a:endParaRPr sz="13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es" sz="1325"/>
              <a:t>Construcción de un Modelo de Datos:</a:t>
            </a:r>
            <a:r>
              <a:rPr lang="es" sz="1325"/>
              <a:t> Diseñar un modelo eficiente que soporte grandes volúmenes de datos según los requerimientos de la organización.</a:t>
            </a:r>
            <a:endParaRPr sz="13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es" sz="1325"/>
              <a:t>Desarrollo del Modelo Arquitectónico:</a:t>
            </a:r>
            <a:r>
              <a:rPr lang="es" sz="1325"/>
              <a:t> Identificar el modelo arquitectónico más adecuado para la solución propuesta.</a:t>
            </a:r>
            <a:endParaRPr sz="13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es" sz="1325"/>
              <a:t>Desarrollo de la Solución de Software:</a:t>
            </a:r>
            <a:r>
              <a:rPr lang="es" sz="1325"/>
              <a:t> Implementar y desplegar las ideas y requerimientos de la organización en la solución de software.</a:t>
            </a:r>
            <a:endParaRPr sz="13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es" sz="1325"/>
              <a:t>Gestión del Proyecto Informático:</a:t>
            </a:r>
            <a:r>
              <a:rPr lang="es" sz="1325"/>
              <a:t> Asegurar el cumplimiento de los requerimientos, así como planificar y documentar cada fase del proyecto.</a:t>
            </a:r>
            <a:endParaRPr sz="13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1325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Funcionalidades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1161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157"/>
              <a:t>El módulo de perfil de cliente es una forma fácil de usar de administrar perfiles de clientes, incluido el almacenamiento de información de contacto, historial de visitas y preferencias. </a:t>
            </a:r>
            <a:endParaRPr sz="4157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4157"/>
              <a:t>El calendario de eventos corporativos le brindará una forma de acceder al calendario de eventos, administrar registros y enviar recordatorios. </a:t>
            </a:r>
            <a:endParaRPr sz="4157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4157"/>
              <a:t>El sistema de capacitación permitirá a los empleados inscribirse y realizar un seguimiento de su progreso mediante el suministro de información sobre la formación.</a:t>
            </a:r>
            <a:endParaRPr sz="4157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4157"/>
              <a:t> El sistema de solicitud de documentos le permite solicitar documentos internos y realizar un seguimiento de su estado. </a:t>
            </a:r>
            <a:endParaRPr sz="4157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4157"/>
              <a:t>El módulo de solicitud de emergencia permitirá la presentación y gestión de solicitudes urgentes, con un sistema de notificación para garantizar respuestas rápidas. </a:t>
            </a:r>
            <a:endParaRPr sz="4157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4157"/>
              <a:t>La función Empleado del mes mostrará al empleado del mes, destacando sus logros y contribuciones al equipo. </a:t>
            </a:r>
            <a:endParaRPr sz="4157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4157"/>
              <a:t>Se pueden agregar nuevos empleados al equipo registrándose y mostrándose en el módulo de nuevos empleados. </a:t>
            </a:r>
            <a:endParaRPr sz="4157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4157"/>
              <a:t>Los empleados pueden confirmar su asistencia a eventos y recibir notificaciones de seguimiento a través de confirmaciones de asistencia de eventos. </a:t>
            </a:r>
            <a:endParaRPr sz="4157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4157"/>
              <a:t>El módulo de cumpleaños de los empleados resaltará y honrará los cumpleaños de los empleados, promoviendo la unidad y el reconocimiento del equipo.</a:t>
            </a:r>
            <a:endParaRPr sz="4157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Presentación</a:t>
            </a:r>
            <a:r>
              <a:rPr lang="es"/>
              <a:t> de </a:t>
            </a:r>
            <a:r>
              <a:rPr lang="es"/>
              <a:t>aplicación</a:t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El link del video presentación está en el siguiente link: </a:t>
            </a:r>
            <a:r>
              <a:rPr lang="es" u="sng">
                <a:solidFill>
                  <a:schemeClr val="hlink"/>
                </a:solidFill>
                <a:hlinkClick r:id="rId3"/>
              </a:rPr>
              <a:t>https://youtu.be/kadYey67R-s?si=9yt5KgYPgcKMMGYd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