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4pm5hQaebiSmaoOte7CQpilD8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25B490-B0A5-4398-A054-4E4525D88DFD}">
  <a:tblStyle styleId="{E125B490-B0A5-4398-A054-4E4525D88DF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8.jpg"/><Relationship Id="rId5" Type="http://schemas.openxmlformats.org/officeDocument/2006/relationships/image" Target="../media/image16.png"/><Relationship Id="rId6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86" name="Google Shape;18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7" name="Google Shape;18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0" y="2448325"/>
            <a:ext cx="4674326" cy="294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9900" y="2448323"/>
            <a:ext cx="3953783" cy="294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16075" y="2600725"/>
            <a:ext cx="3019351" cy="24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4" name="Google Shape;1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96" name="Google Shape;196;p11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97" name="Google Shape;197;p1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8" name="Google Shape;1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9983" y="2275644"/>
            <a:ext cx="2991267" cy="288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7500" y="948694"/>
            <a:ext cx="1489304" cy="5540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4" name="Google Shape;2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1" y="1406022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07" name="Google Shape;207;p1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8" name="Google Shape;20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6052" y="2247489"/>
            <a:ext cx="3141406" cy="2155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00" y="2052350"/>
            <a:ext cx="4584125" cy="23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2775" y="4598426"/>
            <a:ext cx="3687700" cy="17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3800" y="2207000"/>
            <a:ext cx="2236776" cy="223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19875" y="4364575"/>
            <a:ext cx="2171526" cy="21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3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3" name="Google Shape;2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4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9" name="Google Shape;2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31" name="Google Shape;231;p15"/>
          <p:cNvSpPr txBox="1"/>
          <p:nvPr/>
        </p:nvSpPr>
        <p:spPr>
          <a:xfrm>
            <a:off x="690175" y="2517100"/>
            <a:ext cx="10930200" cy="40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puntualidad en reuniones semanales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6" name="Google Shape;2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6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553" cy="4350605"/>
            <a:chOff x="0" y="0"/>
            <a:chExt cx="7633553" cy="4350605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Miguel Cisterna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Developer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Módulos</a:t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Matias Veliz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Gestión y planificación</a:t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Maximiliano Valdes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Toma de requerimientos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 rotWithShape="1">
          <a:blip r:embed="rId4">
            <a:alphaModFix/>
          </a:blip>
          <a:srcRect b="45121" l="15184" r="28029" t="20276"/>
          <a:stretch/>
        </p:blipFill>
        <p:spPr>
          <a:xfrm>
            <a:off x="4249425" y="4794875"/>
            <a:ext cx="1539124" cy="112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 b="33722" l="0" r="0" t="0"/>
          <a:stretch/>
        </p:blipFill>
        <p:spPr>
          <a:xfrm>
            <a:off x="4249425" y="1812450"/>
            <a:ext cx="1539125" cy="11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6">
            <a:alphaModFix/>
          </a:blip>
          <a:srcRect b="37177" l="-2798" r="-2798" t="15887"/>
          <a:stretch/>
        </p:blipFill>
        <p:spPr>
          <a:xfrm>
            <a:off x="4217513" y="3226225"/>
            <a:ext cx="1602949" cy="128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36188" y="476910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038169" y="1385490"/>
            <a:ext cx="3660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Trello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comunicación dentro de la empresa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eficiencia interna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organización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920625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770" y="2332808"/>
            <a:ext cx="3965315" cy="376716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7438695" y="1385491"/>
            <a:ext cx="32677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ódigo QR&#10;&#10;Descripción generada automáticamente" id="119" name="Google Shape;11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4326" y="2424411"/>
            <a:ext cx="3766218" cy="376621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4971495" y="846242"/>
            <a:ext cx="25221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4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comunicación dentro de la empresa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de eficiencia interna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organización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920625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Intranet con: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eventos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problemas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personal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5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intranet web para centralizar y optimizar la gestión interna, mejorando la experiencia del empleado y facilitando el acceso a información ordenada y eficiente.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 del Cliente, Calendario de Eventos Corporativos, Gestión de Capacitaciones, Solicitud de Documentos, Solicitudes de Emergencia, Empleado de año, Empleados Nuevos, Confirmación de Asistencia a Eventos y Cumpleaños de los Empleados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Agustín”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1" y="117686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del proyecto</a:t>
            </a:r>
            <a:endParaRPr/>
          </a:p>
        </p:txBody>
      </p:sp>
      <p:cxnSp>
        <p:nvCxnSpPr>
          <p:cNvPr id="150" name="Google Shape;150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6"/>
          <p:cNvSpPr txBox="1"/>
          <p:nvPr/>
        </p:nvSpPr>
        <p:spPr>
          <a:xfrm>
            <a:off x="1531460" y="2007151"/>
            <a:ext cx="9401453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Gestión Centralizada de Información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Módulos Funcionales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Facilidad de Uso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Notificaciones y Seguimiento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Seguridad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Capacitación</a:t>
            </a:r>
            <a:endParaRPr/>
          </a:p>
          <a:p>
            <a:pPr indent="-1270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Escalabilidad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Agustín”</a:t>
            </a:r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1" y="1176861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 del proyecto</a:t>
            </a:r>
            <a:endParaRPr/>
          </a:p>
        </p:txBody>
      </p:sp>
      <p:cxnSp>
        <p:nvCxnSpPr>
          <p:cNvPr id="159" name="Google Shape;159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7"/>
          <p:cNvSpPr txBox="1"/>
          <p:nvPr/>
        </p:nvSpPr>
        <p:spPr>
          <a:xfrm>
            <a:off x="1531460" y="2007151"/>
            <a:ext cx="9401453" cy="3276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de desarrollo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 técnicos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Capacitación inicial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Conectividad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Presupuestario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Adaptación de los usuarios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Compatibilidad Inicial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8574" y="2078986"/>
            <a:ext cx="45148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“Intranet San 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Agustín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78" name="Google Shape;178;p9"/>
          <p:cNvGraphicFramePr/>
          <p:nvPr/>
        </p:nvGraphicFramePr>
        <p:xfrm>
          <a:off x="1248696" y="25957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{E125B490-B0A5-4398-A054-4E4525D88DFD}</a:tableStyleId>
              </a:tblPr>
              <a:tblGrid>
                <a:gridCol w="1245550"/>
                <a:gridCol w="494150"/>
                <a:gridCol w="482175"/>
                <a:gridCol w="484950"/>
                <a:gridCol w="484950"/>
                <a:gridCol w="482175"/>
                <a:gridCol w="482175"/>
                <a:gridCol w="482175"/>
                <a:gridCol w="482175"/>
                <a:gridCol w="482175"/>
                <a:gridCol w="482175"/>
                <a:gridCol w="482175"/>
                <a:gridCol w="484025"/>
                <a:gridCol w="484025"/>
                <a:gridCol w="484025"/>
                <a:gridCol w="484025"/>
                <a:gridCol w="484025"/>
                <a:gridCol w="140125"/>
                <a:gridCol w="484025"/>
                <a:gridCol w="484025"/>
                <a:gridCol w="140125"/>
              </a:tblGrid>
              <a:tr h="524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5405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88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CL" sz="800" u="none" cap="none" strike="noStrike">
                          <a:solidFill>
                            <a:srgbClr val="548DD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actividades del punto anterior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4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