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JhISqEyVgHDDcQmz7GAAa5JK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1.jpg"/><Relationship Id="rId5" Type="http://schemas.openxmlformats.org/officeDocument/2006/relationships/image" Target="../media/image19.png"/><Relationship Id="rId6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88" name="Google Shape;18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2448325"/>
            <a:ext cx="4674326" cy="29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900" y="2448323"/>
            <a:ext cx="3953783" cy="29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6075" y="2600725"/>
            <a:ext cx="3019351" cy="2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9983" y="2275644"/>
            <a:ext cx="2991267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500" y="948694"/>
            <a:ext cx="1489304" cy="554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1" y="1406022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9" name="Google Shape;209;p1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52" y="2247489"/>
            <a:ext cx="3141406" cy="215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00" y="2052350"/>
            <a:ext cx="4584125" cy="23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775" y="4598426"/>
            <a:ext cx="3687700" cy="17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3800" y="2207000"/>
            <a:ext cx="2236776" cy="223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9875" y="4364575"/>
            <a:ext cx="2171526" cy="21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690175" y="2517100"/>
            <a:ext cx="109302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puntualidad en reuniones semanales.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conexión.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y seriedad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553" cy="4350605"/>
            <a:chOff x="0" y="0"/>
            <a:chExt cx="7633553" cy="435060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Miguel Cisterna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Módulos</a:t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Veliz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y planificación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Maximiliano Valdes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Toma de requerimientos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45121" l="15184" r="28029" t="20276"/>
          <a:stretch/>
        </p:blipFill>
        <p:spPr>
          <a:xfrm>
            <a:off x="4249425" y="4794875"/>
            <a:ext cx="1539124" cy="112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33722" l="0" r="0" t="0"/>
          <a:stretch/>
        </p:blipFill>
        <p:spPr>
          <a:xfrm>
            <a:off x="4249425" y="1812450"/>
            <a:ext cx="1539125" cy="11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37177" l="-2798" r="-2798" t="15887"/>
          <a:stretch/>
        </p:blipFill>
        <p:spPr>
          <a:xfrm>
            <a:off x="4217513" y="3226225"/>
            <a:ext cx="1602949" cy="128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476910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038169" y="1385490"/>
            <a:ext cx="3660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comunicación dentro de la empresa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eficiencia interna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20625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770" y="2332808"/>
            <a:ext cx="3965315" cy="376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7438695" y="1385491"/>
            <a:ext cx="3267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4326" y="2424411"/>
            <a:ext cx="3766218" cy="3766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4971495" y="846242"/>
            <a:ext cx="2522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comunicación dentro de la empresa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eficiencia interna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920625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Intranet con: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eventos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problemas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personal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intranet web para centralizar y optimizar la gestión interna, mejorando la experiencia del empleado y facilitando el acceso a información ordenada y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del Cliente, Calendario de Eventos Corporativos, Gestión de Capacitaciones, Solicitud de Documentos, Solicitudes de Emergencia, Empleado de año, Empleados Nuevos, Confirmación de Asistencia a Eventos y Cumpleaños de los Empleados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Agustín”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" y="117686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del proyecto</a:t>
            </a:r>
            <a:endParaRPr/>
          </a:p>
        </p:txBody>
      </p:sp>
      <p:cxnSp>
        <p:nvCxnSpPr>
          <p:cNvPr id="150" name="Google Shape;15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6"/>
          <p:cNvSpPr txBox="1"/>
          <p:nvPr/>
        </p:nvSpPr>
        <p:spPr>
          <a:xfrm>
            <a:off x="1531460" y="2007151"/>
            <a:ext cx="9401453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Gestión Centralizada de Información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Módulos Funcionales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Facilidad de Uso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Notificaciones y Seguimiento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Seguridad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Capacitación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Escalabilidad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Agustín”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" y="117686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7"/>
          <p:cNvSpPr txBox="1"/>
          <p:nvPr/>
        </p:nvSpPr>
        <p:spPr>
          <a:xfrm>
            <a:off x="1531460" y="2007151"/>
            <a:ext cx="9401453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desarrollo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técnicos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Capacitación inicial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Conectividad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Presupuestario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Adaptación de los usuarios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Inicial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8574" y="2078986"/>
            <a:ext cx="45148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1" y="1130069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 b="0" l="0" r="21826" t="0"/>
          <a:stretch/>
        </p:blipFill>
        <p:spPr>
          <a:xfrm>
            <a:off x="345275" y="2125175"/>
            <a:ext cx="5578925" cy="28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375" y="2048200"/>
            <a:ext cx="5355051" cy="39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200" y="5315375"/>
            <a:ext cx="6508201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