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c437ea8b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c437ea8b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4144e0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4144e0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c4144e0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c4144e0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437ea8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437ea8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437ea8b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c437ea8b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c437ea8b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c437ea8b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c4144e0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c4144e0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c4144e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c4144e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c4144e0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c4144e0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c437ea8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c437ea8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c4144e0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c4144e0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437ea8b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437ea8b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gif"/><Relationship Id="rId5" Type="http://schemas.openxmlformats.org/officeDocument/2006/relationships/image" Target="../media/image6.gif"/><Relationship Id="rId6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96" y="279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4" y="241125"/>
            <a:ext cx="3819975" cy="24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975" y="894725"/>
            <a:ext cx="31813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Mejoras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“Desnormalizar” los datos en la BD de Mongo.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Script para que la </a:t>
            </a:r>
            <a:r>
              <a:rPr lang="es">
                <a:solidFill>
                  <a:schemeClr val="dk1"/>
                </a:solidFill>
              </a:rPr>
              <a:t>migración</a:t>
            </a:r>
            <a:r>
              <a:rPr lang="es">
                <a:solidFill>
                  <a:schemeClr val="dk1"/>
                </a:solidFill>
              </a:rPr>
              <a:t> sea </a:t>
            </a:r>
            <a:r>
              <a:rPr lang="es">
                <a:solidFill>
                  <a:schemeClr val="dk1"/>
                </a:solidFill>
              </a:rPr>
              <a:t>automática.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Desarrollar un front end para nuestra API.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Mecanismo de autenticación para la API.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El uso de BD populares brinda la posibilidad de </a:t>
            </a:r>
            <a:r>
              <a:rPr lang="es">
                <a:solidFill>
                  <a:schemeClr val="dk1"/>
                </a:solidFill>
              </a:rPr>
              <a:t>acceder</a:t>
            </a:r>
            <a:r>
              <a:rPr lang="es">
                <a:solidFill>
                  <a:schemeClr val="dk1"/>
                </a:solidFill>
              </a:rPr>
              <a:t> a una gran cantidad de </a:t>
            </a:r>
            <a:r>
              <a:rPr lang="es">
                <a:solidFill>
                  <a:schemeClr val="dk1"/>
                </a:solidFill>
              </a:rPr>
              <a:t>información sobre ellas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La realización de diagramas de entidad relación facilita las consultas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Si bien la migración de un modelo relacionar a uno no relacional no es lo óptimo, esta no presenta dificultades mayores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Las APIs agilizan las modificaciones realizadas a las bases de datos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1994000"/>
            <a:ext cx="91440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Demostración en vivo</a:t>
            </a:r>
            <a:endParaRPr sz="4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1029000" y="2571750"/>
            <a:ext cx="70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¡Muchas gracias!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00" y="193800"/>
            <a:ext cx="3433173" cy="18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725" y="3491400"/>
            <a:ext cx="20955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00" y="2931225"/>
            <a:ext cx="1805250" cy="18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on Theme with Guitar in Hand Cutout | Party Supplies India Online" id="136" name="Google Shape;1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2850" y="193800"/>
            <a:ext cx="1805250" cy="18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617350"/>
            <a:ext cx="8520600" cy="12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87825" y="1617350"/>
            <a:ext cx="8520600" cy="1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">
                <a:solidFill>
                  <a:schemeClr val="dk1"/>
                </a:solidFill>
              </a:rPr>
              <a:t>Juan Segundo Arnaude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">
                <a:solidFill>
                  <a:schemeClr val="dk1"/>
                </a:solidFill>
              </a:rPr>
              <a:t>Matias Wodtke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">
                <a:solidFill>
                  <a:schemeClr val="dk1"/>
                </a:solidFill>
              </a:rPr>
              <a:t>Bautista Ignacio Canevaro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9" name="Google Shape;69;p15"/>
          <p:cNvSpPr txBox="1"/>
          <p:nvPr>
            <p:ph idx="4294967295" type="body"/>
          </p:nvPr>
        </p:nvSpPr>
        <p:spPr>
          <a:xfrm>
            <a:off x="311700" y="113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día de hoy veremos los siguientes puntos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Objetivos del trabajo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Tecnologías</a:t>
            </a:r>
            <a:r>
              <a:rPr lang="es">
                <a:solidFill>
                  <a:schemeClr val="dk1"/>
                </a:solidFill>
              </a:rPr>
              <a:t> utilizadas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Migración</a:t>
            </a:r>
            <a:r>
              <a:rPr lang="es">
                <a:solidFill>
                  <a:schemeClr val="dk1"/>
                </a:solidFill>
              </a:rPr>
              <a:t> de datos de PostgreSQL a Mongo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Desarrollo</a:t>
            </a:r>
            <a:r>
              <a:rPr lang="es">
                <a:solidFill>
                  <a:schemeClr val="dk1"/>
                </a:solidFill>
              </a:rPr>
              <a:t> de la API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Posibles mejoras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Dificultades encontradas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7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Los principales objetivos establecidos para el desarrollo del proyecto fueron los siguientes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Mejorar nuestro manejo de BD relacionales.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Mejorar nuestro manejo de BD no relacionales.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Migrar información de una BD relacional a una no relacional.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Aprender a desarrollar una API para el manejo de una BD.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r>
              <a:rPr lang="es"/>
              <a:t> Utilizadas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Mongo DB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PostgresSQL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Express JS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Node JS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Postman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IntelliJ IDEA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Docker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Github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472" y="1152472"/>
            <a:ext cx="1554025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500" y="3379425"/>
            <a:ext cx="3681526" cy="99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es Docker? Imágenes, contenedores, etc."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8775" y="1152462"/>
            <a:ext cx="2151526" cy="12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Migración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migrar la base de datos de PostgresSQL a MongoDB se realizaron los siguientes pasos.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s">
                <a:solidFill>
                  <a:schemeClr val="dk1"/>
                </a:solidFill>
              </a:rPr>
              <a:t>Exportar las tablas de PostgresSQL como archivos .csv.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docker cp MypostgreSQL:/tmp/e01_cliente.csv &lt;direccion-donde-guardar-los-csv-localmente&gt;/e01_cliente.csv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s">
                <a:solidFill>
                  <a:schemeClr val="dk1"/>
                </a:solidFill>
              </a:rPr>
              <a:t>Crear el directorio en el docker que tiene la base de datos de MongoDB.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mkdir /usr/src/app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s">
                <a:solidFill>
                  <a:schemeClr val="dk1"/>
                </a:solidFill>
              </a:rPr>
              <a:t>Mover los archivos .csv al docker de MongoDB.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docker cp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&lt;direccion-donde-guardar-los-csv-localmente&gt;/e01_cliente.csv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Mymongo:/usr/src/app/e01_cliente.csv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Migración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4) Crear una colección de MongoDB importando los archivos .csv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docker exec Mymongo mongoimport -d mydb -c e01_cliente --type csv --file /usr/src/app/e01_cliente.csv --headerline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225600" y="452300"/>
            <a:ext cx="26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API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Usamos ExpressJS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Sencillo y Minimalista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Amigable con usuarios nuevos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Gran Comunidad y Documentación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Flexibilidad en la Organización de Rutas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49" y="1444795"/>
            <a:ext cx="2869800" cy="1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encontradas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Durante el desarrollo del proyecto surgieron las siguientes dificultades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Cómo</a:t>
            </a:r>
            <a:r>
              <a:rPr lang="es">
                <a:solidFill>
                  <a:schemeClr val="dk1"/>
                </a:solidFill>
              </a:rPr>
              <a:t> efectuar la migración de datos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Consultas en MongoDB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Desarrollo de la API.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Testeo de la API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