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71604" y="428604"/>
            <a:ext cx="5857916" cy="160043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Autores</a:t>
            </a:r>
          </a:p>
          <a:p>
            <a:r>
              <a:rPr lang="es-AR" b="1" dirty="0" smtClean="0"/>
              <a:t>Francisco </a:t>
            </a:r>
            <a:r>
              <a:rPr lang="es-AR" b="1" dirty="0" err="1" smtClean="0"/>
              <a:t>Ibañez</a:t>
            </a:r>
            <a:r>
              <a:rPr lang="es-AR" b="1" dirty="0" smtClean="0"/>
              <a:t>:</a:t>
            </a:r>
          </a:p>
          <a:p>
            <a:endParaRPr lang="es-AR" dirty="0" smtClean="0"/>
          </a:p>
          <a:p>
            <a:r>
              <a:rPr lang="es-AR" b="1" dirty="0" smtClean="0"/>
              <a:t>Alumnos</a:t>
            </a:r>
            <a:r>
              <a:rPr lang="es-AR" b="1" dirty="0" smtClean="0"/>
              <a:t>.....</a:t>
            </a:r>
            <a:endParaRPr lang="es-A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Autores</dc:title>
  <dc:creator>pancho</dc:creator>
  <cp:lastModifiedBy>Daniel</cp:lastModifiedBy>
  <cp:revision>3</cp:revision>
  <dcterms:created xsi:type="dcterms:W3CDTF">2011-12-04T12:01:31Z</dcterms:created>
  <dcterms:modified xsi:type="dcterms:W3CDTF">2015-08-20T15:48:16Z</dcterms:modified>
</cp:coreProperties>
</file>