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c Panjtar" userId="cf96b4d7-3599-4b39-b107-4ff65d5fd613" providerId="ADAL" clId="{CCE82960-E357-4BF0-BBF9-E674F01B61BD}"/>
    <pc:docChg chg="undo custSel addSld modSld">
      <pc:chgData name="Matic Panjtar" userId="cf96b4d7-3599-4b39-b107-4ff65d5fd613" providerId="ADAL" clId="{CCE82960-E357-4BF0-BBF9-E674F01B61BD}" dt="2021-03-12T09:20:52.994" v="18" actId="20577"/>
      <pc:docMkLst>
        <pc:docMk/>
      </pc:docMkLst>
      <pc:sldChg chg="addSp delSp modSp new mod">
        <pc:chgData name="Matic Panjtar" userId="cf96b4d7-3599-4b39-b107-4ff65d5fd613" providerId="ADAL" clId="{CCE82960-E357-4BF0-BBF9-E674F01B61BD}" dt="2021-03-12T09:20:52.994" v="18" actId="20577"/>
        <pc:sldMkLst>
          <pc:docMk/>
          <pc:sldMk cId="234374790" sldId="256"/>
        </pc:sldMkLst>
        <pc:spChg chg="del">
          <ac:chgData name="Matic Panjtar" userId="cf96b4d7-3599-4b39-b107-4ff65d5fd613" providerId="ADAL" clId="{CCE82960-E357-4BF0-BBF9-E674F01B61BD}" dt="2021-03-12T09:10:07.293" v="2" actId="478"/>
          <ac:spMkLst>
            <pc:docMk/>
            <pc:sldMk cId="234374790" sldId="256"/>
            <ac:spMk id="2" creationId="{CB4EF45D-AD50-4CEB-A1B6-C80AA23F09FA}"/>
          </ac:spMkLst>
        </pc:spChg>
        <pc:spChg chg="del">
          <ac:chgData name="Matic Panjtar" userId="cf96b4d7-3599-4b39-b107-4ff65d5fd613" providerId="ADAL" clId="{CCE82960-E357-4BF0-BBF9-E674F01B61BD}" dt="2021-03-12T09:10:09.468" v="3" actId="478"/>
          <ac:spMkLst>
            <pc:docMk/>
            <pc:sldMk cId="234374790" sldId="256"/>
            <ac:spMk id="3" creationId="{FE38C859-CAC0-42B6-9F05-BAD4C696BE55}"/>
          </ac:spMkLst>
        </pc:spChg>
        <pc:graphicFrameChg chg="add mod modGraphic">
          <ac:chgData name="Matic Panjtar" userId="cf96b4d7-3599-4b39-b107-4ff65d5fd613" providerId="ADAL" clId="{CCE82960-E357-4BF0-BBF9-E674F01B61BD}" dt="2021-03-12T09:20:52.994" v="18" actId="20577"/>
          <ac:graphicFrameMkLst>
            <pc:docMk/>
            <pc:sldMk cId="234374790" sldId="256"/>
            <ac:graphicFrameMk id="4" creationId="{3072D4B7-BA4A-4F78-B5B0-D843D087A3C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155E7F-50C1-4F38-A3AB-873F540C478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l-SI"/>
        </a:p>
      </dgm:t>
    </dgm:pt>
    <dgm:pt modelId="{26F051A6-404B-4B69-812A-84671DF7E9E0}">
      <dgm:prSet phldrT="[besedilo]"/>
      <dgm:spPr/>
      <dgm:t>
        <a:bodyPr/>
        <a:lstStyle/>
        <a:p>
          <a:r>
            <a:rPr lang="sl-SI" dirty="0"/>
            <a:t>INDEX</a:t>
          </a:r>
        </a:p>
      </dgm:t>
    </dgm:pt>
    <dgm:pt modelId="{15FEB608-901A-4172-A8BA-C6AE35F4B7FC}" type="parTrans" cxnId="{6BA93ADF-2C0D-437F-8CFF-7FFBB7276C30}">
      <dgm:prSet/>
      <dgm:spPr/>
      <dgm:t>
        <a:bodyPr/>
        <a:lstStyle/>
        <a:p>
          <a:endParaRPr lang="sl-SI"/>
        </a:p>
      </dgm:t>
    </dgm:pt>
    <dgm:pt modelId="{B3F721DE-4539-486D-BC07-F7FFDBE7699C}" type="sibTrans" cxnId="{6BA93ADF-2C0D-437F-8CFF-7FFBB7276C30}">
      <dgm:prSet/>
      <dgm:spPr/>
      <dgm:t>
        <a:bodyPr/>
        <a:lstStyle/>
        <a:p>
          <a:endParaRPr lang="sl-SI"/>
        </a:p>
      </dgm:t>
    </dgm:pt>
    <dgm:pt modelId="{B42D9871-F98E-4943-929C-027EAA6C0CCA}" type="asst">
      <dgm:prSet phldrT="[besedilo]"/>
      <dgm:spPr/>
      <dgm:t>
        <a:bodyPr/>
        <a:lstStyle/>
        <a:p>
          <a:r>
            <a:rPr lang="sl-SI" dirty="0"/>
            <a:t>HOBIJI</a:t>
          </a:r>
        </a:p>
      </dgm:t>
    </dgm:pt>
    <dgm:pt modelId="{0C3B7CD1-A840-4058-BB3E-57910C26D08A}" type="parTrans" cxnId="{B6A32C08-3BD8-48D2-8F8F-5DF1D70D9EAA}">
      <dgm:prSet/>
      <dgm:spPr/>
      <dgm:t>
        <a:bodyPr/>
        <a:lstStyle/>
        <a:p>
          <a:endParaRPr lang="sl-SI"/>
        </a:p>
      </dgm:t>
    </dgm:pt>
    <dgm:pt modelId="{7A4CE023-F63F-4AD1-987A-8BD65B696002}" type="sibTrans" cxnId="{B6A32C08-3BD8-48D2-8F8F-5DF1D70D9EAA}">
      <dgm:prSet/>
      <dgm:spPr/>
      <dgm:t>
        <a:bodyPr/>
        <a:lstStyle/>
        <a:p>
          <a:endParaRPr lang="sl-SI"/>
        </a:p>
      </dgm:t>
    </dgm:pt>
    <dgm:pt modelId="{BB113CD4-3A50-471F-B895-3311E6C24F9E}">
      <dgm:prSet phldrT="[besedilo]"/>
      <dgm:spPr/>
      <dgm:t>
        <a:bodyPr/>
        <a:lstStyle/>
        <a:p>
          <a:r>
            <a:rPr lang="sl-SI" dirty="0"/>
            <a:t>GALERIJA</a:t>
          </a:r>
        </a:p>
      </dgm:t>
    </dgm:pt>
    <dgm:pt modelId="{4352EDE8-AA5C-4412-84A5-9C520CC6940A}" type="parTrans" cxnId="{891F9974-E7AF-457B-9224-72301644A037}">
      <dgm:prSet/>
      <dgm:spPr/>
      <dgm:t>
        <a:bodyPr/>
        <a:lstStyle/>
        <a:p>
          <a:endParaRPr lang="sl-SI"/>
        </a:p>
      </dgm:t>
    </dgm:pt>
    <dgm:pt modelId="{207551A9-F21C-47DD-BD15-9F4397AF7D78}" type="sibTrans" cxnId="{891F9974-E7AF-457B-9224-72301644A037}">
      <dgm:prSet/>
      <dgm:spPr/>
      <dgm:t>
        <a:bodyPr/>
        <a:lstStyle/>
        <a:p>
          <a:endParaRPr lang="sl-SI"/>
        </a:p>
      </dgm:t>
    </dgm:pt>
    <dgm:pt modelId="{96080B91-34E5-4764-805A-E7D9E9DBD235}" type="asst">
      <dgm:prSet/>
      <dgm:spPr/>
      <dgm:t>
        <a:bodyPr/>
        <a:lstStyle/>
        <a:p>
          <a:r>
            <a:rPr lang="sl-SI" dirty="0"/>
            <a:t>O MENI + ostalo</a:t>
          </a:r>
        </a:p>
      </dgm:t>
    </dgm:pt>
    <dgm:pt modelId="{98F4AF72-764E-40D7-948E-CD05E17D5012}" type="parTrans" cxnId="{F0138777-DDDA-4D95-AB50-38F4CAC91F7B}">
      <dgm:prSet/>
      <dgm:spPr/>
      <dgm:t>
        <a:bodyPr/>
        <a:lstStyle/>
        <a:p>
          <a:endParaRPr lang="sl-SI"/>
        </a:p>
      </dgm:t>
    </dgm:pt>
    <dgm:pt modelId="{076AC1AB-BFC9-4EEB-ADB9-5673F100D9F3}" type="sibTrans" cxnId="{F0138777-DDDA-4D95-AB50-38F4CAC91F7B}">
      <dgm:prSet/>
      <dgm:spPr/>
      <dgm:t>
        <a:bodyPr/>
        <a:lstStyle/>
        <a:p>
          <a:endParaRPr lang="sl-SI"/>
        </a:p>
      </dgm:t>
    </dgm:pt>
    <dgm:pt modelId="{F0DA0751-23D0-44A9-8BB6-DBBC12539B5A}" type="asst">
      <dgm:prSet/>
      <dgm:spPr/>
      <dgm:t>
        <a:bodyPr/>
        <a:lstStyle/>
        <a:p>
          <a:r>
            <a:rPr lang="sl-SI" dirty="0"/>
            <a:t>PROJEKTI</a:t>
          </a:r>
        </a:p>
      </dgm:t>
    </dgm:pt>
    <dgm:pt modelId="{1F26E702-B60B-474F-8B35-45F4A8AD716B}" type="parTrans" cxnId="{584A2AF6-5C61-45A1-89A0-8927C941B0B6}">
      <dgm:prSet/>
      <dgm:spPr/>
      <dgm:t>
        <a:bodyPr/>
        <a:lstStyle/>
        <a:p>
          <a:endParaRPr lang="sl-SI"/>
        </a:p>
      </dgm:t>
    </dgm:pt>
    <dgm:pt modelId="{FD4A0F43-4D17-4A54-A4A4-75778958504E}" type="sibTrans" cxnId="{584A2AF6-5C61-45A1-89A0-8927C941B0B6}">
      <dgm:prSet/>
      <dgm:spPr/>
      <dgm:t>
        <a:bodyPr/>
        <a:lstStyle/>
        <a:p>
          <a:endParaRPr lang="sl-SI"/>
        </a:p>
      </dgm:t>
    </dgm:pt>
    <dgm:pt modelId="{1D5C2FD0-41DF-4750-8A88-E0852BFA92D7}" type="asst">
      <dgm:prSet/>
      <dgm:spPr/>
      <dgm:t>
        <a:bodyPr/>
        <a:lstStyle/>
        <a:p>
          <a:r>
            <a:rPr lang="sl-SI" dirty="0"/>
            <a:t>DRUŽINA</a:t>
          </a:r>
        </a:p>
      </dgm:t>
    </dgm:pt>
    <dgm:pt modelId="{F847CF74-AADF-48E8-8500-6029FC1B4E3A}" type="parTrans" cxnId="{18423BCF-FCE0-40C2-AD40-1C987B80C171}">
      <dgm:prSet/>
      <dgm:spPr/>
      <dgm:t>
        <a:bodyPr/>
        <a:lstStyle/>
        <a:p>
          <a:endParaRPr lang="sl-SI"/>
        </a:p>
      </dgm:t>
    </dgm:pt>
    <dgm:pt modelId="{078B8F9F-D3C3-41DF-AEC9-D840FBBC9B70}" type="sibTrans" cxnId="{18423BCF-FCE0-40C2-AD40-1C987B80C171}">
      <dgm:prSet/>
      <dgm:spPr/>
      <dgm:t>
        <a:bodyPr/>
        <a:lstStyle/>
        <a:p>
          <a:endParaRPr lang="sl-SI"/>
        </a:p>
      </dgm:t>
    </dgm:pt>
    <dgm:pt modelId="{8618CF54-DFE4-413B-91E6-87667D5A0BBB}" type="asst">
      <dgm:prSet/>
      <dgm:spPr/>
      <dgm:t>
        <a:bodyPr/>
        <a:lstStyle/>
        <a:p>
          <a:r>
            <a:rPr lang="sl-SI" dirty="0"/>
            <a:t>galerija</a:t>
          </a:r>
        </a:p>
      </dgm:t>
    </dgm:pt>
    <dgm:pt modelId="{74FC08D6-31FF-4873-93C5-5705B146FF51}" type="parTrans" cxnId="{B65C839F-D566-4434-AB6A-151464F1892E}">
      <dgm:prSet/>
      <dgm:spPr/>
      <dgm:t>
        <a:bodyPr/>
        <a:lstStyle/>
        <a:p>
          <a:endParaRPr lang="sl-SI"/>
        </a:p>
      </dgm:t>
    </dgm:pt>
    <dgm:pt modelId="{A8A7FE1A-8DBC-4523-AD32-0F7952BA326E}" type="sibTrans" cxnId="{B65C839F-D566-4434-AB6A-151464F1892E}">
      <dgm:prSet/>
      <dgm:spPr/>
      <dgm:t>
        <a:bodyPr/>
        <a:lstStyle/>
        <a:p>
          <a:endParaRPr lang="sl-SI"/>
        </a:p>
      </dgm:t>
    </dgm:pt>
    <dgm:pt modelId="{79BA035E-9402-4850-8349-01FCD6666DB8}" type="asst">
      <dgm:prSet/>
      <dgm:spPr/>
      <dgm:t>
        <a:bodyPr/>
        <a:lstStyle/>
        <a:p>
          <a:r>
            <a:rPr lang="sl-SI" dirty="0"/>
            <a:t>Osebni p.</a:t>
          </a:r>
        </a:p>
      </dgm:t>
    </dgm:pt>
    <dgm:pt modelId="{96464FAE-ECB2-47FB-BAE4-A8CC4B1004E3}" type="parTrans" cxnId="{0E15F72F-EBB7-4080-93F8-5183E051DAF6}">
      <dgm:prSet/>
      <dgm:spPr/>
      <dgm:t>
        <a:bodyPr/>
        <a:lstStyle/>
        <a:p>
          <a:endParaRPr lang="sl-SI"/>
        </a:p>
      </dgm:t>
    </dgm:pt>
    <dgm:pt modelId="{8E37EDED-3A5B-41C0-A477-E312532E9104}" type="sibTrans" cxnId="{0E15F72F-EBB7-4080-93F8-5183E051DAF6}">
      <dgm:prSet/>
      <dgm:spPr/>
      <dgm:t>
        <a:bodyPr/>
        <a:lstStyle/>
        <a:p>
          <a:endParaRPr lang="sl-SI"/>
        </a:p>
      </dgm:t>
    </dgm:pt>
    <dgm:pt modelId="{56267204-CD92-49B4-A137-9364F864E6C5}" type="asst">
      <dgm:prSet/>
      <dgm:spPr/>
      <dgm:t>
        <a:bodyPr/>
        <a:lstStyle/>
        <a:p>
          <a:r>
            <a:rPr lang="sl-SI" dirty="0"/>
            <a:t>Oče</a:t>
          </a:r>
        </a:p>
      </dgm:t>
    </dgm:pt>
    <dgm:pt modelId="{C762F976-9D12-49C8-A458-720F6530D938}" type="parTrans" cxnId="{E25B85A7-102A-4ECE-8464-FE2CEE974C41}">
      <dgm:prSet/>
      <dgm:spPr/>
      <dgm:t>
        <a:bodyPr/>
        <a:lstStyle/>
        <a:p>
          <a:endParaRPr lang="sl-SI"/>
        </a:p>
      </dgm:t>
    </dgm:pt>
    <dgm:pt modelId="{99EE7EA9-F856-439B-8606-78239BAC0BE1}" type="sibTrans" cxnId="{E25B85A7-102A-4ECE-8464-FE2CEE974C41}">
      <dgm:prSet/>
      <dgm:spPr/>
      <dgm:t>
        <a:bodyPr/>
        <a:lstStyle/>
        <a:p>
          <a:endParaRPr lang="sl-SI"/>
        </a:p>
      </dgm:t>
    </dgm:pt>
    <dgm:pt modelId="{B29957B3-30A3-4128-8FAA-168ED5C99466}" type="asst">
      <dgm:prSet/>
      <dgm:spPr/>
      <dgm:t>
        <a:bodyPr/>
        <a:lstStyle/>
        <a:p>
          <a:r>
            <a:rPr lang="sl-SI" dirty="0"/>
            <a:t>Mati</a:t>
          </a:r>
        </a:p>
      </dgm:t>
    </dgm:pt>
    <dgm:pt modelId="{E5B0B7F3-C601-46BA-91C7-ECC16788BCEE}" type="parTrans" cxnId="{1D317420-F37D-4BA6-A8DA-8F53252A756A}">
      <dgm:prSet/>
      <dgm:spPr/>
      <dgm:t>
        <a:bodyPr/>
        <a:lstStyle/>
        <a:p>
          <a:endParaRPr lang="sl-SI"/>
        </a:p>
      </dgm:t>
    </dgm:pt>
    <dgm:pt modelId="{F6DA37AF-CE8A-42D2-A94A-A4F344774803}" type="sibTrans" cxnId="{1D317420-F37D-4BA6-A8DA-8F53252A756A}">
      <dgm:prSet/>
      <dgm:spPr/>
      <dgm:t>
        <a:bodyPr/>
        <a:lstStyle/>
        <a:p>
          <a:endParaRPr lang="sl-SI"/>
        </a:p>
      </dgm:t>
    </dgm:pt>
    <dgm:pt modelId="{FDB56FD4-9F8E-4B03-A9B7-D50414645458}" type="asst">
      <dgm:prSet/>
      <dgm:spPr/>
      <dgm:t>
        <a:bodyPr/>
        <a:lstStyle/>
        <a:p>
          <a:r>
            <a:rPr lang="sl-SI" dirty="0"/>
            <a:t>Brat</a:t>
          </a:r>
        </a:p>
      </dgm:t>
    </dgm:pt>
    <dgm:pt modelId="{30B83AE0-7F2C-49FD-913D-FBB3AFEF179E}" type="parTrans" cxnId="{ACCC433E-87F1-4D92-8C73-8C8CE0198965}">
      <dgm:prSet/>
      <dgm:spPr/>
      <dgm:t>
        <a:bodyPr/>
        <a:lstStyle/>
        <a:p>
          <a:endParaRPr lang="sl-SI"/>
        </a:p>
      </dgm:t>
    </dgm:pt>
    <dgm:pt modelId="{AEB3A790-9BDA-4724-AE41-194D9DF79BCC}" type="sibTrans" cxnId="{ACCC433E-87F1-4D92-8C73-8C8CE0198965}">
      <dgm:prSet/>
      <dgm:spPr/>
      <dgm:t>
        <a:bodyPr/>
        <a:lstStyle/>
        <a:p>
          <a:endParaRPr lang="sl-SI"/>
        </a:p>
      </dgm:t>
    </dgm:pt>
    <dgm:pt modelId="{273D1280-6270-4B75-A8C0-26BCA3564F7C}" type="asst">
      <dgm:prSet/>
      <dgm:spPr/>
      <dgm:t>
        <a:bodyPr/>
        <a:lstStyle/>
        <a:p>
          <a:r>
            <a:rPr lang="sl-SI" dirty="0"/>
            <a:t>Maček</a:t>
          </a:r>
        </a:p>
      </dgm:t>
    </dgm:pt>
    <dgm:pt modelId="{91F345B6-5364-49AF-B83E-9D4EA16C0B09}" type="parTrans" cxnId="{62B5CEC9-26A0-4C96-A24B-BD50C6B3E4DF}">
      <dgm:prSet/>
      <dgm:spPr/>
      <dgm:t>
        <a:bodyPr/>
        <a:lstStyle/>
        <a:p>
          <a:endParaRPr lang="sl-SI"/>
        </a:p>
      </dgm:t>
    </dgm:pt>
    <dgm:pt modelId="{4068318B-C92C-4254-A64F-CD2F2D89B355}" type="sibTrans" cxnId="{62B5CEC9-26A0-4C96-A24B-BD50C6B3E4DF}">
      <dgm:prSet/>
      <dgm:spPr/>
      <dgm:t>
        <a:bodyPr/>
        <a:lstStyle/>
        <a:p>
          <a:endParaRPr lang="sl-SI"/>
        </a:p>
      </dgm:t>
    </dgm:pt>
    <dgm:pt modelId="{303EC304-35AD-4F74-A765-E9093263226C}" type="asst">
      <dgm:prSet/>
      <dgm:spPr/>
      <dgm:t>
        <a:bodyPr/>
        <a:lstStyle/>
        <a:p>
          <a:r>
            <a:rPr lang="sl-SI" dirty="0"/>
            <a:t>šport</a:t>
          </a:r>
        </a:p>
      </dgm:t>
    </dgm:pt>
    <dgm:pt modelId="{C534F213-D50D-437F-B79D-C3D50FA0F1A8}" type="parTrans" cxnId="{9482B440-8B94-42F1-81BC-0F643E4F36F0}">
      <dgm:prSet/>
      <dgm:spPr/>
      <dgm:t>
        <a:bodyPr/>
        <a:lstStyle/>
        <a:p>
          <a:endParaRPr lang="sl-SI"/>
        </a:p>
      </dgm:t>
    </dgm:pt>
    <dgm:pt modelId="{545960B9-211B-4B92-B269-8EDD3AA51841}" type="sibTrans" cxnId="{9482B440-8B94-42F1-81BC-0F643E4F36F0}">
      <dgm:prSet/>
      <dgm:spPr/>
      <dgm:t>
        <a:bodyPr/>
        <a:lstStyle/>
        <a:p>
          <a:endParaRPr lang="sl-SI"/>
        </a:p>
      </dgm:t>
    </dgm:pt>
    <dgm:pt modelId="{84FADC79-DC72-4F8B-A24E-3567F57D8722}" type="asst">
      <dgm:prSet/>
      <dgm:spPr/>
      <dgm:t>
        <a:bodyPr/>
        <a:lstStyle/>
        <a:p>
          <a:r>
            <a:rPr lang="sl-SI" dirty="0"/>
            <a:t>Prosti čas</a:t>
          </a:r>
        </a:p>
      </dgm:t>
    </dgm:pt>
    <dgm:pt modelId="{290D2D36-2D0E-44A1-ABF8-3127D7FE0A8A}" type="parTrans" cxnId="{8141087D-3D69-4CCB-B104-F5C5F8BA1974}">
      <dgm:prSet/>
      <dgm:spPr/>
      <dgm:t>
        <a:bodyPr/>
        <a:lstStyle/>
        <a:p>
          <a:endParaRPr lang="sl-SI"/>
        </a:p>
      </dgm:t>
    </dgm:pt>
    <dgm:pt modelId="{21B2C620-FB2A-4E1E-B04D-E03394361EAB}" type="sibTrans" cxnId="{8141087D-3D69-4CCB-B104-F5C5F8BA1974}">
      <dgm:prSet/>
      <dgm:spPr/>
      <dgm:t>
        <a:bodyPr/>
        <a:lstStyle/>
        <a:p>
          <a:endParaRPr lang="sl-SI"/>
        </a:p>
      </dgm:t>
    </dgm:pt>
    <dgm:pt modelId="{42859810-7CEC-4308-9BC1-4AA54080019E}" type="asst">
      <dgm:prSet/>
      <dgm:spPr/>
      <dgm:t>
        <a:bodyPr/>
        <a:lstStyle/>
        <a:p>
          <a:r>
            <a:rPr lang="sl-SI" dirty="0"/>
            <a:t>ostalo</a:t>
          </a:r>
        </a:p>
      </dgm:t>
    </dgm:pt>
    <dgm:pt modelId="{72F1F57F-C4A6-40FA-9AD4-1717ADB7DE72}" type="parTrans" cxnId="{4117AC00-9069-4C54-85FF-60596E06D008}">
      <dgm:prSet/>
      <dgm:spPr/>
      <dgm:t>
        <a:bodyPr/>
        <a:lstStyle/>
        <a:p>
          <a:endParaRPr lang="sl-SI"/>
        </a:p>
      </dgm:t>
    </dgm:pt>
    <dgm:pt modelId="{6DA641FD-7452-44EA-BA82-066820A3C143}" type="sibTrans" cxnId="{4117AC00-9069-4C54-85FF-60596E06D008}">
      <dgm:prSet/>
      <dgm:spPr/>
      <dgm:t>
        <a:bodyPr/>
        <a:lstStyle/>
        <a:p>
          <a:endParaRPr lang="sl-SI"/>
        </a:p>
      </dgm:t>
    </dgm:pt>
    <dgm:pt modelId="{97707C57-FA4F-4A35-8BA0-895E471E4A2D}" type="pres">
      <dgm:prSet presAssocID="{BA155E7F-50C1-4F38-A3AB-873F540C47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4127C7B-A1E1-4AF9-8B7A-AFF8A627087B}" type="pres">
      <dgm:prSet presAssocID="{26F051A6-404B-4B69-812A-84671DF7E9E0}" presName="hierRoot1" presStyleCnt="0">
        <dgm:presLayoutVars>
          <dgm:hierBranch val="init"/>
        </dgm:presLayoutVars>
      </dgm:prSet>
      <dgm:spPr/>
    </dgm:pt>
    <dgm:pt modelId="{760D7C1A-19B0-4491-B188-D79A44EA60ED}" type="pres">
      <dgm:prSet presAssocID="{26F051A6-404B-4B69-812A-84671DF7E9E0}" presName="rootComposite1" presStyleCnt="0"/>
      <dgm:spPr/>
    </dgm:pt>
    <dgm:pt modelId="{AF08E2CC-A866-4896-8351-57D78536223D}" type="pres">
      <dgm:prSet presAssocID="{26F051A6-404B-4B69-812A-84671DF7E9E0}" presName="rootText1" presStyleLbl="node0" presStyleIdx="0" presStyleCnt="1">
        <dgm:presLayoutVars>
          <dgm:chPref val="3"/>
        </dgm:presLayoutVars>
      </dgm:prSet>
      <dgm:spPr/>
    </dgm:pt>
    <dgm:pt modelId="{854E2CED-0E09-457F-A9E3-7C1EAE2A7777}" type="pres">
      <dgm:prSet presAssocID="{26F051A6-404B-4B69-812A-84671DF7E9E0}" presName="rootConnector1" presStyleLbl="node1" presStyleIdx="0" presStyleCnt="0"/>
      <dgm:spPr/>
    </dgm:pt>
    <dgm:pt modelId="{2CB6A869-5FD7-45BE-9820-022945BA523B}" type="pres">
      <dgm:prSet presAssocID="{26F051A6-404B-4B69-812A-84671DF7E9E0}" presName="hierChild2" presStyleCnt="0"/>
      <dgm:spPr/>
    </dgm:pt>
    <dgm:pt modelId="{A6C2B0CB-D74D-40E1-ADD1-55EC70543D93}" type="pres">
      <dgm:prSet presAssocID="{4352EDE8-AA5C-4412-84A5-9C520CC6940A}" presName="Name37" presStyleLbl="parChTrans1D2" presStyleIdx="0" presStyleCnt="5"/>
      <dgm:spPr/>
    </dgm:pt>
    <dgm:pt modelId="{78E1BEEE-624B-4018-AD3D-15190214B134}" type="pres">
      <dgm:prSet presAssocID="{BB113CD4-3A50-471F-B895-3311E6C24F9E}" presName="hierRoot2" presStyleCnt="0">
        <dgm:presLayoutVars>
          <dgm:hierBranch val="init"/>
        </dgm:presLayoutVars>
      </dgm:prSet>
      <dgm:spPr/>
    </dgm:pt>
    <dgm:pt modelId="{00897550-1F64-4EE6-BD91-044A7D3AE2EE}" type="pres">
      <dgm:prSet presAssocID="{BB113CD4-3A50-471F-B895-3311E6C24F9E}" presName="rootComposite" presStyleCnt="0"/>
      <dgm:spPr/>
    </dgm:pt>
    <dgm:pt modelId="{EF380188-89C5-493E-89FE-A1CED4A6DF98}" type="pres">
      <dgm:prSet presAssocID="{BB113CD4-3A50-471F-B895-3311E6C24F9E}" presName="rootText" presStyleLbl="node2" presStyleIdx="0" presStyleCnt="1">
        <dgm:presLayoutVars>
          <dgm:chPref val="3"/>
        </dgm:presLayoutVars>
      </dgm:prSet>
      <dgm:spPr/>
    </dgm:pt>
    <dgm:pt modelId="{BB0695BA-9A22-4D8B-92D0-7A8E33F57EED}" type="pres">
      <dgm:prSet presAssocID="{BB113CD4-3A50-471F-B895-3311E6C24F9E}" presName="rootConnector" presStyleLbl="node2" presStyleIdx="0" presStyleCnt="1"/>
      <dgm:spPr/>
    </dgm:pt>
    <dgm:pt modelId="{CD70F0A3-4545-40FD-94FE-179F646FABCB}" type="pres">
      <dgm:prSet presAssocID="{BB113CD4-3A50-471F-B895-3311E6C24F9E}" presName="hierChild4" presStyleCnt="0"/>
      <dgm:spPr/>
    </dgm:pt>
    <dgm:pt modelId="{8DE119FA-0FBD-4498-BBCB-0D8780531D57}" type="pres">
      <dgm:prSet presAssocID="{BB113CD4-3A50-471F-B895-3311E6C24F9E}" presName="hierChild5" presStyleCnt="0"/>
      <dgm:spPr/>
    </dgm:pt>
    <dgm:pt modelId="{2E0B56F2-8237-4799-BFCF-329EB2FE2F6E}" type="pres">
      <dgm:prSet presAssocID="{26F051A6-404B-4B69-812A-84671DF7E9E0}" presName="hierChild3" presStyleCnt="0"/>
      <dgm:spPr/>
    </dgm:pt>
    <dgm:pt modelId="{5E268A22-293D-445A-9404-96F4646FF166}" type="pres">
      <dgm:prSet presAssocID="{0C3B7CD1-A840-4058-BB3E-57910C26D08A}" presName="Name111" presStyleLbl="parChTrans1D2" presStyleIdx="1" presStyleCnt="5"/>
      <dgm:spPr/>
    </dgm:pt>
    <dgm:pt modelId="{E3C39818-8D84-4E6E-B769-27A0098A7A5F}" type="pres">
      <dgm:prSet presAssocID="{B42D9871-F98E-4943-929C-027EAA6C0CCA}" presName="hierRoot3" presStyleCnt="0">
        <dgm:presLayoutVars>
          <dgm:hierBranch val="init"/>
        </dgm:presLayoutVars>
      </dgm:prSet>
      <dgm:spPr/>
    </dgm:pt>
    <dgm:pt modelId="{2224BDE2-33DA-409E-B0D2-08D95A4B6134}" type="pres">
      <dgm:prSet presAssocID="{B42D9871-F98E-4943-929C-027EAA6C0CCA}" presName="rootComposite3" presStyleCnt="0"/>
      <dgm:spPr/>
    </dgm:pt>
    <dgm:pt modelId="{78D6CD29-D49D-4D0E-9A60-9CA6C88A8735}" type="pres">
      <dgm:prSet presAssocID="{B42D9871-F98E-4943-929C-027EAA6C0CCA}" presName="rootText3" presStyleLbl="asst1" presStyleIdx="0" presStyleCnt="13">
        <dgm:presLayoutVars>
          <dgm:chPref val="3"/>
        </dgm:presLayoutVars>
      </dgm:prSet>
      <dgm:spPr/>
    </dgm:pt>
    <dgm:pt modelId="{2332A5E9-0A36-4BA7-8207-DC83DC7B1439}" type="pres">
      <dgm:prSet presAssocID="{B42D9871-F98E-4943-929C-027EAA6C0CCA}" presName="rootConnector3" presStyleLbl="asst1" presStyleIdx="0" presStyleCnt="13"/>
      <dgm:spPr/>
    </dgm:pt>
    <dgm:pt modelId="{FB98B3B6-E594-48FC-9F3B-501AE4ABB5B2}" type="pres">
      <dgm:prSet presAssocID="{B42D9871-F98E-4943-929C-027EAA6C0CCA}" presName="hierChild6" presStyleCnt="0"/>
      <dgm:spPr/>
    </dgm:pt>
    <dgm:pt modelId="{312AFA88-915A-4E16-9E1B-5E5480F681CF}" type="pres">
      <dgm:prSet presAssocID="{B42D9871-F98E-4943-929C-027EAA6C0CCA}" presName="hierChild7" presStyleCnt="0"/>
      <dgm:spPr/>
    </dgm:pt>
    <dgm:pt modelId="{5CB838F3-E624-4E9E-86E9-ACEECC7899AE}" type="pres">
      <dgm:prSet presAssocID="{C534F213-D50D-437F-B79D-C3D50FA0F1A8}" presName="Name111" presStyleLbl="parChTrans1D3" presStyleIdx="0" presStyleCnt="9"/>
      <dgm:spPr/>
    </dgm:pt>
    <dgm:pt modelId="{A248EE09-C4E5-40EB-97EA-0786600DD2A4}" type="pres">
      <dgm:prSet presAssocID="{303EC304-35AD-4F74-A765-E9093263226C}" presName="hierRoot3" presStyleCnt="0">
        <dgm:presLayoutVars>
          <dgm:hierBranch val="init"/>
        </dgm:presLayoutVars>
      </dgm:prSet>
      <dgm:spPr/>
    </dgm:pt>
    <dgm:pt modelId="{EEE8E0B0-28AC-4339-9D3D-BA9C1C0871E0}" type="pres">
      <dgm:prSet presAssocID="{303EC304-35AD-4F74-A765-E9093263226C}" presName="rootComposite3" presStyleCnt="0"/>
      <dgm:spPr/>
    </dgm:pt>
    <dgm:pt modelId="{E12A3FD2-7A75-4F6F-87AB-85A2C540F982}" type="pres">
      <dgm:prSet presAssocID="{303EC304-35AD-4F74-A765-E9093263226C}" presName="rootText3" presStyleLbl="asst1" presStyleIdx="1" presStyleCnt="13">
        <dgm:presLayoutVars>
          <dgm:chPref val="3"/>
        </dgm:presLayoutVars>
      </dgm:prSet>
      <dgm:spPr/>
    </dgm:pt>
    <dgm:pt modelId="{DCE043AF-97A1-4A57-A91A-582733FB2DE9}" type="pres">
      <dgm:prSet presAssocID="{303EC304-35AD-4F74-A765-E9093263226C}" presName="rootConnector3" presStyleLbl="asst1" presStyleIdx="1" presStyleCnt="13"/>
      <dgm:spPr/>
    </dgm:pt>
    <dgm:pt modelId="{C9A80AEF-29B0-4302-9759-9020A9A57232}" type="pres">
      <dgm:prSet presAssocID="{303EC304-35AD-4F74-A765-E9093263226C}" presName="hierChild6" presStyleCnt="0"/>
      <dgm:spPr/>
    </dgm:pt>
    <dgm:pt modelId="{1160C31A-40F7-41EC-B0D3-9ABD88348C91}" type="pres">
      <dgm:prSet presAssocID="{303EC304-35AD-4F74-A765-E9093263226C}" presName="hierChild7" presStyleCnt="0"/>
      <dgm:spPr/>
    </dgm:pt>
    <dgm:pt modelId="{03A57886-F74B-428D-A8CD-1C2484CD1CAB}" type="pres">
      <dgm:prSet presAssocID="{290D2D36-2D0E-44A1-ABF8-3127D7FE0A8A}" presName="Name111" presStyleLbl="parChTrans1D3" presStyleIdx="1" presStyleCnt="9"/>
      <dgm:spPr/>
    </dgm:pt>
    <dgm:pt modelId="{5752B220-8443-4B1D-A596-0D96F3EE4E86}" type="pres">
      <dgm:prSet presAssocID="{84FADC79-DC72-4F8B-A24E-3567F57D8722}" presName="hierRoot3" presStyleCnt="0">
        <dgm:presLayoutVars>
          <dgm:hierBranch val="init"/>
        </dgm:presLayoutVars>
      </dgm:prSet>
      <dgm:spPr/>
    </dgm:pt>
    <dgm:pt modelId="{14EA3687-4143-48CD-A590-805BDB85EA6F}" type="pres">
      <dgm:prSet presAssocID="{84FADC79-DC72-4F8B-A24E-3567F57D8722}" presName="rootComposite3" presStyleCnt="0"/>
      <dgm:spPr/>
    </dgm:pt>
    <dgm:pt modelId="{67FB5BBA-F057-4FF8-8421-2371DA1AF8E9}" type="pres">
      <dgm:prSet presAssocID="{84FADC79-DC72-4F8B-A24E-3567F57D8722}" presName="rootText3" presStyleLbl="asst1" presStyleIdx="2" presStyleCnt="13">
        <dgm:presLayoutVars>
          <dgm:chPref val="3"/>
        </dgm:presLayoutVars>
      </dgm:prSet>
      <dgm:spPr/>
    </dgm:pt>
    <dgm:pt modelId="{974E8FEE-E4AB-4758-92A4-78B0C4F60F89}" type="pres">
      <dgm:prSet presAssocID="{84FADC79-DC72-4F8B-A24E-3567F57D8722}" presName="rootConnector3" presStyleLbl="asst1" presStyleIdx="2" presStyleCnt="13"/>
      <dgm:spPr/>
    </dgm:pt>
    <dgm:pt modelId="{A0912B42-97ED-4E90-8284-AED9DC2CA15E}" type="pres">
      <dgm:prSet presAssocID="{84FADC79-DC72-4F8B-A24E-3567F57D8722}" presName="hierChild6" presStyleCnt="0"/>
      <dgm:spPr/>
    </dgm:pt>
    <dgm:pt modelId="{7ADC9C8D-DD5A-49BA-8AAA-7AB81EF0476C}" type="pres">
      <dgm:prSet presAssocID="{84FADC79-DC72-4F8B-A24E-3567F57D8722}" presName="hierChild7" presStyleCnt="0"/>
      <dgm:spPr/>
    </dgm:pt>
    <dgm:pt modelId="{C725FA47-5BB1-4BFC-B89D-5BD0040F8115}" type="pres">
      <dgm:prSet presAssocID="{72F1F57F-C4A6-40FA-9AD4-1717ADB7DE72}" presName="Name111" presStyleLbl="parChTrans1D3" presStyleIdx="2" presStyleCnt="9"/>
      <dgm:spPr/>
    </dgm:pt>
    <dgm:pt modelId="{00B38E87-4C7E-4215-935C-80A08E10179D}" type="pres">
      <dgm:prSet presAssocID="{42859810-7CEC-4308-9BC1-4AA54080019E}" presName="hierRoot3" presStyleCnt="0">
        <dgm:presLayoutVars>
          <dgm:hierBranch val="init"/>
        </dgm:presLayoutVars>
      </dgm:prSet>
      <dgm:spPr/>
    </dgm:pt>
    <dgm:pt modelId="{031974C7-C0C5-4A85-AF1D-DB4ED582A846}" type="pres">
      <dgm:prSet presAssocID="{42859810-7CEC-4308-9BC1-4AA54080019E}" presName="rootComposite3" presStyleCnt="0"/>
      <dgm:spPr/>
    </dgm:pt>
    <dgm:pt modelId="{B8F467B9-07D1-48EB-A39C-AA4D47D03497}" type="pres">
      <dgm:prSet presAssocID="{42859810-7CEC-4308-9BC1-4AA54080019E}" presName="rootText3" presStyleLbl="asst1" presStyleIdx="3" presStyleCnt="13">
        <dgm:presLayoutVars>
          <dgm:chPref val="3"/>
        </dgm:presLayoutVars>
      </dgm:prSet>
      <dgm:spPr/>
    </dgm:pt>
    <dgm:pt modelId="{B2CE177F-8D72-4953-95DC-A28DF6C837C1}" type="pres">
      <dgm:prSet presAssocID="{42859810-7CEC-4308-9BC1-4AA54080019E}" presName="rootConnector3" presStyleLbl="asst1" presStyleIdx="3" presStyleCnt="13"/>
      <dgm:spPr/>
    </dgm:pt>
    <dgm:pt modelId="{D5080684-D315-4FCA-8D0B-CBCE4A309F0E}" type="pres">
      <dgm:prSet presAssocID="{42859810-7CEC-4308-9BC1-4AA54080019E}" presName="hierChild6" presStyleCnt="0"/>
      <dgm:spPr/>
    </dgm:pt>
    <dgm:pt modelId="{4C933BF0-70C4-4D8D-AC0B-D30BC2A7C331}" type="pres">
      <dgm:prSet presAssocID="{42859810-7CEC-4308-9BC1-4AA54080019E}" presName="hierChild7" presStyleCnt="0"/>
      <dgm:spPr/>
    </dgm:pt>
    <dgm:pt modelId="{0204CF37-CCA2-4507-AA57-257AADC004CD}" type="pres">
      <dgm:prSet presAssocID="{98F4AF72-764E-40D7-948E-CD05E17D5012}" presName="Name111" presStyleLbl="parChTrans1D2" presStyleIdx="2" presStyleCnt="5"/>
      <dgm:spPr/>
    </dgm:pt>
    <dgm:pt modelId="{8227DED4-6572-4F8B-B184-8CE12F1BE294}" type="pres">
      <dgm:prSet presAssocID="{96080B91-34E5-4764-805A-E7D9E9DBD235}" presName="hierRoot3" presStyleCnt="0">
        <dgm:presLayoutVars>
          <dgm:hierBranch val="init"/>
        </dgm:presLayoutVars>
      </dgm:prSet>
      <dgm:spPr/>
    </dgm:pt>
    <dgm:pt modelId="{FAA70727-36F4-4DA7-9654-CAD0BFB3588B}" type="pres">
      <dgm:prSet presAssocID="{96080B91-34E5-4764-805A-E7D9E9DBD235}" presName="rootComposite3" presStyleCnt="0"/>
      <dgm:spPr/>
    </dgm:pt>
    <dgm:pt modelId="{C6CBBE79-F940-41CD-A117-BBDF7F5C5C42}" type="pres">
      <dgm:prSet presAssocID="{96080B91-34E5-4764-805A-E7D9E9DBD235}" presName="rootText3" presStyleLbl="asst1" presStyleIdx="4" presStyleCnt="13">
        <dgm:presLayoutVars>
          <dgm:chPref val="3"/>
        </dgm:presLayoutVars>
      </dgm:prSet>
      <dgm:spPr/>
    </dgm:pt>
    <dgm:pt modelId="{BBF41021-D9CD-4968-A5B5-CC2517E4CE8B}" type="pres">
      <dgm:prSet presAssocID="{96080B91-34E5-4764-805A-E7D9E9DBD235}" presName="rootConnector3" presStyleLbl="asst1" presStyleIdx="4" presStyleCnt="13"/>
      <dgm:spPr/>
    </dgm:pt>
    <dgm:pt modelId="{3D089298-2E37-4AD3-818A-94906D096FF6}" type="pres">
      <dgm:prSet presAssocID="{96080B91-34E5-4764-805A-E7D9E9DBD235}" presName="hierChild6" presStyleCnt="0"/>
      <dgm:spPr/>
    </dgm:pt>
    <dgm:pt modelId="{D255168B-799E-4A24-A36D-40DDFFB12D0A}" type="pres">
      <dgm:prSet presAssocID="{96080B91-34E5-4764-805A-E7D9E9DBD235}" presName="hierChild7" presStyleCnt="0"/>
      <dgm:spPr/>
    </dgm:pt>
    <dgm:pt modelId="{C5FF79AE-06F1-400E-8470-DB68BF15927B}" type="pres">
      <dgm:prSet presAssocID="{1F26E702-B60B-474F-8B35-45F4A8AD716B}" presName="Name111" presStyleLbl="parChTrans1D2" presStyleIdx="3" presStyleCnt="5"/>
      <dgm:spPr/>
    </dgm:pt>
    <dgm:pt modelId="{4597B69F-6F92-4807-BD59-8CD13E717D16}" type="pres">
      <dgm:prSet presAssocID="{F0DA0751-23D0-44A9-8BB6-DBBC12539B5A}" presName="hierRoot3" presStyleCnt="0">
        <dgm:presLayoutVars>
          <dgm:hierBranch val="init"/>
        </dgm:presLayoutVars>
      </dgm:prSet>
      <dgm:spPr/>
    </dgm:pt>
    <dgm:pt modelId="{D1C21760-A8A5-4245-8156-D5A3A2353DD2}" type="pres">
      <dgm:prSet presAssocID="{F0DA0751-23D0-44A9-8BB6-DBBC12539B5A}" presName="rootComposite3" presStyleCnt="0"/>
      <dgm:spPr/>
    </dgm:pt>
    <dgm:pt modelId="{D82E6528-7B51-4509-AA56-D3D6E213910F}" type="pres">
      <dgm:prSet presAssocID="{F0DA0751-23D0-44A9-8BB6-DBBC12539B5A}" presName="rootText3" presStyleLbl="asst1" presStyleIdx="5" presStyleCnt="13">
        <dgm:presLayoutVars>
          <dgm:chPref val="3"/>
        </dgm:presLayoutVars>
      </dgm:prSet>
      <dgm:spPr/>
    </dgm:pt>
    <dgm:pt modelId="{2410B4B9-08AC-47A7-AF53-3A38E85D1B17}" type="pres">
      <dgm:prSet presAssocID="{F0DA0751-23D0-44A9-8BB6-DBBC12539B5A}" presName="rootConnector3" presStyleLbl="asst1" presStyleIdx="5" presStyleCnt="13"/>
      <dgm:spPr/>
    </dgm:pt>
    <dgm:pt modelId="{1B38D80C-50E8-4D0C-AF26-99E46BD2E698}" type="pres">
      <dgm:prSet presAssocID="{F0DA0751-23D0-44A9-8BB6-DBBC12539B5A}" presName="hierChild6" presStyleCnt="0"/>
      <dgm:spPr/>
    </dgm:pt>
    <dgm:pt modelId="{865821EA-F8E3-4A0C-8622-DCB1116B2676}" type="pres">
      <dgm:prSet presAssocID="{F0DA0751-23D0-44A9-8BB6-DBBC12539B5A}" presName="hierChild7" presStyleCnt="0"/>
      <dgm:spPr/>
    </dgm:pt>
    <dgm:pt modelId="{AF162AEF-93EE-4E18-8562-B075EA0A6FD1}" type="pres">
      <dgm:prSet presAssocID="{74FC08D6-31FF-4873-93C5-5705B146FF51}" presName="Name111" presStyleLbl="parChTrans1D3" presStyleIdx="3" presStyleCnt="9"/>
      <dgm:spPr/>
    </dgm:pt>
    <dgm:pt modelId="{5E5436B6-500C-4595-B324-63486DE1E0E6}" type="pres">
      <dgm:prSet presAssocID="{8618CF54-DFE4-413B-91E6-87667D5A0BBB}" presName="hierRoot3" presStyleCnt="0">
        <dgm:presLayoutVars>
          <dgm:hierBranch val="init"/>
        </dgm:presLayoutVars>
      </dgm:prSet>
      <dgm:spPr/>
    </dgm:pt>
    <dgm:pt modelId="{484C3440-107D-478C-B57F-0E1B8E517C2E}" type="pres">
      <dgm:prSet presAssocID="{8618CF54-DFE4-413B-91E6-87667D5A0BBB}" presName="rootComposite3" presStyleCnt="0"/>
      <dgm:spPr/>
    </dgm:pt>
    <dgm:pt modelId="{13A96281-3BA8-485C-B218-6927D8D796A0}" type="pres">
      <dgm:prSet presAssocID="{8618CF54-DFE4-413B-91E6-87667D5A0BBB}" presName="rootText3" presStyleLbl="asst1" presStyleIdx="6" presStyleCnt="13">
        <dgm:presLayoutVars>
          <dgm:chPref val="3"/>
        </dgm:presLayoutVars>
      </dgm:prSet>
      <dgm:spPr/>
    </dgm:pt>
    <dgm:pt modelId="{D33BB994-77A8-4463-93DB-BE54DBF9E44E}" type="pres">
      <dgm:prSet presAssocID="{8618CF54-DFE4-413B-91E6-87667D5A0BBB}" presName="rootConnector3" presStyleLbl="asst1" presStyleIdx="6" presStyleCnt="13"/>
      <dgm:spPr/>
    </dgm:pt>
    <dgm:pt modelId="{C16F9C90-9E13-4A3F-AA4B-63509F28FF76}" type="pres">
      <dgm:prSet presAssocID="{8618CF54-DFE4-413B-91E6-87667D5A0BBB}" presName="hierChild6" presStyleCnt="0"/>
      <dgm:spPr/>
    </dgm:pt>
    <dgm:pt modelId="{B1CEA065-DDF3-48A6-B295-2223D9BE1C5E}" type="pres">
      <dgm:prSet presAssocID="{8618CF54-DFE4-413B-91E6-87667D5A0BBB}" presName="hierChild7" presStyleCnt="0"/>
      <dgm:spPr/>
    </dgm:pt>
    <dgm:pt modelId="{0EDBBB46-9F5A-4817-B21A-E40CDBDB936A}" type="pres">
      <dgm:prSet presAssocID="{96464FAE-ECB2-47FB-BAE4-A8CC4B1004E3}" presName="Name111" presStyleLbl="parChTrans1D3" presStyleIdx="4" presStyleCnt="9"/>
      <dgm:spPr/>
    </dgm:pt>
    <dgm:pt modelId="{F545C072-A41A-44E6-9179-FC10CB52C25C}" type="pres">
      <dgm:prSet presAssocID="{79BA035E-9402-4850-8349-01FCD6666DB8}" presName="hierRoot3" presStyleCnt="0">
        <dgm:presLayoutVars>
          <dgm:hierBranch val="init"/>
        </dgm:presLayoutVars>
      </dgm:prSet>
      <dgm:spPr/>
    </dgm:pt>
    <dgm:pt modelId="{2024544B-9E2D-4D0B-A5E6-5B8ECF1EAB49}" type="pres">
      <dgm:prSet presAssocID="{79BA035E-9402-4850-8349-01FCD6666DB8}" presName="rootComposite3" presStyleCnt="0"/>
      <dgm:spPr/>
    </dgm:pt>
    <dgm:pt modelId="{77B6F59C-7AB1-4059-9373-81EEE4F4AF67}" type="pres">
      <dgm:prSet presAssocID="{79BA035E-9402-4850-8349-01FCD6666DB8}" presName="rootText3" presStyleLbl="asst1" presStyleIdx="7" presStyleCnt="13">
        <dgm:presLayoutVars>
          <dgm:chPref val="3"/>
        </dgm:presLayoutVars>
      </dgm:prSet>
      <dgm:spPr/>
    </dgm:pt>
    <dgm:pt modelId="{1742D8B7-881E-4786-B1D9-B5E8500684AD}" type="pres">
      <dgm:prSet presAssocID="{79BA035E-9402-4850-8349-01FCD6666DB8}" presName="rootConnector3" presStyleLbl="asst1" presStyleIdx="7" presStyleCnt="13"/>
      <dgm:spPr/>
    </dgm:pt>
    <dgm:pt modelId="{94D0F18B-53A2-47DA-B3ED-50B68658BFAF}" type="pres">
      <dgm:prSet presAssocID="{79BA035E-9402-4850-8349-01FCD6666DB8}" presName="hierChild6" presStyleCnt="0"/>
      <dgm:spPr/>
    </dgm:pt>
    <dgm:pt modelId="{C9BAC3DA-97D6-4577-87FC-FEDA3AF53D6E}" type="pres">
      <dgm:prSet presAssocID="{79BA035E-9402-4850-8349-01FCD6666DB8}" presName="hierChild7" presStyleCnt="0"/>
      <dgm:spPr/>
    </dgm:pt>
    <dgm:pt modelId="{034C5E16-0E27-4BB5-BB33-9728371B3A02}" type="pres">
      <dgm:prSet presAssocID="{F847CF74-AADF-48E8-8500-6029FC1B4E3A}" presName="Name111" presStyleLbl="parChTrans1D2" presStyleIdx="4" presStyleCnt="5"/>
      <dgm:spPr/>
    </dgm:pt>
    <dgm:pt modelId="{4517680F-A10B-4220-91E8-9EF48DAB7DF8}" type="pres">
      <dgm:prSet presAssocID="{1D5C2FD0-41DF-4750-8A88-E0852BFA92D7}" presName="hierRoot3" presStyleCnt="0">
        <dgm:presLayoutVars>
          <dgm:hierBranch val="init"/>
        </dgm:presLayoutVars>
      </dgm:prSet>
      <dgm:spPr/>
    </dgm:pt>
    <dgm:pt modelId="{D816980E-F796-4B4F-947A-328BBE79ED6A}" type="pres">
      <dgm:prSet presAssocID="{1D5C2FD0-41DF-4750-8A88-E0852BFA92D7}" presName="rootComposite3" presStyleCnt="0"/>
      <dgm:spPr/>
    </dgm:pt>
    <dgm:pt modelId="{5785A0CA-724B-4B8D-87FF-852223267B77}" type="pres">
      <dgm:prSet presAssocID="{1D5C2FD0-41DF-4750-8A88-E0852BFA92D7}" presName="rootText3" presStyleLbl="asst1" presStyleIdx="8" presStyleCnt="13">
        <dgm:presLayoutVars>
          <dgm:chPref val="3"/>
        </dgm:presLayoutVars>
      </dgm:prSet>
      <dgm:spPr/>
    </dgm:pt>
    <dgm:pt modelId="{7F953078-2284-4177-8E41-8F5AB9884598}" type="pres">
      <dgm:prSet presAssocID="{1D5C2FD0-41DF-4750-8A88-E0852BFA92D7}" presName="rootConnector3" presStyleLbl="asst1" presStyleIdx="8" presStyleCnt="13"/>
      <dgm:spPr/>
    </dgm:pt>
    <dgm:pt modelId="{F814D42E-65CF-457C-A937-0F30E460E58B}" type="pres">
      <dgm:prSet presAssocID="{1D5C2FD0-41DF-4750-8A88-E0852BFA92D7}" presName="hierChild6" presStyleCnt="0"/>
      <dgm:spPr/>
    </dgm:pt>
    <dgm:pt modelId="{D946893B-11B4-491D-B31A-BD0809804F12}" type="pres">
      <dgm:prSet presAssocID="{1D5C2FD0-41DF-4750-8A88-E0852BFA92D7}" presName="hierChild7" presStyleCnt="0"/>
      <dgm:spPr/>
    </dgm:pt>
    <dgm:pt modelId="{D2FFF84D-DB31-4FF8-92F7-BC9300DCEA2D}" type="pres">
      <dgm:prSet presAssocID="{C762F976-9D12-49C8-A458-720F6530D938}" presName="Name111" presStyleLbl="parChTrans1D3" presStyleIdx="5" presStyleCnt="9"/>
      <dgm:spPr/>
    </dgm:pt>
    <dgm:pt modelId="{5A834379-A833-49CD-9408-2BD26D02AF5D}" type="pres">
      <dgm:prSet presAssocID="{56267204-CD92-49B4-A137-9364F864E6C5}" presName="hierRoot3" presStyleCnt="0">
        <dgm:presLayoutVars>
          <dgm:hierBranch val="init"/>
        </dgm:presLayoutVars>
      </dgm:prSet>
      <dgm:spPr/>
    </dgm:pt>
    <dgm:pt modelId="{55041E8A-60EA-4849-8312-5AAECEB81964}" type="pres">
      <dgm:prSet presAssocID="{56267204-CD92-49B4-A137-9364F864E6C5}" presName="rootComposite3" presStyleCnt="0"/>
      <dgm:spPr/>
    </dgm:pt>
    <dgm:pt modelId="{28EA23BB-2399-45C3-8635-BCF4E3396BE5}" type="pres">
      <dgm:prSet presAssocID="{56267204-CD92-49B4-A137-9364F864E6C5}" presName="rootText3" presStyleLbl="asst1" presStyleIdx="9" presStyleCnt="13">
        <dgm:presLayoutVars>
          <dgm:chPref val="3"/>
        </dgm:presLayoutVars>
      </dgm:prSet>
      <dgm:spPr/>
    </dgm:pt>
    <dgm:pt modelId="{9543BF0C-4756-43B4-B9D7-AE516B74BBA4}" type="pres">
      <dgm:prSet presAssocID="{56267204-CD92-49B4-A137-9364F864E6C5}" presName="rootConnector3" presStyleLbl="asst1" presStyleIdx="9" presStyleCnt="13"/>
      <dgm:spPr/>
    </dgm:pt>
    <dgm:pt modelId="{E44C469E-2C8A-42CE-BAE2-7EE32FA65971}" type="pres">
      <dgm:prSet presAssocID="{56267204-CD92-49B4-A137-9364F864E6C5}" presName="hierChild6" presStyleCnt="0"/>
      <dgm:spPr/>
    </dgm:pt>
    <dgm:pt modelId="{7976CFF6-39F9-4824-B53B-4BA74ADA1DBF}" type="pres">
      <dgm:prSet presAssocID="{56267204-CD92-49B4-A137-9364F864E6C5}" presName="hierChild7" presStyleCnt="0"/>
      <dgm:spPr/>
    </dgm:pt>
    <dgm:pt modelId="{5CE0ACD5-3931-4E39-9609-95DD1DA2EF75}" type="pres">
      <dgm:prSet presAssocID="{E5B0B7F3-C601-46BA-91C7-ECC16788BCEE}" presName="Name111" presStyleLbl="parChTrans1D3" presStyleIdx="6" presStyleCnt="9"/>
      <dgm:spPr/>
    </dgm:pt>
    <dgm:pt modelId="{84065A38-C804-4A09-ABC0-F61B3C0CED70}" type="pres">
      <dgm:prSet presAssocID="{B29957B3-30A3-4128-8FAA-168ED5C99466}" presName="hierRoot3" presStyleCnt="0">
        <dgm:presLayoutVars>
          <dgm:hierBranch val="init"/>
        </dgm:presLayoutVars>
      </dgm:prSet>
      <dgm:spPr/>
    </dgm:pt>
    <dgm:pt modelId="{47140A6C-1401-4DD8-B0AD-1C1154DDA89E}" type="pres">
      <dgm:prSet presAssocID="{B29957B3-30A3-4128-8FAA-168ED5C99466}" presName="rootComposite3" presStyleCnt="0"/>
      <dgm:spPr/>
    </dgm:pt>
    <dgm:pt modelId="{2BA3BF4F-ED3F-4159-BF52-B37328949727}" type="pres">
      <dgm:prSet presAssocID="{B29957B3-30A3-4128-8FAA-168ED5C99466}" presName="rootText3" presStyleLbl="asst1" presStyleIdx="10" presStyleCnt="13">
        <dgm:presLayoutVars>
          <dgm:chPref val="3"/>
        </dgm:presLayoutVars>
      </dgm:prSet>
      <dgm:spPr/>
    </dgm:pt>
    <dgm:pt modelId="{9541B657-B322-404E-9596-E40E52D893C7}" type="pres">
      <dgm:prSet presAssocID="{B29957B3-30A3-4128-8FAA-168ED5C99466}" presName="rootConnector3" presStyleLbl="asst1" presStyleIdx="10" presStyleCnt="13"/>
      <dgm:spPr/>
    </dgm:pt>
    <dgm:pt modelId="{6FB0521E-A226-4467-8D90-B1A6AE6F6018}" type="pres">
      <dgm:prSet presAssocID="{B29957B3-30A3-4128-8FAA-168ED5C99466}" presName="hierChild6" presStyleCnt="0"/>
      <dgm:spPr/>
    </dgm:pt>
    <dgm:pt modelId="{DB84C8F1-9997-48A3-8C22-04EBBA6EB90D}" type="pres">
      <dgm:prSet presAssocID="{B29957B3-30A3-4128-8FAA-168ED5C99466}" presName="hierChild7" presStyleCnt="0"/>
      <dgm:spPr/>
    </dgm:pt>
    <dgm:pt modelId="{C1E44132-7B4C-4394-AE2B-C4B68781C1DE}" type="pres">
      <dgm:prSet presAssocID="{30B83AE0-7F2C-49FD-913D-FBB3AFEF179E}" presName="Name111" presStyleLbl="parChTrans1D3" presStyleIdx="7" presStyleCnt="9"/>
      <dgm:spPr/>
    </dgm:pt>
    <dgm:pt modelId="{6E99E8D1-AB14-42EC-A67F-F38899D679BD}" type="pres">
      <dgm:prSet presAssocID="{FDB56FD4-9F8E-4B03-A9B7-D50414645458}" presName="hierRoot3" presStyleCnt="0">
        <dgm:presLayoutVars>
          <dgm:hierBranch val="init"/>
        </dgm:presLayoutVars>
      </dgm:prSet>
      <dgm:spPr/>
    </dgm:pt>
    <dgm:pt modelId="{C724EEE2-6E87-4767-9E7E-EFD31AEEAD5C}" type="pres">
      <dgm:prSet presAssocID="{FDB56FD4-9F8E-4B03-A9B7-D50414645458}" presName="rootComposite3" presStyleCnt="0"/>
      <dgm:spPr/>
    </dgm:pt>
    <dgm:pt modelId="{A7C72C3B-F476-43CF-A92A-0549164DE3AA}" type="pres">
      <dgm:prSet presAssocID="{FDB56FD4-9F8E-4B03-A9B7-D50414645458}" presName="rootText3" presStyleLbl="asst1" presStyleIdx="11" presStyleCnt="13">
        <dgm:presLayoutVars>
          <dgm:chPref val="3"/>
        </dgm:presLayoutVars>
      </dgm:prSet>
      <dgm:spPr/>
    </dgm:pt>
    <dgm:pt modelId="{D2CD8446-8D16-4400-AB6A-3907EE2588DF}" type="pres">
      <dgm:prSet presAssocID="{FDB56FD4-9F8E-4B03-A9B7-D50414645458}" presName="rootConnector3" presStyleLbl="asst1" presStyleIdx="11" presStyleCnt="13"/>
      <dgm:spPr/>
    </dgm:pt>
    <dgm:pt modelId="{9E235CE0-3D43-417A-8F77-940090280A54}" type="pres">
      <dgm:prSet presAssocID="{FDB56FD4-9F8E-4B03-A9B7-D50414645458}" presName="hierChild6" presStyleCnt="0"/>
      <dgm:spPr/>
    </dgm:pt>
    <dgm:pt modelId="{AC39B4BF-BA2C-4980-9E48-E3CDE92D8A69}" type="pres">
      <dgm:prSet presAssocID="{FDB56FD4-9F8E-4B03-A9B7-D50414645458}" presName="hierChild7" presStyleCnt="0"/>
      <dgm:spPr/>
    </dgm:pt>
    <dgm:pt modelId="{0D0FFFD2-4258-4E7B-8D56-C3B4F80B1739}" type="pres">
      <dgm:prSet presAssocID="{91F345B6-5364-49AF-B83E-9D4EA16C0B09}" presName="Name111" presStyleLbl="parChTrans1D3" presStyleIdx="8" presStyleCnt="9"/>
      <dgm:spPr/>
    </dgm:pt>
    <dgm:pt modelId="{7FB0FD89-172F-4EB7-8BDD-4F8B9D95F360}" type="pres">
      <dgm:prSet presAssocID="{273D1280-6270-4B75-A8C0-26BCA3564F7C}" presName="hierRoot3" presStyleCnt="0">
        <dgm:presLayoutVars>
          <dgm:hierBranch val="init"/>
        </dgm:presLayoutVars>
      </dgm:prSet>
      <dgm:spPr/>
    </dgm:pt>
    <dgm:pt modelId="{246EB653-5848-4D60-B760-65366D7DAE0E}" type="pres">
      <dgm:prSet presAssocID="{273D1280-6270-4B75-A8C0-26BCA3564F7C}" presName="rootComposite3" presStyleCnt="0"/>
      <dgm:spPr/>
    </dgm:pt>
    <dgm:pt modelId="{45BDE8B7-10E5-4086-A78D-83E388112634}" type="pres">
      <dgm:prSet presAssocID="{273D1280-6270-4B75-A8C0-26BCA3564F7C}" presName="rootText3" presStyleLbl="asst1" presStyleIdx="12" presStyleCnt="13">
        <dgm:presLayoutVars>
          <dgm:chPref val="3"/>
        </dgm:presLayoutVars>
      </dgm:prSet>
      <dgm:spPr/>
    </dgm:pt>
    <dgm:pt modelId="{D2B4730A-616E-4B7C-ADAF-D968649303DD}" type="pres">
      <dgm:prSet presAssocID="{273D1280-6270-4B75-A8C0-26BCA3564F7C}" presName="rootConnector3" presStyleLbl="asst1" presStyleIdx="12" presStyleCnt="13"/>
      <dgm:spPr/>
    </dgm:pt>
    <dgm:pt modelId="{88C231DE-675C-465C-AE7F-14A591ACACB2}" type="pres">
      <dgm:prSet presAssocID="{273D1280-6270-4B75-A8C0-26BCA3564F7C}" presName="hierChild6" presStyleCnt="0"/>
      <dgm:spPr/>
    </dgm:pt>
    <dgm:pt modelId="{4FF3F965-B235-4B93-9D71-1A5E69ACD600}" type="pres">
      <dgm:prSet presAssocID="{273D1280-6270-4B75-A8C0-26BCA3564F7C}" presName="hierChild7" presStyleCnt="0"/>
      <dgm:spPr/>
    </dgm:pt>
  </dgm:ptLst>
  <dgm:cxnLst>
    <dgm:cxn modelId="{4117AC00-9069-4C54-85FF-60596E06D008}" srcId="{B42D9871-F98E-4943-929C-027EAA6C0CCA}" destId="{42859810-7CEC-4308-9BC1-4AA54080019E}" srcOrd="2" destOrd="0" parTransId="{72F1F57F-C4A6-40FA-9AD4-1717ADB7DE72}" sibTransId="{6DA641FD-7452-44EA-BA82-066820A3C143}"/>
    <dgm:cxn modelId="{058D2807-962D-4875-B7B1-7562FB4CF327}" type="presOf" srcId="{273D1280-6270-4B75-A8C0-26BCA3564F7C}" destId="{D2B4730A-616E-4B7C-ADAF-D968649303DD}" srcOrd="1" destOrd="0" presId="urn:microsoft.com/office/officeart/2005/8/layout/orgChart1"/>
    <dgm:cxn modelId="{B6A32C08-3BD8-48D2-8F8F-5DF1D70D9EAA}" srcId="{26F051A6-404B-4B69-812A-84671DF7E9E0}" destId="{B42D9871-F98E-4943-929C-027EAA6C0CCA}" srcOrd="0" destOrd="0" parTransId="{0C3B7CD1-A840-4058-BB3E-57910C26D08A}" sibTransId="{7A4CE023-F63F-4AD1-987A-8BD65B696002}"/>
    <dgm:cxn modelId="{D5C89D0A-7D95-4728-A0F5-772F2C5CED74}" type="presOf" srcId="{74FC08D6-31FF-4873-93C5-5705B146FF51}" destId="{AF162AEF-93EE-4E18-8562-B075EA0A6FD1}" srcOrd="0" destOrd="0" presId="urn:microsoft.com/office/officeart/2005/8/layout/orgChart1"/>
    <dgm:cxn modelId="{6EBEAC18-A58B-437D-9D62-EE7A153DFABD}" type="presOf" srcId="{BA155E7F-50C1-4F38-A3AB-873F540C4782}" destId="{97707C57-FA4F-4A35-8BA0-895E471E4A2D}" srcOrd="0" destOrd="0" presId="urn:microsoft.com/office/officeart/2005/8/layout/orgChart1"/>
    <dgm:cxn modelId="{4DD2291A-ED2B-4348-8F87-01A7EE496D03}" type="presOf" srcId="{290D2D36-2D0E-44A1-ABF8-3127D7FE0A8A}" destId="{03A57886-F74B-428D-A8CD-1C2484CD1CAB}" srcOrd="0" destOrd="0" presId="urn:microsoft.com/office/officeart/2005/8/layout/orgChart1"/>
    <dgm:cxn modelId="{A2C5B81E-DEFB-42A5-A28F-D94618961ECB}" type="presOf" srcId="{FDB56FD4-9F8E-4B03-A9B7-D50414645458}" destId="{A7C72C3B-F476-43CF-A92A-0549164DE3AA}" srcOrd="0" destOrd="0" presId="urn:microsoft.com/office/officeart/2005/8/layout/orgChart1"/>
    <dgm:cxn modelId="{6312A31F-D591-4436-8D88-797EBD47E5F9}" type="presOf" srcId="{30B83AE0-7F2C-49FD-913D-FBB3AFEF179E}" destId="{C1E44132-7B4C-4394-AE2B-C4B68781C1DE}" srcOrd="0" destOrd="0" presId="urn:microsoft.com/office/officeart/2005/8/layout/orgChart1"/>
    <dgm:cxn modelId="{1D317420-F37D-4BA6-A8DA-8F53252A756A}" srcId="{1D5C2FD0-41DF-4750-8A88-E0852BFA92D7}" destId="{B29957B3-30A3-4128-8FAA-168ED5C99466}" srcOrd="1" destOrd="0" parTransId="{E5B0B7F3-C601-46BA-91C7-ECC16788BCEE}" sibTransId="{F6DA37AF-CE8A-42D2-A94A-A4F344774803}"/>
    <dgm:cxn modelId="{89F7E824-A477-4E4F-A894-473CE4F7841C}" type="presOf" srcId="{BB113CD4-3A50-471F-B895-3311E6C24F9E}" destId="{EF380188-89C5-493E-89FE-A1CED4A6DF98}" srcOrd="0" destOrd="0" presId="urn:microsoft.com/office/officeart/2005/8/layout/orgChart1"/>
    <dgm:cxn modelId="{92BD682B-7DA1-44FC-8BE8-2726FF547E75}" type="presOf" srcId="{B29957B3-30A3-4128-8FAA-168ED5C99466}" destId="{2BA3BF4F-ED3F-4159-BF52-B37328949727}" srcOrd="0" destOrd="0" presId="urn:microsoft.com/office/officeart/2005/8/layout/orgChart1"/>
    <dgm:cxn modelId="{4DE0712E-30A0-414C-94B2-C74BD84D7296}" type="presOf" srcId="{72F1F57F-C4A6-40FA-9AD4-1717ADB7DE72}" destId="{C725FA47-5BB1-4BFC-B89D-5BD0040F8115}" srcOrd="0" destOrd="0" presId="urn:microsoft.com/office/officeart/2005/8/layout/orgChart1"/>
    <dgm:cxn modelId="{0E15F72F-EBB7-4080-93F8-5183E051DAF6}" srcId="{F0DA0751-23D0-44A9-8BB6-DBBC12539B5A}" destId="{79BA035E-9402-4850-8349-01FCD6666DB8}" srcOrd="1" destOrd="0" parTransId="{96464FAE-ECB2-47FB-BAE4-A8CC4B1004E3}" sibTransId="{8E37EDED-3A5B-41C0-A477-E312532E9104}"/>
    <dgm:cxn modelId="{945E8C30-883F-44C2-8C5F-99015B8AAB8A}" type="presOf" srcId="{B42D9871-F98E-4943-929C-027EAA6C0CCA}" destId="{2332A5E9-0A36-4BA7-8207-DC83DC7B1439}" srcOrd="1" destOrd="0" presId="urn:microsoft.com/office/officeart/2005/8/layout/orgChart1"/>
    <dgm:cxn modelId="{A0F52C37-7A84-443B-8C9F-E279173BAFAA}" type="presOf" srcId="{8618CF54-DFE4-413B-91E6-87667D5A0BBB}" destId="{D33BB994-77A8-4463-93DB-BE54DBF9E44E}" srcOrd="1" destOrd="0" presId="urn:microsoft.com/office/officeart/2005/8/layout/orgChart1"/>
    <dgm:cxn modelId="{D3D9E63C-7A9B-4EB1-B95E-B9644F2F4BD5}" type="presOf" srcId="{0C3B7CD1-A840-4058-BB3E-57910C26D08A}" destId="{5E268A22-293D-445A-9404-96F4646FF166}" srcOrd="0" destOrd="0" presId="urn:microsoft.com/office/officeart/2005/8/layout/orgChart1"/>
    <dgm:cxn modelId="{3555F93C-D910-425A-96CC-5C1A1A4A1CF6}" type="presOf" srcId="{BB113CD4-3A50-471F-B895-3311E6C24F9E}" destId="{BB0695BA-9A22-4D8B-92D0-7A8E33F57EED}" srcOrd="1" destOrd="0" presId="urn:microsoft.com/office/officeart/2005/8/layout/orgChart1"/>
    <dgm:cxn modelId="{ACCC433E-87F1-4D92-8C73-8C8CE0198965}" srcId="{1D5C2FD0-41DF-4750-8A88-E0852BFA92D7}" destId="{FDB56FD4-9F8E-4B03-A9B7-D50414645458}" srcOrd="2" destOrd="0" parTransId="{30B83AE0-7F2C-49FD-913D-FBB3AFEF179E}" sibTransId="{AEB3A790-9BDA-4724-AE41-194D9DF79BCC}"/>
    <dgm:cxn modelId="{9482B440-8B94-42F1-81BC-0F643E4F36F0}" srcId="{B42D9871-F98E-4943-929C-027EAA6C0CCA}" destId="{303EC304-35AD-4F74-A765-E9093263226C}" srcOrd="0" destOrd="0" parTransId="{C534F213-D50D-437F-B79D-C3D50FA0F1A8}" sibTransId="{545960B9-211B-4B92-B269-8EDD3AA51841}"/>
    <dgm:cxn modelId="{24A73A5D-5D4A-4C32-95A0-C5BEB654929C}" type="presOf" srcId="{91F345B6-5364-49AF-B83E-9D4EA16C0B09}" destId="{0D0FFFD2-4258-4E7B-8D56-C3B4F80B1739}" srcOrd="0" destOrd="0" presId="urn:microsoft.com/office/officeart/2005/8/layout/orgChart1"/>
    <dgm:cxn modelId="{2B021F47-1884-41DA-A116-4C674478F238}" type="presOf" srcId="{C762F976-9D12-49C8-A458-720F6530D938}" destId="{D2FFF84D-DB31-4FF8-92F7-BC9300DCEA2D}" srcOrd="0" destOrd="0" presId="urn:microsoft.com/office/officeart/2005/8/layout/orgChart1"/>
    <dgm:cxn modelId="{14125748-7413-4A10-A8D9-A2BEE9D9326A}" type="presOf" srcId="{B29957B3-30A3-4128-8FAA-168ED5C99466}" destId="{9541B657-B322-404E-9596-E40E52D893C7}" srcOrd="1" destOrd="0" presId="urn:microsoft.com/office/officeart/2005/8/layout/orgChart1"/>
    <dgm:cxn modelId="{DDE39048-7C1B-4C2A-AED8-05CC432D2848}" type="presOf" srcId="{96464FAE-ECB2-47FB-BAE4-A8CC4B1004E3}" destId="{0EDBBB46-9F5A-4817-B21A-E40CDBDB936A}" srcOrd="0" destOrd="0" presId="urn:microsoft.com/office/officeart/2005/8/layout/orgChart1"/>
    <dgm:cxn modelId="{1465336A-A144-4938-B703-0CF7E769C01A}" type="presOf" srcId="{98F4AF72-764E-40D7-948E-CD05E17D5012}" destId="{0204CF37-CCA2-4507-AA57-257AADC004CD}" srcOrd="0" destOrd="0" presId="urn:microsoft.com/office/officeart/2005/8/layout/orgChart1"/>
    <dgm:cxn modelId="{8902226C-0D23-4B36-BB23-3221F5F8F09B}" type="presOf" srcId="{79BA035E-9402-4850-8349-01FCD6666DB8}" destId="{77B6F59C-7AB1-4059-9373-81EEE4F4AF67}" srcOrd="0" destOrd="0" presId="urn:microsoft.com/office/officeart/2005/8/layout/orgChart1"/>
    <dgm:cxn modelId="{FA84394C-E6D9-4B38-A0B8-F680701F06A0}" type="presOf" srcId="{F847CF74-AADF-48E8-8500-6029FC1B4E3A}" destId="{034C5E16-0E27-4BB5-BB33-9728371B3A02}" srcOrd="0" destOrd="0" presId="urn:microsoft.com/office/officeart/2005/8/layout/orgChart1"/>
    <dgm:cxn modelId="{3179204F-64F3-499A-AE27-D7638D51E82C}" type="presOf" srcId="{E5B0B7F3-C601-46BA-91C7-ECC16788BCEE}" destId="{5CE0ACD5-3931-4E39-9609-95DD1DA2EF75}" srcOrd="0" destOrd="0" presId="urn:microsoft.com/office/officeart/2005/8/layout/orgChart1"/>
    <dgm:cxn modelId="{9388C673-DA30-443A-8CEE-B9E740356483}" type="presOf" srcId="{79BA035E-9402-4850-8349-01FCD6666DB8}" destId="{1742D8B7-881E-4786-B1D9-B5E8500684AD}" srcOrd="1" destOrd="0" presId="urn:microsoft.com/office/officeart/2005/8/layout/orgChart1"/>
    <dgm:cxn modelId="{891F9974-E7AF-457B-9224-72301644A037}" srcId="{26F051A6-404B-4B69-812A-84671DF7E9E0}" destId="{BB113CD4-3A50-471F-B895-3311E6C24F9E}" srcOrd="1" destOrd="0" parTransId="{4352EDE8-AA5C-4412-84A5-9C520CC6940A}" sibTransId="{207551A9-F21C-47DD-BD15-9F4397AF7D78}"/>
    <dgm:cxn modelId="{022CD354-6C36-4714-823B-CBA5796C4358}" type="presOf" srcId="{1F26E702-B60B-474F-8B35-45F4A8AD716B}" destId="{C5FF79AE-06F1-400E-8470-DB68BF15927B}" srcOrd="0" destOrd="0" presId="urn:microsoft.com/office/officeart/2005/8/layout/orgChart1"/>
    <dgm:cxn modelId="{F0138777-DDDA-4D95-AB50-38F4CAC91F7B}" srcId="{26F051A6-404B-4B69-812A-84671DF7E9E0}" destId="{96080B91-34E5-4764-805A-E7D9E9DBD235}" srcOrd="2" destOrd="0" parTransId="{98F4AF72-764E-40D7-948E-CD05E17D5012}" sibTransId="{076AC1AB-BFC9-4EEB-ADB9-5673F100D9F3}"/>
    <dgm:cxn modelId="{BB0ABF79-3DB0-481D-A04C-4DE40C83D274}" type="presOf" srcId="{42859810-7CEC-4308-9BC1-4AA54080019E}" destId="{B2CE177F-8D72-4953-95DC-A28DF6C837C1}" srcOrd="1" destOrd="0" presId="urn:microsoft.com/office/officeart/2005/8/layout/orgChart1"/>
    <dgm:cxn modelId="{25947A7A-AF33-4931-BC2C-0EE1B2DE53BB}" type="presOf" srcId="{96080B91-34E5-4764-805A-E7D9E9DBD235}" destId="{BBF41021-D9CD-4968-A5B5-CC2517E4CE8B}" srcOrd="1" destOrd="0" presId="urn:microsoft.com/office/officeart/2005/8/layout/orgChart1"/>
    <dgm:cxn modelId="{8141087D-3D69-4CCB-B104-F5C5F8BA1974}" srcId="{B42D9871-F98E-4943-929C-027EAA6C0CCA}" destId="{84FADC79-DC72-4F8B-A24E-3567F57D8722}" srcOrd="1" destOrd="0" parTransId="{290D2D36-2D0E-44A1-ABF8-3127D7FE0A8A}" sibTransId="{21B2C620-FB2A-4E1E-B04D-E03394361EAB}"/>
    <dgm:cxn modelId="{B9D53B7E-EF20-4538-84D0-69E7D80543BD}" type="presOf" srcId="{FDB56FD4-9F8E-4B03-A9B7-D50414645458}" destId="{D2CD8446-8D16-4400-AB6A-3907EE2588DF}" srcOrd="1" destOrd="0" presId="urn:microsoft.com/office/officeart/2005/8/layout/orgChart1"/>
    <dgm:cxn modelId="{EB4CC682-970E-4020-8C06-22B93D9E9095}" type="presOf" srcId="{B42D9871-F98E-4943-929C-027EAA6C0CCA}" destId="{78D6CD29-D49D-4D0E-9A60-9CA6C88A8735}" srcOrd="0" destOrd="0" presId="urn:microsoft.com/office/officeart/2005/8/layout/orgChart1"/>
    <dgm:cxn modelId="{86665489-A7D6-4C56-BA43-2A534402C20F}" type="presOf" srcId="{84FADC79-DC72-4F8B-A24E-3567F57D8722}" destId="{974E8FEE-E4AB-4758-92A4-78B0C4F60F89}" srcOrd="1" destOrd="0" presId="urn:microsoft.com/office/officeart/2005/8/layout/orgChart1"/>
    <dgm:cxn modelId="{6F7AD589-CE67-4D54-836B-DEB5AFC5B749}" type="presOf" srcId="{42859810-7CEC-4308-9BC1-4AA54080019E}" destId="{B8F467B9-07D1-48EB-A39C-AA4D47D03497}" srcOrd="0" destOrd="0" presId="urn:microsoft.com/office/officeart/2005/8/layout/orgChart1"/>
    <dgm:cxn modelId="{EDE6ED8D-1C80-404E-92C0-3528C619D47A}" type="presOf" srcId="{C534F213-D50D-437F-B79D-C3D50FA0F1A8}" destId="{5CB838F3-E624-4E9E-86E9-ACEECC7899AE}" srcOrd="0" destOrd="0" presId="urn:microsoft.com/office/officeart/2005/8/layout/orgChart1"/>
    <dgm:cxn modelId="{21183A96-8CDA-45C0-BF87-1435A9BF6DC2}" type="presOf" srcId="{56267204-CD92-49B4-A137-9364F864E6C5}" destId="{28EA23BB-2399-45C3-8635-BCF4E3396BE5}" srcOrd="0" destOrd="0" presId="urn:microsoft.com/office/officeart/2005/8/layout/orgChart1"/>
    <dgm:cxn modelId="{B65C839F-D566-4434-AB6A-151464F1892E}" srcId="{F0DA0751-23D0-44A9-8BB6-DBBC12539B5A}" destId="{8618CF54-DFE4-413B-91E6-87667D5A0BBB}" srcOrd="0" destOrd="0" parTransId="{74FC08D6-31FF-4873-93C5-5705B146FF51}" sibTransId="{A8A7FE1A-8DBC-4523-AD32-0F7952BA326E}"/>
    <dgm:cxn modelId="{77928EA1-D301-44FE-B954-06DB7281A1A8}" type="presOf" srcId="{303EC304-35AD-4F74-A765-E9093263226C}" destId="{DCE043AF-97A1-4A57-A91A-582733FB2DE9}" srcOrd="1" destOrd="0" presId="urn:microsoft.com/office/officeart/2005/8/layout/orgChart1"/>
    <dgm:cxn modelId="{8FA437A4-E203-43A3-8304-26A18ACE9F34}" type="presOf" srcId="{F0DA0751-23D0-44A9-8BB6-DBBC12539B5A}" destId="{D82E6528-7B51-4509-AA56-D3D6E213910F}" srcOrd="0" destOrd="0" presId="urn:microsoft.com/office/officeart/2005/8/layout/orgChart1"/>
    <dgm:cxn modelId="{E25B85A7-102A-4ECE-8464-FE2CEE974C41}" srcId="{1D5C2FD0-41DF-4750-8A88-E0852BFA92D7}" destId="{56267204-CD92-49B4-A137-9364F864E6C5}" srcOrd="0" destOrd="0" parTransId="{C762F976-9D12-49C8-A458-720F6530D938}" sibTransId="{99EE7EA9-F856-439B-8606-78239BAC0BE1}"/>
    <dgm:cxn modelId="{108650A9-A739-42CE-A0C7-BCC4F1CD7D60}" type="presOf" srcId="{1D5C2FD0-41DF-4750-8A88-E0852BFA92D7}" destId="{5785A0CA-724B-4B8D-87FF-852223267B77}" srcOrd="0" destOrd="0" presId="urn:microsoft.com/office/officeart/2005/8/layout/orgChart1"/>
    <dgm:cxn modelId="{D9B666AC-A059-4FE5-B80E-463182BE3994}" type="presOf" srcId="{303EC304-35AD-4F74-A765-E9093263226C}" destId="{E12A3FD2-7A75-4F6F-87AB-85A2C540F982}" srcOrd="0" destOrd="0" presId="urn:microsoft.com/office/officeart/2005/8/layout/orgChart1"/>
    <dgm:cxn modelId="{9427CDB6-8E56-4CFD-BA6F-9A529316DE23}" type="presOf" srcId="{56267204-CD92-49B4-A137-9364F864E6C5}" destId="{9543BF0C-4756-43B4-B9D7-AE516B74BBA4}" srcOrd="1" destOrd="0" presId="urn:microsoft.com/office/officeart/2005/8/layout/orgChart1"/>
    <dgm:cxn modelId="{E54AEDC7-5D87-4611-93B9-1F31AC76A77D}" type="presOf" srcId="{96080B91-34E5-4764-805A-E7D9E9DBD235}" destId="{C6CBBE79-F940-41CD-A117-BBDF7F5C5C42}" srcOrd="0" destOrd="0" presId="urn:microsoft.com/office/officeart/2005/8/layout/orgChart1"/>
    <dgm:cxn modelId="{59E2C6C9-140F-4EDC-B676-832664E81B6E}" type="presOf" srcId="{273D1280-6270-4B75-A8C0-26BCA3564F7C}" destId="{45BDE8B7-10E5-4086-A78D-83E388112634}" srcOrd="0" destOrd="0" presId="urn:microsoft.com/office/officeart/2005/8/layout/orgChart1"/>
    <dgm:cxn modelId="{62B5CEC9-26A0-4C96-A24B-BD50C6B3E4DF}" srcId="{1D5C2FD0-41DF-4750-8A88-E0852BFA92D7}" destId="{273D1280-6270-4B75-A8C0-26BCA3564F7C}" srcOrd="3" destOrd="0" parTransId="{91F345B6-5364-49AF-B83E-9D4EA16C0B09}" sibTransId="{4068318B-C92C-4254-A64F-CD2F2D89B355}"/>
    <dgm:cxn modelId="{59EC02CD-7AFD-4E23-924B-F728B351A463}" type="presOf" srcId="{4352EDE8-AA5C-4412-84A5-9C520CC6940A}" destId="{A6C2B0CB-D74D-40E1-ADD1-55EC70543D93}" srcOrd="0" destOrd="0" presId="urn:microsoft.com/office/officeart/2005/8/layout/orgChart1"/>
    <dgm:cxn modelId="{18423BCF-FCE0-40C2-AD40-1C987B80C171}" srcId="{26F051A6-404B-4B69-812A-84671DF7E9E0}" destId="{1D5C2FD0-41DF-4750-8A88-E0852BFA92D7}" srcOrd="4" destOrd="0" parTransId="{F847CF74-AADF-48E8-8500-6029FC1B4E3A}" sibTransId="{078B8F9F-D3C3-41DF-AEC9-D840FBBC9B70}"/>
    <dgm:cxn modelId="{85CE17D6-B7B0-4088-BB6F-86D3D4535008}" type="presOf" srcId="{26F051A6-404B-4B69-812A-84671DF7E9E0}" destId="{AF08E2CC-A866-4896-8351-57D78536223D}" srcOrd="0" destOrd="0" presId="urn:microsoft.com/office/officeart/2005/8/layout/orgChart1"/>
    <dgm:cxn modelId="{E01F76DA-D6E4-4A7F-934F-804C636AFAA2}" type="presOf" srcId="{1D5C2FD0-41DF-4750-8A88-E0852BFA92D7}" destId="{7F953078-2284-4177-8E41-8F5AB9884598}" srcOrd="1" destOrd="0" presId="urn:microsoft.com/office/officeart/2005/8/layout/orgChart1"/>
    <dgm:cxn modelId="{6BA93ADF-2C0D-437F-8CFF-7FFBB7276C30}" srcId="{BA155E7F-50C1-4F38-A3AB-873F540C4782}" destId="{26F051A6-404B-4B69-812A-84671DF7E9E0}" srcOrd="0" destOrd="0" parTransId="{15FEB608-901A-4172-A8BA-C6AE35F4B7FC}" sibTransId="{B3F721DE-4539-486D-BC07-F7FFDBE7699C}"/>
    <dgm:cxn modelId="{A64026E5-EC2E-4E49-A9A3-A838754FDB9F}" type="presOf" srcId="{8618CF54-DFE4-413B-91E6-87667D5A0BBB}" destId="{13A96281-3BA8-485C-B218-6927D8D796A0}" srcOrd="0" destOrd="0" presId="urn:microsoft.com/office/officeart/2005/8/layout/orgChart1"/>
    <dgm:cxn modelId="{A3019DEE-1D47-4C65-8DD4-9576941A3889}" type="presOf" srcId="{26F051A6-404B-4B69-812A-84671DF7E9E0}" destId="{854E2CED-0E09-457F-A9E3-7C1EAE2A7777}" srcOrd="1" destOrd="0" presId="urn:microsoft.com/office/officeart/2005/8/layout/orgChart1"/>
    <dgm:cxn modelId="{584A2AF6-5C61-45A1-89A0-8927C941B0B6}" srcId="{26F051A6-404B-4B69-812A-84671DF7E9E0}" destId="{F0DA0751-23D0-44A9-8BB6-DBBC12539B5A}" srcOrd="3" destOrd="0" parTransId="{1F26E702-B60B-474F-8B35-45F4A8AD716B}" sibTransId="{FD4A0F43-4D17-4A54-A4A4-75778958504E}"/>
    <dgm:cxn modelId="{2D5EA2FA-2579-4B9B-BC8F-E481A7FF98DF}" type="presOf" srcId="{F0DA0751-23D0-44A9-8BB6-DBBC12539B5A}" destId="{2410B4B9-08AC-47A7-AF53-3A38E85D1B17}" srcOrd="1" destOrd="0" presId="urn:microsoft.com/office/officeart/2005/8/layout/orgChart1"/>
    <dgm:cxn modelId="{82B112FF-4A0B-4FB0-9513-6D2F110CC11C}" type="presOf" srcId="{84FADC79-DC72-4F8B-A24E-3567F57D8722}" destId="{67FB5BBA-F057-4FF8-8421-2371DA1AF8E9}" srcOrd="0" destOrd="0" presId="urn:microsoft.com/office/officeart/2005/8/layout/orgChart1"/>
    <dgm:cxn modelId="{A11C09B3-12AE-4B55-8464-F526BC057732}" type="presParOf" srcId="{97707C57-FA4F-4A35-8BA0-895E471E4A2D}" destId="{B4127C7B-A1E1-4AF9-8B7A-AFF8A627087B}" srcOrd="0" destOrd="0" presId="urn:microsoft.com/office/officeart/2005/8/layout/orgChart1"/>
    <dgm:cxn modelId="{8C1E7420-35FB-436C-A503-4DB69485BA8F}" type="presParOf" srcId="{B4127C7B-A1E1-4AF9-8B7A-AFF8A627087B}" destId="{760D7C1A-19B0-4491-B188-D79A44EA60ED}" srcOrd="0" destOrd="0" presId="urn:microsoft.com/office/officeart/2005/8/layout/orgChart1"/>
    <dgm:cxn modelId="{40B7234C-E10B-401A-BAA4-0FB42BF78F4E}" type="presParOf" srcId="{760D7C1A-19B0-4491-B188-D79A44EA60ED}" destId="{AF08E2CC-A866-4896-8351-57D78536223D}" srcOrd="0" destOrd="0" presId="urn:microsoft.com/office/officeart/2005/8/layout/orgChart1"/>
    <dgm:cxn modelId="{AEC1A6CE-E8A1-4E8C-ACE1-1EF134C6B066}" type="presParOf" srcId="{760D7C1A-19B0-4491-B188-D79A44EA60ED}" destId="{854E2CED-0E09-457F-A9E3-7C1EAE2A7777}" srcOrd="1" destOrd="0" presId="urn:microsoft.com/office/officeart/2005/8/layout/orgChart1"/>
    <dgm:cxn modelId="{4F631B36-BC99-4E6B-B4DE-B086D0BE0FBD}" type="presParOf" srcId="{B4127C7B-A1E1-4AF9-8B7A-AFF8A627087B}" destId="{2CB6A869-5FD7-45BE-9820-022945BA523B}" srcOrd="1" destOrd="0" presId="urn:microsoft.com/office/officeart/2005/8/layout/orgChart1"/>
    <dgm:cxn modelId="{742FCA45-C6A3-414A-87D8-CF772C623726}" type="presParOf" srcId="{2CB6A869-5FD7-45BE-9820-022945BA523B}" destId="{A6C2B0CB-D74D-40E1-ADD1-55EC70543D93}" srcOrd="0" destOrd="0" presId="urn:microsoft.com/office/officeart/2005/8/layout/orgChart1"/>
    <dgm:cxn modelId="{812A81FD-77EA-414D-B7F6-960F95907733}" type="presParOf" srcId="{2CB6A869-5FD7-45BE-9820-022945BA523B}" destId="{78E1BEEE-624B-4018-AD3D-15190214B134}" srcOrd="1" destOrd="0" presId="urn:microsoft.com/office/officeart/2005/8/layout/orgChart1"/>
    <dgm:cxn modelId="{DDB3A035-71FA-45E8-9463-E2E60EDA0A41}" type="presParOf" srcId="{78E1BEEE-624B-4018-AD3D-15190214B134}" destId="{00897550-1F64-4EE6-BD91-044A7D3AE2EE}" srcOrd="0" destOrd="0" presId="urn:microsoft.com/office/officeart/2005/8/layout/orgChart1"/>
    <dgm:cxn modelId="{2C63C699-007E-4133-9682-9189F94FB80E}" type="presParOf" srcId="{00897550-1F64-4EE6-BD91-044A7D3AE2EE}" destId="{EF380188-89C5-493E-89FE-A1CED4A6DF98}" srcOrd="0" destOrd="0" presId="urn:microsoft.com/office/officeart/2005/8/layout/orgChart1"/>
    <dgm:cxn modelId="{46A58265-0939-47D9-BC02-F0766A280A57}" type="presParOf" srcId="{00897550-1F64-4EE6-BD91-044A7D3AE2EE}" destId="{BB0695BA-9A22-4D8B-92D0-7A8E33F57EED}" srcOrd="1" destOrd="0" presId="urn:microsoft.com/office/officeart/2005/8/layout/orgChart1"/>
    <dgm:cxn modelId="{CF8EECFD-8E88-4882-BF3B-D5EC42434DB6}" type="presParOf" srcId="{78E1BEEE-624B-4018-AD3D-15190214B134}" destId="{CD70F0A3-4545-40FD-94FE-179F646FABCB}" srcOrd="1" destOrd="0" presId="urn:microsoft.com/office/officeart/2005/8/layout/orgChart1"/>
    <dgm:cxn modelId="{2E98E9CC-6A85-49E5-9572-9BE27F0B65EA}" type="presParOf" srcId="{78E1BEEE-624B-4018-AD3D-15190214B134}" destId="{8DE119FA-0FBD-4498-BBCB-0D8780531D57}" srcOrd="2" destOrd="0" presId="urn:microsoft.com/office/officeart/2005/8/layout/orgChart1"/>
    <dgm:cxn modelId="{814BE26F-4A3A-40DA-A920-A78BA88DAC0D}" type="presParOf" srcId="{B4127C7B-A1E1-4AF9-8B7A-AFF8A627087B}" destId="{2E0B56F2-8237-4799-BFCF-329EB2FE2F6E}" srcOrd="2" destOrd="0" presId="urn:microsoft.com/office/officeart/2005/8/layout/orgChart1"/>
    <dgm:cxn modelId="{2F4FAD33-BABA-4E70-97F6-2421A7CE5DC1}" type="presParOf" srcId="{2E0B56F2-8237-4799-BFCF-329EB2FE2F6E}" destId="{5E268A22-293D-445A-9404-96F4646FF166}" srcOrd="0" destOrd="0" presId="urn:microsoft.com/office/officeart/2005/8/layout/orgChart1"/>
    <dgm:cxn modelId="{6B542A6D-D981-403C-A1E8-8178E55A145D}" type="presParOf" srcId="{2E0B56F2-8237-4799-BFCF-329EB2FE2F6E}" destId="{E3C39818-8D84-4E6E-B769-27A0098A7A5F}" srcOrd="1" destOrd="0" presId="urn:microsoft.com/office/officeart/2005/8/layout/orgChart1"/>
    <dgm:cxn modelId="{78F8DDB3-16FB-4ED3-93A5-82B9FDDAD477}" type="presParOf" srcId="{E3C39818-8D84-4E6E-B769-27A0098A7A5F}" destId="{2224BDE2-33DA-409E-B0D2-08D95A4B6134}" srcOrd="0" destOrd="0" presId="urn:microsoft.com/office/officeart/2005/8/layout/orgChart1"/>
    <dgm:cxn modelId="{180D5223-9A1E-48DC-8B48-DB3CF8E864D3}" type="presParOf" srcId="{2224BDE2-33DA-409E-B0D2-08D95A4B6134}" destId="{78D6CD29-D49D-4D0E-9A60-9CA6C88A8735}" srcOrd="0" destOrd="0" presId="urn:microsoft.com/office/officeart/2005/8/layout/orgChart1"/>
    <dgm:cxn modelId="{CE832854-BD96-4A67-B912-0E6A7E3C1658}" type="presParOf" srcId="{2224BDE2-33DA-409E-B0D2-08D95A4B6134}" destId="{2332A5E9-0A36-4BA7-8207-DC83DC7B1439}" srcOrd="1" destOrd="0" presId="urn:microsoft.com/office/officeart/2005/8/layout/orgChart1"/>
    <dgm:cxn modelId="{285B25FC-70D4-4D7F-A90B-E22E10863C6A}" type="presParOf" srcId="{E3C39818-8D84-4E6E-B769-27A0098A7A5F}" destId="{FB98B3B6-E594-48FC-9F3B-501AE4ABB5B2}" srcOrd="1" destOrd="0" presId="urn:microsoft.com/office/officeart/2005/8/layout/orgChart1"/>
    <dgm:cxn modelId="{9C0C5CB3-D19B-4D1C-A51D-7890DCA9A186}" type="presParOf" srcId="{E3C39818-8D84-4E6E-B769-27A0098A7A5F}" destId="{312AFA88-915A-4E16-9E1B-5E5480F681CF}" srcOrd="2" destOrd="0" presId="urn:microsoft.com/office/officeart/2005/8/layout/orgChart1"/>
    <dgm:cxn modelId="{20E5B10D-092F-437D-9C89-052CFCBE0DA4}" type="presParOf" srcId="{312AFA88-915A-4E16-9E1B-5E5480F681CF}" destId="{5CB838F3-E624-4E9E-86E9-ACEECC7899AE}" srcOrd="0" destOrd="0" presId="urn:microsoft.com/office/officeart/2005/8/layout/orgChart1"/>
    <dgm:cxn modelId="{F49A41A0-3913-4139-B34C-5FD01528FB28}" type="presParOf" srcId="{312AFA88-915A-4E16-9E1B-5E5480F681CF}" destId="{A248EE09-C4E5-40EB-97EA-0786600DD2A4}" srcOrd="1" destOrd="0" presId="urn:microsoft.com/office/officeart/2005/8/layout/orgChart1"/>
    <dgm:cxn modelId="{953284E4-C8A1-45CC-A6E5-366CEA9ACF07}" type="presParOf" srcId="{A248EE09-C4E5-40EB-97EA-0786600DD2A4}" destId="{EEE8E0B0-28AC-4339-9D3D-BA9C1C0871E0}" srcOrd="0" destOrd="0" presId="urn:microsoft.com/office/officeart/2005/8/layout/orgChart1"/>
    <dgm:cxn modelId="{8896EEF0-0BFE-4E4E-AB92-1BA7EB6341C5}" type="presParOf" srcId="{EEE8E0B0-28AC-4339-9D3D-BA9C1C0871E0}" destId="{E12A3FD2-7A75-4F6F-87AB-85A2C540F982}" srcOrd="0" destOrd="0" presId="urn:microsoft.com/office/officeart/2005/8/layout/orgChart1"/>
    <dgm:cxn modelId="{FEF51DAF-2B7B-4202-9E33-DBEE028CBCD9}" type="presParOf" srcId="{EEE8E0B0-28AC-4339-9D3D-BA9C1C0871E0}" destId="{DCE043AF-97A1-4A57-A91A-582733FB2DE9}" srcOrd="1" destOrd="0" presId="urn:microsoft.com/office/officeart/2005/8/layout/orgChart1"/>
    <dgm:cxn modelId="{6FA1A87A-D22A-4250-AF9D-A9B721636676}" type="presParOf" srcId="{A248EE09-C4E5-40EB-97EA-0786600DD2A4}" destId="{C9A80AEF-29B0-4302-9759-9020A9A57232}" srcOrd="1" destOrd="0" presId="urn:microsoft.com/office/officeart/2005/8/layout/orgChart1"/>
    <dgm:cxn modelId="{71C0FB6C-C465-4CEC-940D-C769EAF75091}" type="presParOf" srcId="{A248EE09-C4E5-40EB-97EA-0786600DD2A4}" destId="{1160C31A-40F7-41EC-B0D3-9ABD88348C91}" srcOrd="2" destOrd="0" presId="urn:microsoft.com/office/officeart/2005/8/layout/orgChart1"/>
    <dgm:cxn modelId="{C1FCC7F7-4D5B-4699-AE64-43389511CB13}" type="presParOf" srcId="{312AFA88-915A-4E16-9E1B-5E5480F681CF}" destId="{03A57886-F74B-428D-A8CD-1C2484CD1CAB}" srcOrd="2" destOrd="0" presId="urn:microsoft.com/office/officeart/2005/8/layout/orgChart1"/>
    <dgm:cxn modelId="{165E137C-AE5E-44D6-9498-3B0DBE31A27A}" type="presParOf" srcId="{312AFA88-915A-4E16-9E1B-5E5480F681CF}" destId="{5752B220-8443-4B1D-A596-0D96F3EE4E86}" srcOrd="3" destOrd="0" presId="urn:microsoft.com/office/officeart/2005/8/layout/orgChart1"/>
    <dgm:cxn modelId="{6FE275C9-9F92-4953-8CA4-0611DA60B58E}" type="presParOf" srcId="{5752B220-8443-4B1D-A596-0D96F3EE4E86}" destId="{14EA3687-4143-48CD-A590-805BDB85EA6F}" srcOrd="0" destOrd="0" presId="urn:microsoft.com/office/officeart/2005/8/layout/orgChart1"/>
    <dgm:cxn modelId="{17FE8905-AC1C-4E6B-9A02-82CFC9E07A4D}" type="presParOf" srcId="{14EA3687-4143-48CD-A590-805BDB85EA6F}" destId="{67FB5BBA-F057-4FF8-8421-2371DA1AF8E9}" srcOrd="0" destOrd="0" presId="urn:microsoft.com/office/officeart/2005/8/layout/orgChart1"/>
    <dgm:cxn modelId="{A698C6D5-DF24-453E-9382-AAEA3FCC6AA1}" type="presParOf" srcId="{14EA3687-4143-48CD-A590-805BDB85EA6F}" destId="{974E8FEE-E4AB-4758-92A4-78B0C4F60F89}" srcOrd="1" destOrd="0" presId="urn:microsoft.com/office/officeart/2005/8/layout/orgChart1"/>
    <dgm:cxn modelId="{0A4FD18D-E3E8-4B2F-8836-DD097E3D4964}" type="presParOf" srcId="{5752B220-8443-4B1D-A596-0D96F3EE4E86}" destId="{A0912B42-97ED-4E90-8284-AED9DC2CA15E}" srcOrd="1" destOrd="0" presId="urn:microsoft.com/office/officeart/2005/8/layout/orgChart1"/>
    <dgm:cxn modelId="{34858E56-B065-4BB5-905F-B070F648E3EB}" type="presParOf" srcId="{5752B220-8443-4B1D-A596-0D96F3EE4E86}" destId="{7ADC9C8D-DD5A-49BA-8AAA-7AB81EF0476C}" srcOrd="2" destOrd="0" presId="urn:microsoft.com/office/officeart/2005/8/layout/orgChart1"/>
    <dgm:cxn modelId="{C849E824-A142-4DD3-B3A8-752E5EAAD49A}" type="presParOf" srcId="{312AFA88-915A-4E16-9E1B-5E5480F681CF}" destId="{C725FA47-5BB1-4BFC-B89D-5BD0040F8115}" srcOrd="4" destOrd="0" presId="urn:microsoft.com/office/officeart/2005/8/layout/orgChart1"/>
    <dgm:cxn modelId="{6CE7A1DC-18AC-4A34-9F1A-819653024E9B}" type="presParOf" srcId="{312AFA88-915A-4E16-9E1B-5E5480F681CF}" destId="{00B38E87-4C7E-4215-935C-80A08E10179D}" srcOrd="5" destOrd="0" presId="urn:microsoft.com/office/officeart/2005/8/layout/orgChart1"/>
    <dgm:cxn modelId="{75BFB4D4-1166-44D4-BE87-2C5AF771DDB8}" type="presParOf" srcId="{00B38E87-4C7E-4215-935C-80A08E10179D}" destId="{031974C7-C0C5-4A85-AF1D-DB4ED582A846}" srcOrd="0" destOrd="0" presId="urn:microsoft.com/office/officeart/2005/8/layout/orgChart1"/>
    <dgm:cxn modelId="{77966955-7C71-49E3-B5ED-8D28D88374F7}" type="presParOf" srcId="{031974C7-C0C5-4A85-AF1D-DB4ED582A846}" destId="{B8F467B9-07D1-48EB-A39C-AA4D47D03497}" srcOrd="0" destOrd="0" presId="urn:microsoft.com/office/officeart/2005/8/layout/orgChart1"/>
    <dgm:cxn modelId="{867BA049-C45A-44F8-A707-EEF1741F982B}" type="presParOf" srcId="{031974C7-C0C5-4A85-AF1D-DB4ED582A846}" destId="{B2CE177F-8D72-4953-95DC-A28DF6C837C1}" srcOrd="1" destOrd="0" presId="urn:microsoft.com/office/officeart/2005/8/layout/orgChart1"/>
    <dgm:cxn modelId="{9A9E26FF-33F0-4AC8-8FA0-37B39C297F61}" type="presParOf" srcId="{00B38E87-4C7E-4215-935C-80A08E10179D}" destId="{D5080684-D315-4FCA-8D0B-CBCE4A309F0E}" srcOrd="1" destOrd="0" presId="urn:microsoft.com/office/officeart/2005/8/layout/orgChart1"/>
    <dgm:cxn modelId="{4C79C69E-1EC9-493F-ABAB-58FED09C370A}" type="presParOf" srcId="{00B38E87-4C7E-4215-935C-80A08E10179D}" destId="{4C933BF0-70C4-4D8D-AC0B-D30BC2A7C331}" srcOrd="2" destOrd="0" presId="urn:microsoft.com/office/officeart/2005/8/layout/orgChart1"/>
    <dgm:cxn modelId="{5E9B70A8-2104-4063-AC72-F9D7659C4D0F}" type="presParOf" srcId="{2E0B56F2-8237-4799-BFCF-329EB2FE2F6E}" destId="{0204CF37-CCA2-4507-AA57-257AADC004CD}" srcOrd="2" destOrd="0" presId="urn:microsoft.com/office/officeart/2005/8/layout/orgChart1"/>
    <dgm:cxn modelId="{6474F90F-7782-4269-977E-5AF011B734F3}" type="presParOf" srcId="{2E0B56F2-8237-4799-BFCF-329EB2FE2F6E}" destId="{8227DED4-6572-4F8B-B184-8CE12F1BE294}" srcOrd="3" destOrd="0" presId="urn:microsoft.com/office/officeart/2005/8/layout/orgChart1"/>
    <dgm:cxn modelId="{B243EE51-94BC-4B42-9D2F-694349520BC5}" type="presParOf" srcId="{8227DED4-6572-4F8B-B184-8CE12F1BE294}" destId="{FAA70727-36F4-4DA7-9654-CAD0BFB3588B}" srcOrd="0" destOrd="0" presId="urn:microsoft.com/office/officeart/2005/8/layout/orgChart1"/>
    <dgm:cxn modelId="{78B58AC7-9745-49F7-84B0-680FEBA638FC}" type="presParOf" srcId="{FAA70727-36F4-4DA7-9654-CAD0BFB3588B}" destId="{C6CBBE79-F940-41CD-A117-BBDF7F5C5C42}" srcOrd="0" destOrd="0" presId="urn:microsoft.com/office/officeart/2005/8/layout/orgChart1"/>
    <dgm:cxn modelId="{505962F5-0D47-4BE1-9FE4-5A9325C15CC8}" type="presParOf" srcId="{FAA70727-36F4-4DA7-9654-CAD0BFB3588B}" destId="{BBF41021-D9CD-4968-A5B5-CC2517E4CE8B}" srcOrd="1" destOrd="0" presId="urn:microsoft.com/office/officeart/2005/8/layout/orgChart1"/>
    <dgm:cxn modelId="{09E8D34F-9F90-4971-9C6C-16E4140F237C}" type="presParOf" srcId="{8227DED4-6572-4F8B-B184-8CE12F1BE294}" destId="{3D089298-2E37-4AD3-818A-94906D096FF6}" srcOrd="1" destOrd="0" presId="urn:microsoft.com/office/officeart/2005/8/layout/orgChart1"/>
    <dgm:cxn modelId="{F5B26158-30C4-466E-B622-179370106D80}" type="presParOf" srcId="{8227DED4-6572-4F8B-B184-8CE12F1BE294}" destId="{D255168B-799E-4A24-A36D-40DDFFB12D0A}" srcOrd="2" destOrd="0" presId="urn:microsoft.com/office/officeart/2005/8/layout/orgChart1"/>
    <dgm:cxn modelId="{7F5F79CC-5267-4334-A6F6-0960A041EC96}" type="presParOf" srcId="{2E0B56F2-8237-4799-BFCF-329EB2FE2F6E}" destId="{C5FF79AE-06F1-400E-8470-DB68BF15927B}" srcOrd="4" destOrd="0" presId="urn:microsoft.com/office/officeart/2005/8/layout/orgChart1"/>
    <dgm:cxn modelId="{D1921B03-299F-4EB9-B054-978038BE1B6E}" type="presParOf" srcId="{2E0B56F2-8237-4799-BFCF-329EB2FE2F6E}" destId="{4597B69F-6F92-4807-BD59-8CD13E717D16}" srcOrd="5" destOrd="0" presId="urn:microsoft.com/office/officeart/2005/8/layout/orgChart1"/>
    <dgm:cxn modelId="{35BD8702-45BB-4BFD-BDFD-6C8CA9C7ED63}" type="presParOf" srcId="{4597B69F-6F92-4807-BD59-8CD13E717D16}" destId="{D1C21760-A8A5-4245-8156-D5A3A2353DD2}" srcOrd="0" destOrd="0" presId="urn:microsoft.com/office/officeart/2005/8/layout/orgChart1"/>
    <dgm:cxn modelId="{D3B5D4FC-2020-44BF-A738-6BB1C185AE7E}" type="presParOf" srcId="{D1C21760-A8A5-4245-8156-D5A3A2353DD2}" destId="{D82E6528-7B51-4509-AA56-D3D6E213910F}" srcOrd="0" destOrd="0" presId="urn:microsoft.com/office/officeart/2005/8/layout/orgChart1"/>
    <dgm:cxn modelId="{262FB314-7600-464A-A212-7897562510CE}" type="presParOf" srcId="{D1C21760-A8A5-4245-8156-D5A3A2353DD2}" destId="{2410B4B9-08AC-47A7-AF53-3A38E85D1B17}" srcOrd="1" destOrd="0" presId="urn:microsoft.com/office/officeart/2005/8/layout/orgChart1"/>
    <dgm:cxn modelId="{72D25F0E-B0F9-4F06-9263-AC35263B9CC4}" type="presParOf" srcId="{4597B69F-6F92-4807-BD59-8CD13E717D16}" destId="{1B38D80C-50E8-4D0C-AF26-99E46BD2E698}" srcOrd="1" destOrd="0" presId="urn:microsoft.com/office/officeart/2005/8/layout/orgChart1"/>
    <dgm:cxn modelId="{99AB231A-F906-432D-A142-3035F3728877}" type="presParOf" srcId="{4597B69F-6F92-4807-BD59-8CD13E717D16}" destId="{865821EA-F8E3-4A0C-8622-DCB1116B2676}" srcOrd="2" destOrd="0" presId="urn:microsoft.com/office/officeart/2005/8/layout/orgChart1"/>
    <dgm:cxn modelId="{5D6440AD-72C7-488A-AA84-C38F94FAAC09}" type="presParOf" srcId="{865821EA-F8E3-4A0C-8622-DCB1116B2676}" destId="{AF162AEF-93EE-4E18-8562-B075EA0A6FD1}" srcOrd="0" destOrd="0" presId="urn:microsoft.com/office/officeart/2005/8/layout/orgChart1"/>
    <dgm:cxn modelId="{53AC9CBC-8939-43FF-A397-007FC76FE069}" type="presParOf" srcId="{865821EA-F8E3-4A0C-8622-DCB1116B2676}" destId="{5E5436B6-500C-4595-B324-63486DE1E0E6}" srcOrd="1" destOrd="0" presId="urn:microsoft.com/office/officeart/2005/8/layout/orgChart1"/>
    <dgm:cxn modelId="{A0F85E54-9551-49FE-A122-96BD23D8589C}" type="presParOf" srcId="{5E5436B6-500C-4595-B324-63486DE1E0E6}" destId="{484C3440-107D-478C-B57F-0E1B8E517C2E}" srcOrd="0" destOrd="0" presId="urn:microsoft.com/office/officeart/2005/8/layout/orgChart1"/>
    <dgm:cxn modelId="{B91956BD-FD3D-4297-81B5-E5A213AACFBC}" type="presParOf" srcId="{484C3440-107D-478C-B57F-0E1B8E517C2E}" destId="{13A96281-3BA8-485C-B218-6927D8D796A0}" srcOrd="0" destOrd="0" presId="urn:microsoft.com/office/officeart/2005/8/layout/orgChart1"/>
    <dgm:cxn modelId="{326EFC8F-89E6-4052-BFD9-6598F97230B5}" type="presParOf" srcId="{484C3440-107D-478C-B57F-0E1B8E517C2E}" destId="{D33BB994-77A8-4463-93DB-BE54DBF9E44E}" srcOrd="1" destOrd="0" presId="urn:microsoft.com/office/officeart/2005/8/layout/orgChart1"/>
    <dgm:cxn modelId="{6004BBBB-14B2-4112-8AEC-6DEB75315360}" type="presParOf" srcId="{5E5436B6-500C-4595-B324-63486DE1E0E6}" destId="{C16F9C90-9E13-4A3F-AA4B-63509F28FF76}" srcOrd="1" destOrd="0" presId="urn:microsoft.com/office/officeart/2005/8/layout/orgChart1"/>
    <dgm:cxn modelId="{5C017439-F2E8-4534-A384-167C1F67EF8C}" type="presParOf" srcId="{5E5436B6-500C-4595-B324-63486DE1E0E6}" destId="{B1CEA065-DDF3-48A6-B295-2223D9BE1C5E}" srcOrd="2" destOrd="0" presId="urn:microsoft.com/office/officeart/2005/8/layout/orgChart1"/>
    <dgm:cxn modelId="{35384C4A-7BF7-4D26-8B77-2CF79D1EA174}" type="presParOf" srcId="{865821EA-F8E3-4A0C-8622-DCB1116B2676}" destId="{0EDBBB46-9F5A-4817-B21A-E40CDBDB936A}" srcOrd="2" destOrd="0" presId="urn:microsoft.com/office/officeart/2005/8/layout/orgChart1"/>
    <dgm:cxn modelId="{A907EB55-E70B-46B0-8E41-EDA660B21F8F}" type="presParOf" srcId="{865821EA-F8E3-4A0C-8622-DCB1116B2676}" destId="{F545C072-A41A-44E6-9179-FC10CB52C25C}" srcOrd="3" destOrd="0" presId="urn:microsoft.com/office/officeart/2005/8/layout/orgChart1"/>
    <dgm:cxn modelId="{0FA93A16-6686-4F19-8405-8D5D661CBF5A}" type="presParOf" srcId="{F545C072-A41A-44E6-9179-FC10CB52C25C}" destId="{2024544B-9E2D-4D0B-A5E6-5B8ECF1EAB49}" srcOrd="0" destOrd="0" presId="urn:microsoft.com/office/officeart/2005/8/layout/orgChart1"/>
    <dgm:cxn modelId="{AE288A3C-4239-4242-AB22-334337D9151F}" type="presParOf" srcId="{2024544B-9E2D-4D0B-A5E6-5B8ECF1EAB49}" destId="{77B6F59C-7AB1-4059-9373-81EEE4F4AF67}" srcOrd="0" destOrd="0" presId="urn:microsoft.com/office/officeart/2005/8/layout/orgChart1"/>
    <dgm:cxn modelId="{F8DFEE75-B333-4474-BE62-FDE2493486F7}" type="presParOf" srcId="{2024544B-9E2D-4D0B-A5E6-5B8ECF1EAB49}" destId="{1742D8B7-881E-4786-B1D9-B5E8500684AD}" srcOrd="1" destOrd="0" presId="urn:microsoft.com/office/officeart/2005/8/layout/orgChart1"/>
    <dgm:cxn modelId="{491A2F2A-4514-4733-BF49-11FEB0B4B986}" type="presParOf" srcId="{F545C072-A41A-44E6-9179-FC10CB52C25C}" destId="{94D0F18B-53A2-47DA-B3ED-50B68658BFAF}" srcOrd="1" destOrd="0" presId="urn:microsoft.com/office/officeart/2005/8/layout/orgChart1"/>
    <dgm:cxn modelId="{954A7F13-1BB9-4EF5-8536-58049DFCD211}" type="presParOf" srcId="{F545C072-A41A-44E6-9179-FC10CB52C25C}" destId="{C9BAC3DA-97D6-4577-87FC-FEDA3AF53D6E}" srcOrd="2" destOrd="0" presId="urn:microsoft.com/office/officeart/2005/8/layout/orgChart1"/>
    <dgm:cxn modelId="{24320EE5-DCAB-475C-AF06-6335CA0D33B3}" type="presParOf" srcId="{2E0B56F2-8237-4799-BFCF-329EB2FE2F6E}" destId="{034C5E16-0E27-4BB5-BB33-9728371B3A02}" srcOrd="6" destOrd="0" presId="urn:microsoft.com/office/officeart/2005/8/layout/orgChart1"/>
    <dgm:cxn modelId="{3EDEB194-ED97-45D3-9B51-013BA9061CD6}" type="presParOf" srcId="{2E0B56F2-8237-4799-BFCF-329EB2FE2F6E}" destId="{4517680F-A10B-4220-91E8-9EF48DAB7DF8}" srcOrd="7" destOrd="0" presId="urn:microsoft.com/office/officeart/2005/8/layout/orgChart1"/>
    <dgm:cxn modelId="{D8224899-7186-4464-AAC8-527B5623B50C}" type="presParOf" srcId="{4517680F-A10B-4220-91E8-9EF48DAB7DF8}" destId="{D816980E-F796-4B4F-947A-328BBE79ED6A}" srcOrd="0" destOrd="0" presId="urn:microsoft.com/office/officeart/2005/8/layout/orgChart1"/>
    <dgm:cxn modelId="{73E5D31A-A960-483D-8708-E2CE3ED08018}" type="presParOf" srcId="{D816980E-F796-4B4F-947A-328BBE79ED6A}" destId="{5785A0CA-724B-4B8D-87FF-852223267B77}" srcOrd="0" destOrd="0" presId="urn:microsoft.com/office/officeart/2005/8/layout/orgChart1"/>
    <dgm:cxn modelId="{693DDBF8-CEDF-4F55-87D1-2FB821D63CA9}" type="presParOf" srcId="{D816980E-F796-4B4F-947A-328BBE79ED6A}" destId="{7F953078-2284-4177-8E41-8F5AB9884598}" srcOrd="1" destOrd="0" presId="urn:microsoft.com/office/officeart/2005/8/layout/orgChart1"/>
    <dgm:cxn modelId="{A0257805-34E5-41A1-A941-AB2B7E2D2977}" type="presParOf" srcId="{4517680F-A10B-4220-91E8-9EF48DAB7DF8}" destId="{F814D42E-65CF-457C-A937-0F30E460E58B}" srcOrd="1" destOrd="0" presId="urn:microsoft.com/office/officeart/2005/8/layout/orgChart1"/>
    <dgm:cxn modelId="{978F77EC-F391-4929-8B09-DC1D3CE7BF92}" type="presParOf" srcId="{4517680F-A10B-4220-91E8-9EF48DAB7DF8}" destId="{D946893B-11B4-491D-B31A-BD0809804F12}" srcOrd="2" destOrd="0" presId="urn:microsoft.com/office/officeart/2005/8/layout/orgChart1"/>
    <dgm:cxn modelId="{318751C7-315E-48AC-938C-915278B6A1C2}" type="presParOf" srcId="{D946893B-11B4-491D-B31A-BD0809804F12}" destId="{D2FFF84D-DB31-4FF8-92F7-BC9300DCEA2D}" srcOrd="0" destOrd="0" presId="urn:microsoft.com/office/officeart/2005/8/layout/orgChart1"/>
    <dgm:cxn modelId="{9D85510D-2F47-4523-A2EA-063B465A69DA}" type="presParOf" srcId="{D946893B-11B4-491D-B31A-BD0809804F12}" destId="{5A834379-A833-49CD-9408-2BD26D02AF5D}" srcOrd="1" destOrd="0" presId="urn:microsoft.com/office/officeart/2005/8/layout/orgChart1"/>
    <dgm:cxn modelId="{EF067D62-8EA4-4A1C-85DE-4A853C088B17}" type="presParOf" srcId="{5A834379-A833-49CD-9408-2BD26D02AF5D}" destId="{55041E8A-60EA-4849-8312-5AAECEB81964}" srcOrd="0" destOrd="0" presId="urn:microsoft.com/office/officeart/2005/8/layout/orgChart1"/>
    <dgm:cxn modelId="{9B4F59B4-48BB-4E24-B2DD-06CF5BFEA37B}" type="presParOf" srcId="{55041E8A-60EA-4849-8312-5AAECEB81964}" destId="{28EA23BB-2399-45C3-8635-BCF4E3396BE5}" srcOrd="0" destOrd="0" presId="urn:microsoft.com/office/officeart/2005/8/layout/orgChart1"/>
    <dgm:cxn modelId="{BE64648B-2F14-4E11-A8CE-5B62B0D44A3A}" type="presParOf" srcId="{55041E8A-60EA-4849-8312-5AAECEB81964}" destId="{9543BF0C-4756-43B4-B9D7-AE516B74BBA4}" srcOrd="1" destOrd="0" presId="urn:microsoft.com/office/officeart/2005/8/layout/orgChart1"/>
    <dgm:cxn modelId="{F6FBAED4-13CE-496F-8BB2-BC34F18F6B99}" type="presParOf" srcId="{5A834379-A833-49CD-9408-2BD26D02AF5D}" destId="{E44C469E-2C8A-42CE-BAE2-7EE32FA65971}" srcOrd="1" destOrd="0" presId="urn:microsoft.com/office/officeart/2005/8/layout/orgChart1"/>
    <dgm:cxn modelId="{88842112-6323-45BD-8603-A1BD1047526A}" type="presParOf" srcId="{5A834379-A833-49CD-9408-2BD26D02AF5D}" destId="{7976CFF6-39F9-4824-B53B-4BA74ADA1DBF}" srcOrd="2" destOrd="0" presId="urn:microsoft.com/office/officeart/2005/8/layout/orgChart1"/>
    <dgm:cxn modelId="{A6ED030C-604E-413B-A8BA-E5E8CF408EBB}" type="presParOf" srcId="{D946893B-11B4-491D-B31A-BD0809804F12}" destId="{5CE0ACD5-3931-4E39-9609-95DD1DA2EF75}" srcOrd="2" destOrd="0" presId="urn:microsoft.com/office/officeart/2005/8/layout/orgChart1"/>
    <dgm:cxn modelId="{9D08F6D3-47E3-44D5-B31B-14261935BDBE}" type="presParOf" srcId="{D946893B-11B4-491D-B31A-BD0809804F12}" destId="{84065A38-C804-4A09-ABC0-F61B3C0CED70}" srcOrd="3" destOrd="0" presId="urn:microsoft.com/office/officeart/2005/8/layout/orgChart1"/>
    <dgm:cxn modelId="{D14241D7-BDC8-4A2D-B6FD-FAF3ADE16FCF}" type="presParOf" srcId="{84065A38-C804-4A09-ABC0-F61B3C0CED70}" destId="{47140A6C-1401-4DD8-B0AD-1C1154DDA89E}" srcOrd="0" destOrd="0" presId="urn:microsoft.com/office/officeart/2005/8/layout/orgChart1"/>
    <dgm:cxn modelId="{6E5D70C8-E182-41FA-8205-2A8E0A12A305}" type="presParOf" srcId="{47140A6C-1401-4DD8-B0AD-1C1154DDA89E}" destId="{2BA3BF4F-ED3F-4159-BF52-B37328949727}" srcOrd="0" destOrd="0" presId="urn:microsoft.com/office/officeart/2005/8/layout/orgChart1"/>
    <dgm:cxn modelId="{C0CA9C99-7886-4D71-A2BA-2B132D1EDCF4}" type="presParOf" srcId="{47140A6C-1401-4DD8-B0AD-1C1154DDA89E}" destId="{9541B657-B322-404E-9596-E40E52D893C7}" srcOrd="1" destOrd="0" presId="urn:microsoft.com/office/officeart/2005/8/layout/orgChart1"/>
    <dgm:cxn modelId="{92EC9C61-E002-4C52-9A25-29EB36ABF2FD}" type="presParOf" srcId="{84065A38-C804-4A09-ABC0-F61B3C0CED70}" destId="{6FB0521E-A226-4467-8D90-B1A6AE6F6018}" srcOrd="1" destOrd="0" presId="urn:microsoft.com/office/officeart/2005/8/layout/orgChart1"/>
    <dgm:cxn modelId="{18A384B2-D132-4D60-A921-EF21C98BF23D}" type="presParOf" srcId="{84065A38-C804-4A09-ABC0-F61B3C0CED70}" destId="{DB84C8F1-9997-48A3-8C22-04EBBA6EB90D}" srcOrd="2" destOrd="0" presId="urn:microsoft.com/office/officeart/2005/8/layout/orgChart1"/>
    <dgm:cxn modelId="{B8536404-4F13-4CF1-BF8F-286636997CD3}" type="presParOf" srcId="{D946893B-11B4-491D-B31A-BD0809804F12}" destId="{C1E44132-7B4C-4394-AE2B-C4B68781C1DE}" srcOrd="4" destOrd="0" presId="urn:microsoft.com/office/officeart/2005/8/layout/orgChart1"/>
    <dgm:cxn modelId="{1F10A537-4706-480A-9B00-4A5170986D71}" type="presParOf" srcId="{D946893B-11B4-491D-B31A-BD0809804F12}" destId="{6E99E8D1-AB14-42EC-A67F-F38899D679BD}" srcOrd="5" destOrd="0" presId="urn:microsoft.com/office/officeart/2005/8/layout/orgChart1"/>
    <dgm:cxn modelId="{1B08B6C1-A472-424C-B78B-AB2B62F6369E}" type="presParOf" srcId="{6E99E8D1-AB14-42EC-A67F-F38899D679BD}" destId="{C724EEE2-6E87-4767-9E7E-EFD31AEEAD5C}" srcOrd="0" destOrd="0" presId="urn:microsoft.com/office/officeart/2005/8/layout/orgChart1"/>
    <dgm:cxn modelId="{1A362B10-B1F9-4435-9BBA-4C5B9B022D2F}" type="presParOf" srcId="{C724EEE2-6E87-4767-9E7E-EFD31AEEAD5C}" destId="{A7C72C3B-F476-43CF-A92A-0549164DE3AA}" srcOrd="0" destOrd="0" presId="urn:microsoft.com/office/officeart/2005/8/layout/orgChart1"/>
    <dgm:cxn modelId="{1B68F5CA-FEB4-4861-82E2-F3B81495A04C}" type="presParOf" srcId="{C724EEE2-6E87-4767-9E7E-EFD31AEEAD5C}" destId="{D2CD8446-8D16-4400-AB6A-3907EE2588DF}" srcOrd="1" destOrd="0" presId="urn:microsoft.com/office/officeart/2005/8/layout/orgChart1"/>
    <dgm:cxn modelId="{9C71292C-BD6D-429C-BD68-3ABD487F5544}" type="presParOf" srcId="{6E99E8D1-AB14-42EC-A67F-F38899D679BD}" destId="{9E235CE0-3D43-417A-8F77-940090280A54}" srcOrd="1" destOrd="0" presId="urn:microsoft.com/office/officeart/2005/8/layout/orgChart1"/>
    <dgm:cxn modelId="{DE82CB62-F693-4566-9001-4227E57A6187}" type="presParOf" srcId="{6E99E8D1-AB14-42EC-A67F-F38899D679BD}" destId="{AC39B4BF-BA2C-4980-9E48-E3CDE92D8A69}" srcOrd="2" destOrd="0" presId="urn:microsoft.com/office/officeart/2005/8/layout/orgChart1"/>
    <dgm:cxn modelId="{C010D715-62FD-4201-AB3E-F5F7B31741BB}" type="presParOf" srcId="{D946893B-11B4-491D-B31A-BD0809804F12}" destId="{0D0FFFD2-4258-4E7B-8D56-C3B4F80B1739}" srcOrd="6" destOrd="0" presId="urn:microsoft.com/office/officeart/2005/8/layout/orgChart1"/>
    <dgm:cxn modelId="{BDFE5CBB-C2D2-46AE-9728-94F0B18347AF}" type="presParOf" srcId="{D946893B-11B4-491D-B31A-BD0809804F12}" destId="{7FB0FD89-172F-4EB7-8BDD-4F8B9D95F360}" srcOrd="7" destOrd="0" presId="urn:microsoft.com/office/officeart/2005/8/layout/orgChart1"/>
    <dgm:cxn modelId="{7639A70A-BBD5-4A09-9394-0570B69AD52D}" type="presParOf" srcId="{7FB0FD89-172F-4EB7-8BDD-4F8B9D95F360}" destId="{246EB653-5848-4D60-B760-65366D7DAE0E}" srcOrd="0" destOrd="0" presId="urn:microsoft.com/office/officeart/2005/8/layout/orgChart1"/>
    <dgm:cxn modelId="{66612809-211C-48CE-ABE0-14E38E613C0F}" type="presParOf" srcId="{246EB653-5848-4D60-B760-65366D7DAE0E}" destId="{45BDE8B7-10E5-4086-A78D-83E388112634}" srcOrd="0" destOrd="0" presId="urn:microsoft.com/office/officeart/2005/8/layout/orgChart1"/>
    <dgm:cxn modelId="{D7C0A301-5434-4782-89EC-59A02E190754}" type="presParOf" srcId="{246EB653-5848-4D60-B760-65366D7DAE0E}" destId="{D2B4730A-616E-4B7C-ADAF-D968649303DD}" srcOrd="1" destOrd="0" presId="urn:microsoft.com/office/officeart/2005/8/layout/orgChart1"/>
    <dgm:cxn modelId="{51A07D0C-76DD-43B2-A336-2C717757AD0C}" type="presParOf" srcId="{7FB0FD89-172F-4EB7-8BDD-4F8B9D95F360}" destId="{88C231DE-675C-465C-AE7F-14A591ACACB2}" srcOrd="1" destOrd="0" presId="urn:microsoft.com/office/officeart/2005/8/layout/orgChart1"/>
    <dgm:cxn modelId="{449539ED-6C5E-4035-97FE-ECA83EC2C876}" type="presParOf" srcId="{7FB0FD89-172F-4EB7-8BDD-4F8B9D95F360}" destId="{4FF3F965-B235-4B93-9D71-1A5E69ACD60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FFFD2-4258-4E7B-8D56-C3B4F80B1739}">
      <dsp:nvSpPr>
        <dsp:cNvPr id="0" name=""/>
        <dsp:cNvSpPr/>
      </dsp:nvSpPr>
      <dsp:spPr>
        <a:xfrm>
          <a:off x="5261545" y="3308106"/>
          <a:ext cx="103919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957"/>
              </a:lnTo>
              <a:lnTo>
                <a:pt x="103919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44132-7B4C-4394-AE2B-C4B68781C1DE}">
      <dsp:nvSpPr>
        <dsp:cNvPr id="0" name=""/>
        <dsp:cNvSpPr/>
      </dsp:nvSpPr>
      <dsp:spPr>
        <a:xfrm>
          <a:off x="5157626" y="3308106"/>
          <a:ext cx="103919" cy="1157957"/>
        </a:xfrm>
        <a:custGeom>
          <a:avLst/>
          <a:gdLst/>
          <a:ahLst/>
          <a:cxnLst/>
          <a:rect l="0" t="0" r="0" b="0"/>
          <a:pathLst>
            <a:path>
              <a:moveTo>
                <a:pt x="103919" y="0"/>
              </a:moveTo>
              <a:lnTo>
                <a:pt x="103919" y="1157957"/>
              </a:lnTo>
              <a:lnTo>
                <a:pt x="0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0ACD5-3931-4E39-9609-95DD1DA2EF75}">
      <dsp:nvSpPr>
        <dsp:cNvPr id="0" name=""/>
        <dsp:cNvSpPr/>
      </dsp:nvSpPr>
      <dsp:spPr>
        <a:xfrm>
          <a:off x="5261545" y="3308106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03919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FFF84D-DB31-4FF8-92F7-BC9300DCEA2D}">
      <dsp:nvSpPr>
        <dsp:cNvPr id="0" name=""/>
        <dsp:cNvSpPr/>
      </dsp:nvSpPr>
      <dsp:spPr>
        <a:xfrm>
          <a:off x="5157626" y="3308106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103919" y="0"/>
              </a:moveTo>
              <a:lnTo>
                <a:pt x="103919" y="455265"/>
              </a:lnTo>
              <a:lnTo>
                <a:pt x="0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C5E16-0E27-4BB5-BB33-9728371B3A02}">
      <dsp:nvSpPr>
        <dsp:cNvPr id="0" name=""/>
        <dsp:cNvSpPr/>
      </dsp:nvSpPr>
      <dsp:spPr>
        <a:xfrm>
          <a:off x="4064000" y="497338"/>
          <a:ext cx="702691" cy="2563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341"/>
              </a:lnTo>
              <a:lnTo>
                <a:pt x="702691" y="25633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BBB46-9F5A-4817-B21A-E40CDBDB936A}">
      <dsp:nvSpPr>
        <dsp:cNvPr id="0" name=""/>
        <dsp:cNvSpPr/>
      </dsp:nvSpPr>
      <dsp:spPr>
        <a:xfrm>
          <a:off x="2866454" y="3308106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03919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62AEF-93EE-4E18-8562-B075EA0A6FD1}">
      <dsp:nvSpPr>
        <dsp:cNvPr id="0" name=""/>
        <dsp:cNvSpPr/>
      </dsp:nvSpPr>
      <dsp:spPr>
        <a:xfrm>
          <a:off x="2762535" y="3308106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103919" y="0"/>
              </a:moveTo>
              <a:lnTo>
                <a:pt x="103919" y="455265"/>
              </a:lnTo>
              <a:lnTo>
                <a:pt x="0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F79AE-06F1-400E-8470-DB68BF15927B}">
      <dsp:nvSpPr>
        <dsp:cNvPr id="0" name=""/>
        <dsp:cNvSpPr/>
      </dsp:nvSpPr>
      <dsp:spPr>
        <a:xfrm>
          <a:off x="3361308" y="497338"/>
          <a:ext cx="702691" cy="2563341"/>
        </a:xfrm>
        <a:custGeom>
          <a:avLst/>
          <a:gdLst/>
          <a:ahLst/>
          <a:cxnLst/>
          <a:rect l="0" t="0" r="0" b="0"/>
          <a:pathLst>
            <a:path>
              <a:moveTo>
                <a:pt x="702691" y="0"/>
              </a:moveTo>
              <a:lnTo>
                <a:pt x="702691" y="2563341"/>
              </a:lnTo>
              <a:lnTo>
                <a:pt x="0" y="25633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4CF37-CCA2-4507-AA57-257AADC004CD}">
      <dsp:nvSpPr>
        <dsp:cNvPr id="0" name=""/>
        <dsp:cNvSpPr/>
      </dsp:nvSpPr>
      <dsp:spPr>
        <a:xfrm>
          <a:off x="4064000" y="497338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03919" y="4552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5FA47-5BB1-4BFC-B89D-5BD0040F8115}">
      <dsp:nvSpPr>
        <dsp:cNvPr id="0" name=""/>
        <dsp:cNvSpPr/>
      </dsp:nvSpPr>
      <dsp:spPr>
        <a:xfrm>
          <a:off x="2762535" y="1200030"/>
          <a:ext cx="103919" cy="1157957"/>
        </a:xfrm>
        <a:custGeom>
          <a:avLst/>
          <a:gdLst/>
          <a:ahLst/>
          <a:cxnLst/>
          <a:rect l="0" t="0" r="0" b="0"/>
          <a:pathLst>
            <a:path>
              <a:moveTo>
                <a:pt x="103919" y="0"/>
              </a:moveTo>
              <a:lnTo>
                <a:pt x="103919" y="1157957"/>
              </a:lnTo>
              <a:lnTo>
                <a:pt x="0" y="1157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57886-F74B-428D-A8CD-1C2484CD1CAB}">
      <dsp:nvSpPr>
        <dsp:cNvPr id="0" name=""/>
        <dsp:cNvSpPr/>
      </dsp:nvSpPr>
      <dsp:spPr>
        <a:xfrm>
          <a:off x="2866454" y="1200030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265"/>
              </a:lnTo>
              <a:lnTo>
                <a:pt x="103919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838F3-E624-4E9E-86E9-ACEECC7899AE}">
      <dsp:nvSpPr>
        <dsp:cNvPr id="0" name=""/>
        <dsp:cNvSpPr/>
      </dsp:nvSpPr>
      <dsp:spPr>
        <a:xfrm>
          <a:off x="2762535" y="1200030"/>
          <a:ext cx="103919" cy="455265"/>
        </a:xfrm>
        <a:custGeom>
          <a:avLst/>
          <a:gdLst/>
          <a:ahLst/>
          <a:cxnLst/>
          <a:rect l="0" t="0" r="0" b="0"/>
          <a:pathLst>
            <a:path>
              <a:moveTo>
                <a:pt x="103919" y="0"/>
              </a:moveTo>
              <a:lnTo>
                <a:pt x="103919" y="455265"/>
              </a:lnTo>
              <a:lnTo>
                <a:pt x="0" y="4552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68A22-293D-445A-9404-96F4646FF166}">
      <dsp:nvSpPr>
        <dsp:cNvPr id="0" name=""/>
        <dsp:cNvSpPr/>
      </dsp:nvSpPr>
      <dsp:spPr>
        <a:xfrm>
          <a:off x="3361308" y="497338"/>
          <a:ext cx="702691" cy="455265"/>
        </a:xfrm>
        <a:custGeom>
          <a:avLst/>
          <a:gdLst/>
          <a:ahLst/>
          <a:cxnLst/>
          <a:rect l="0" t="0" r="0" b="0"/>
          <a:pathLst>
            <a:path>
              <a:moveTo>
                <a:pt x="702691" y="0"/>
              </a:moveTo>
              <a:lnTo>
                <a:pt x="702691" y="455265"/>
              </a:lnTo>
              <a:lnTo>
                <a:pt x="0" y="4552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2B0CB-D74D-40E1-ADD1-55EC70543D93}">
      <dsp:nvSpPr>
        <dsp:cNvPr id="0" name=""/>
        <dsp:cNvSpPr/>
      </dsp:nvSpPr>
      <dsp:spPr>
        <a:xfrm>
          <a:off x="4018280" y="497338"/>
          <a:ext cx="91440" cy="44239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239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8E2CC-A866-4896-8351-57D78536223D}">
      <dsp:nvSpPr>
        <dsp:cNvPr id="0" name=""/>
        <dsp:cNvSpPr/>
      </dsp:nvSpPr>
      <dsp:spPr>
        <a:xfrm>
          <a:off x="3569146" y="2484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600" kern="1200" dirty="0"/>
            <a:t>INDEX</a:t>
          </a:r>
        </a:p>
      </dsp:txBody>
      <dsp:txXfrm>
        <a:off x="3569146" y="2484"/>
        <a:ext cx="989707" cy="494853"/>
      </dsp:txXfrm>
    </dsp:sp>
    <dsp:sp modelId="{EF380188-89C5-493E-89FE-A1CED4A6DF98}">
      <dsp:nvSpPr>
        <dsp:cNvPr id="0" name=""/>
        <dsp:cNvSpPr/>
      </dsp:nvSpPr>
      <dsp:spPr>
        <a:xfrm>
          <a:off x="3569146" y="4921328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600" kern="1200" dirty="0"/>
            <a:t>GALERIJA</a:t>
          </a:r>
        </a:p>
      </dsp:txBody>
      <dsp:txXfrm>
        <a:off x="3569146" y="4921328"/>
        <a:ext cx="989707" cy="494853"/>
      </dsp:txXfrm>
    </dsp:sp>
    <dsp:sp modelId="{78D6CD29-D49D-4D0E-9A60-9CA6C88A8735}">
      <dsp:nvSpPr>
        <dsp:cNvPr id="0" name=""/>
        <dsp:cNvSpPr/>
      </dsp:nvSpPr>
      <dsp:spPr>
        <a:xfrm>
          <a:off x="2371600" y="70517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600" kern="1200" dirty="0"/>
            <a:t>HOBIJI</a:t>
          </a:r>
        </a:p>
      </dsp:txBody>
      <dsp:txXfrm>
        <a:off x="2371600" y="705176"/>
        <a:ext cx="989707" cy="494853"/>
      </dsp:txXfrm>
    </dsp:sp>
    <dsp:sp modelId="{E12A3FD2-7A75-4F6F-87AB-85A2C540F982}">
      <dsp:nvSpPr>
        <dsp:cNvPr id="0" name=""/>
        <dsp:cNvSpPr/>
      </dsp:nvSpPr>
      <dsp:spPr>
        <a:xfrm>
          <a:off x="1772828" y="1407868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600" kern="1200" dirty="0"/>
            <a:t>šport</a:t>
          </a:r>
        </a:p>
      </dsp:txBody>
      <dsp:txXfrm>
        <a:off x="1772828" y="1407868"/>
        <a:ext cx="989707" cy="494853"/>
      </dsp:txXfrm>
    </dsp:sp>
    <dsp:sp modelId="{67FB5BBA-F057-4FF8-8421-2371DA1AF8E9}">
      <dsp:nvSpPr>
        <dsp:cNvPr id="0" name=""/>
        <dsp:cNvSpPr/>
      </dsp:nvSpPr>
      <dsp:spPr>
        <a:xfrm>
          <a:off x="2970373" y="1407868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600" kern="1200" dirty="0"/>
            <a:t>Prosti čas</a:t>
          </a:r>
        </a:p>
      </dsp:txBody>
      <dsp:txXfrm>
        <a:off x="2970373" y="1407868"/>
        <a:ext cx="989707" cy="494853"/>
      </dsp:txXfrm>
    </dsp:sp>
    <dsp:sp modelId="{B8F467B9-07D1-48EB-A39C-AA4D47D03497}">
      <dsp:nvSpPr>
        <dsp:cNvPr id="0" name=""/>
        <dsp:cNvSpPr/>
      </dsp:nvSpPr>
      <dsp:spPr>
        <a:xfrm>
          <a:off x="1772828" y="2110560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600" kern="1200" dirty="0"/>
            <a:t>ostalo</a:t>
          </a:r>
        </a:p>
      </dsp:txBody>
      <dsp:txXfrm>
        <a:off x="1772828" y="2110560"/>
        <a:ext cx="989707" cy="494853"/>
      </dsp:txXfrm>
    </dsp:sp>
    <dsp:sp modelId="{C6CBBE79-F940-41CD-A117-BBDF7F5C5C42}">
      <dsp:nvSpPr>
        <dsp:cNvPr id="0" name=""/>
        <dsp:cNvSpPr/>
      </dsp:nvSpPr>
      <dsp:spPr>
        <a:xfrm>
          <a:off x="4167919" y="70517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600" kern="1200" dirty="0"/>
            <a:t>O MENI + ostalo</a:t>
          </a:r>
        </a:p>
      </dsp:txBody>
      <dsp:txXfrm>
        <a:off x="4167919" y="705176"/>
        <a:ext cx="989707" cy="494853"/>
      </dsp:txXfrm>
    </dsp:sp>
    <dsp:sp modelId="{D82E6528-7B51-4509-AA56-D3D6E213910F}">
      <dsp:nvSpPr>
        <dsp:cNvPr id="0" name=""/>
        <dsp:cNvSpPr/>
      </dsp:nvSpPr>
      <dsp:spPr>
        <a:xfrm>
          <a:off x="2371600" y="2813252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600" kern="1200" dirty="0"/>
            <a:t>PROJEKTI</a:t>
          </a:r>
        </a:p>
      </dsp:txBody>
      <dsp:txXfrm>
        <a:off x="2371600" y="2813252"/>
        <a:ext cx="989707" cy="494853"/>
      </dsp:txXfrm>
    </dsp:sp>
    <dsp:sp modelId="{13A96281-3BA8-485C-B218-6927D8D796A0}">
      <dsp:nvSpPr>
        <dsp:cNvPr id="0" name=""/>
        <dsp:cNvSpPr/>
      </dsp:nvSpPr>
      <dsp:spPr>
        <a:xfrm>
          <a:off x="1772828" y="3515944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600" kern="1200" dirty="0"/>
            <a:t>galerija</a:t>
          </a:r>
        </a:p>
      </dsp:txBody>
      <dsp:txXfrm>
        <a:off x="1772828" y="3515944"/>
        <a:ext cx="989707" cy="494853"/>
      </dsp:txXfrm>
    </dsp:sp>
    <dsp:sp modelId="{77B6F59C-7AB1-4059-9373-81EEE4F4AF67}">
      <dsp:nvSpPr>
        <dsp:cNvPr id="0" name=""/>
        <dsp:cNvSpPr/>
      </dsp:nvSpPr>
      <dsp:spPr>
        <a:xfrm>
          <a:off x="2970373" y="3515944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600" kern="1200" dirty="0"/>
            <a:t>Osebni p.</a:t>
          </a:r>
        </a:p>
      </dsp:txBody>
      <dsp:txXfrm>
        <a:off x="2970373" y="3515944"/>
        <a:ext cx="989707" cy="494853"/>
      </dsp:txXfrm>
    </dsp:sp>
    <dsp:sp modelId="{5785A0CA-724B-4B8D-87FF-852223267B77}">
      <dsp:nvSpPr>
        <dsp:cNvPr id="0" name=""/>
        <dsp:cNvSpPr/>
      </dsp:nvSpPr>
      <dsp:spPr>
        <a:xfrm>
          <a:off x="4766691" y="2813252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600" kern="1200" dirty="0"/>
            <a:t>DRUŽINA</a:t>
          </a:r>
        </a:p>
      </dsp:txBody>
      <dsp:txXfrm>
        <a:off x="4766691" y="2813252"/>
        <a:ext cx="989707" cy="494853"/>
      </dsp:txXfrm>
    </dsp:sp>
    <dsp:sp modelId="{28EA23BB-2399-45C3-8635-BCF4E3396BE5}">
      <dsp:nvSpPr>
        <dsp:cNvPr id="0" name=""/>
        <dsp:cNvSpPr/>
      </dsp:nvSpPr>
      <dsp:spPr>
        <a:xfrm>
          <a:off x="4167919" y="3515944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600" kern="1200" dirty="0"/>
            <a:t>Oče</a:t>
          </a:r>
        </a:p>
      </dsp:txBody>
      <dsp:txXfrm>
        <a:off x="4167919" y="3515944"/>
        <a:ext cx="989707" cy="494853"/>
      </dsp:txXfrm>
    </dsp:sp>
    <dsp:sp modelId="{2BA3BF4F-ED3F-4159-BF52-B37328949727}">
      <dsp:nvSpPr>
        <dsp:cNvPr id="0" name=""/>
        <dsp:cNvSpPr/>
      </dsp:nvSpPr>
      <dsp:spPr>
        <a:xfrm>
          <a:off x="5365464" y="3515944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600" kern="1200" dirty="0"/>
            <a:t>Mati</a:t>
          </a:r>
        </a:p>
      </dsp:txBody>
      <dsp:txXfrm>
        <a:off x="5365464" y="3515944"/>
        <a:ext cx="989707" cy="494853"/>
      </dsp:txXfrm>
    </dsp:sp>
    <dsp:sp modelId="{A7C72C3B-F476-43CF-A92A-0549164DE3AA}">
      <dsp:nvSpPr>
        <dsp:cNvPr id="0" name=""/>
        <dsp:cNvSpPr/>
      </dsp:nvSpPr>
      <dsp:spPr>
        <a:xfrm>
          <a:off x="4167919" y="421863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600" kern="1200" dirty="0"/>
            <a:t>Brat</a:t>
          </a:r>
        </a:p>
      </dsp:txBody>
      <dsp:txXfrm>
        <a:off x="4167919" y="4218636"/>
        <a:ext cx="989707" cy="494853"/>
      </dsp:txXfrm>
    </dsp:sp>
    <dsp:sp modelId="{45BDE8B7-10E5-4086-A78D-83E388112634}">
      <dsp:nvSpPr>
        <dsp:cNvPr id="0" name=""/>
        <dsp:cNvSpPr/>
      </dsp:nvSpPr>
      <dsp:spPr>
        <a:xfrm>
          <a:off x="5365464" y="4218636"/>
          <a:ext cx="989707" cy="494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1600" kern="1200" dirty="0"/>
            <a:t>Maček</a:t>
          </a:r>
        </a:p>
      </dsp:txBody>
      <dsp:txXfrm>
        <a:off x="5365464" y="4218636"/>
        <a:ext cx="989707" cy="494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53427AC-C26B-4B1D-AE08-2A73ACD86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43D7040-3A8D-4AC1-8AC0-B15AC61D4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95FFB078-45FF-4036-B3F7-2B4ABA3E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F33E-FEF0-4855-AA62-3608510F0D0F}" type="datetimeFigureOut">
              <a:rPr lang="sl-SI" smtClean="0"/>
              <a:t>16. 04. 2021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69E592A2-E8D0-4139-84FE-47718EAF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5AA6BFBE-EE33-4FFF-B843-B520061C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67F3-5AB6-4CDB-81B2-5026F5C573B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6306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CD85631-D46A-42CE-AFA0-764511C7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847D1146-A63C-49A8-AABA-A8AB2EB4D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1EBE350-32DF-41D6-9BFB-18808CF7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F33E-FEF0-4855-AA62-3608510F0D0F}" type="datetimeFigureOut">
              <a:rPr lang="sl-SI" smtClean="0"/>
              <a:t>16. 04. 2021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DD287BFB-A8AD-4C7F-9760-31F06E05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09A50DD1-A824-4F94-A4E8-962F6A71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67F3-5AB6-4CDB-81B2-5026F5C573B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2390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8359261B-594D-4AFA-81DC-04B646734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BE7B5A5D-32F1-441C-A5E1-7627C5DF6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B563B63-4E18-41CE-8371-33DDEB99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F33E-FEF0-4855-AA62-3608510F0D0F}" type="datetimeFigureOut">
              <a:rPr lang="sl-SI" smtClean="0"/>
              <a:t>16. 04. 2021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86FD5ADF-A3AA-4855-A40A-7FF6771A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D42C4108-1349-4DF5-BBE8-19617D13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67F3-5AB6-4CDB-81B2-5026F5C573B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4141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1466CC6-A466-4E80-BF1E-5BB2386D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68AE8DE-AD51-439B-A05F-DE53D0A87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A6C1934-87AB-4B0E-8EB6-41BEA085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F33E-FEF0-4855-AA62-3608510F0D0F}" type="datetimeFigureOut">
              <a:rPr lang="sl-SI" smtClean="0"/>
              <a:t>16. 04. 2021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A0636A9-B8AC-4E11-A534-C1BCF1D2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FDFCEC6-926A-4EFB-8D0A-5F63E9C4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67F3-5AB6-4CDB-81B2-5026F5C573B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5607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37C21D-C581-4797-A542-D6ABCAE5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4B6541FE-2237-452D-B77F-38D80C68C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B794A97-8735-49F4-81A3-70AAC0E9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F33E-FEF0-4855-AA62-3608510F0D0F}" type="datetimeFigureOut">
              <a:rPr lang="sl-SI" smtClean="0"/>
              <a:t>16. 04. 2021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57F2C105-4C80-43AF-B11C-430C5508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7FAD4F3F-096D-49D2-B5A3-A1CFE864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67F3-5AB6-4CDB-81B2-5026F5C573B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7061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6E18341-8D3B-4EE1-9067-DCAEFE2B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C4825A8-217C-4B6B-8550-79E4F79ED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5E9B0B54-6AB5-43A0-AC19-7C6868301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62AC0065-F1C7-47CB-811F-431689B1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F33E-FEF0-4855-AA62-3608510F0D0F}" type="datetimeFigureOut">
              <a:rPr lang="sl-SI" smtClean="0"/>
              <a:t>16. 04. 2021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A1781764-373B-4917-9683-C0F369FA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1EFDDB41-E5CF-4916-A851-FDCC1FDF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67F3-5AB6-4CDB-81B2-5026F5C573B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9762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9258256-39CF-4A35-B56A-D85FA41A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36C09D3D-A048-4AB2-9460-D0D8CD1CF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5A95794D-0630-4B49-AA33-BAC9971E4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9C5CB467-3EE7-441F-B9D4-ADBA91CDB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538AA4E4-FF58-4148-8002-A1849E175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ED923498-6A10-450E-BF22-458AB9D9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F33E-FEF0-4855-AA62-3608510F0D0F}" type="datetimeFigureOut">
              <a:rPr lang="sl-SI" smtClean="0"/>
              <a:t>16. 04. 2021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3DD7E800-05C4-4AF1-925A-56DCEDA3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D8608B23-843E-4A77-84B5-F5B11137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67F3-5AB6-4CDB-81B2-5026F5C573B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6307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C836055-B6CB-4BE6-BC3E-CD809E8E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009ADAB7-5834-4FCB-A570-87DBBD40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F33E-FEF0-4855-AA62-3608510F0D0F}" type="datetimeFigureOut">
              <a:rPr lang="sl-SI" smtClean="0"/>
              <a:t>16. 04. 2021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6B8B7983-9693-4E4C-B580-46B94652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C6A2A0AF-C893-4853-AD07-28172C24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67F3-5AB6-4CDB-81B2-5026F5C573B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9328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35AF5215-B12B-417D-B198-9E783B9B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F33E-FEF0-4855-AA62-3608510F0D0F}" type="datetimeFigureOut">
              <a:rPr lang="sl-SI" smtClean="0"/>
              <a:t>16. 04. 2021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B831F50D-10B1-488F-A72E-E5D2533E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150BED9F-747A-4CF6-891B-203019F8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67F3-5AB6-4CDB-81B2-5026F5C573B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8176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EB5DAC8-39D3-4126-A2D2-DC087EDF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15E7FAA-0D15-41E8-8967-D8B07D2D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589C8A8C-6933-4DCC-9333-7D6C1DE95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C801698E-1654-4997-8313-DA590A90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F33E-FEF0-4855-AA62-3608510F0D0F}" type="datetimeFigureOut">
              <a:rPr lang="sl-SI" smtClean="0"/>
              <a:t>16. 04. 2021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0197DCD2-E588-4307-B418-10F27DA7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A0A38BBA-D63A-4CEE-ABB3-836E478B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67F3-5AB6-4CDB-81B2-5026F5C573B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8376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BC5407B-D613-4746-8325-D7743CCD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0D8B8C88-95E2-46CA-8314-726466E72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14B30A85-DF4D-43D4-ADC8-2A840EB4B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C4B4B925-F59C-4698-BDBE-81F02F12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F33E-FEF0-4855-AA62-3608510F0D0F}" type="datetimeFigureOut">
              <a:rPr lang="sl-SI" smtClean="0"/>
              <a:t>16. 04. 2021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2D182D50-84CE-41F8-B9B5-E498C835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0E9C9235-6BE8-441C-8DC4-60C09CDA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67F3-5AB6-4CDB-81B2-5026F5C573B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478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49920E87-E6CB-41C3-91FD-3687A65A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853B69F2-26B0-4578-8DD6-8CB100A79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34EC9E54-CFA2-4DDD-AFB3-A0ADB62F1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6F33E-FEF0-4855-AA62-3608510F0D0F}" type="datetimeFigureOut">
              <a:rPr lang="sl-SI" smtClean="0"/>
              <a:t>16. 04. 2021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5E52B3B5-D29B-44FD-9A2B-9B81BDA4F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55B69D5-853A-4864-8215-DDB3E2DBE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767F3-5AB6-4CDB-81B2-5026F5C573B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0809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72D4B7-BA4A-4F78-B5B0-D843D087A3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447830"/>
              </p:ext>
            </p:extLst>
          </p:nvPr>
        </p:nvGraphicFramePr>
        <p:xfrm>
          <a:off x="2101668" y="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7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</Words>
  <Application>Microsoft Office PowerPoint</Application>
  <PresentationFormat>Širokozaslonsko</PresentationFormat>
  <Paragraphs>15</Paragraphs>
  <Slides>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Officeova tema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Matic Panjtar</dc:creator>
  <cp:lastModifiedBy>Matic Panjtar</cp:lastModifiedBy>
  <cp:revision>4</cp:revision>
  <dcterms:created xsi:type="dcterms:W3CDTF">2021-03-12T08:57:09Z</dcterms:created>
  <dcterms:modified xsi:type="dcterms:W3CDTF">2021-04-15T22:34:13Z</dcterms:modified>
</cp:coreProperties>
</file>