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vtolog.si/" TargetMode="External"/><Relationship Id="rId2" Type="http://schemas.openxmlformats.org/officeDocument/2006/relationships/hyperlink" Target="https://www.policija.si/seznami/ukradenavozila/uv_prikaz.php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sl-SI" dirty="0"/>
              <a:t>Ukradena vozila v Sloveniji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>
                <a:hlinkClick r:id="rId2"/>
              </a:rPr>
              <a:t>https://www.policija.si/seznami/ukradenavozila/uv_prikaz.php</a:t>
            </a:r>
            <a:r>
              <a:rPr lang="sl-SI" sz="1600" dirty="0"/>
              <a:t> (Seznam ukradenih vozil na spletni strani policije.</a:t>
            </a:r>
          </a:p>
          <a:p>
            <a:pPr>
              <a:buFontTx/>
              <a:buChar char="-"/>
            </a:pPr>
            <a:r>
              <a:rPr lang="en-US" sz="1600" dirty="0">
                <a:hlinkClick r:id="rId3"/>
              </a:rPr>
              <a:t>https://avtolog.si/</a:t>
            </a:r>
            <a:r>
              <a:rPr lang="sl-SI" sz="1600" dirty="0"/>
              <a:t> (spletna stran avtolog, uporaba pajka/parser).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Policija (seznam vozil), avtolog(podatki o vozilu).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Tipi: znamka, model, reg. št., št. šasije, barva, datum,...</a:t>
            </a:r>
          </a:p>
          <a:p>
            <a:pPr>
              <a:buFontTx/>
              <a:buChar char="-"/>
            </a:pPr>
            <a:r>
              <a:rPr lang="sl-SI" sz="1600" dirty="0"/>
              <a:t>Cca 16000-17000 vozil.</a:t>
            </a:r>
          </a:p>
          <a:p>
            <a:pPr>
              <a:buFontTx/>
              <a:buChar char="-"/>
            </a:pPr>
            <a:r>
              <a:rPr lang="sl-SI" sz="1600" dirty="0"/>
              <a:t>Mankajoči atributi (cca.150).</a:t>
            </a:r>
          </a:p>
          <a:p>
            <a:pPr>
              <a:buFontTx/>
              <a:buChar char="-"/>
            </a:pPr>
            <a:r>
              <a:rPr lang="sl-SI" sz="1600" dirty="0"/>
              <a:t>Uporabnost dosegli s parserjem. Pomankljive izločili ali uporabili po vsebovanih atributih.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Združili seznam ukradenih vozil (policija) in tehnične lastnosti (avtolog)</a:t>
            </a:r>
            <a:endParaRPr lang="en-US" sz="1600" dirty="0"/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Verjetnost, da nam v določenem mestu ukradejo vozilo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Največkrat ukradeno vozilo glede na: mesto, znamko, model, barvo,...)</a:t>
            </a:r>
          </a:p>
          <a:p>
            <a:pPr>
              <a:buFontTx/>
              <a:buChar char="-"/>
            </a:pPr>
            <a:r>
              <a:rPr lang="sl-SI" sz="1600" dirty="0"/>
              <a:t>Št. „posebnih“ vozil katera so ukradena (policija, diplomatska,...)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dirty="0"/>
              <a:t>Matic Brovč</a:t>
            </a:r>
          </a:p>
          <a:p>
            <a:r>
              <a:rPr lang="sl-SI" dirty="0"/>
              <a:t>Adnan Ćuskić</a:t>
            </a:r>
          </a:p>
          <a:p>
            <a:r>
              <a:rPr lang="sl-SI" dirty="0"/>
              <a:t>Patrik Bogataj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26. 5. 2021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PR20-21,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l-SI" sz="1600" dirty="0"/>
              <a:t>Cilj 1 smo dosegli tako, da smo prvo spisali pajka, ki nam je na podlagi imena mesta pridobil število prebivalcev. Nato smo prešteli število ukradenih vozil iz mesta X in leta Y. Končen rezultat pa smo dobili tako, da smo dobljeno število delili s številom prebivalcev.</a:t>
            </a:r>
          </a:p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r>
              <a:rPr lang="sl-SI" sz="1600" dirty="0"/>
              <a:t>Cilj 2 (največkrat ukradeno vozilo glede na posamezen parameter) smo dosegli tako, smo s sortiranjem glede na želen atribut naredili poizvedbe in za boljšo točnost rezultatov odstranili vozila s pomankljivimi podatki.</a:t>
            </a:r>
          </a:p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r>
              <a:rPr lang="sl-SI" sz="1600" dirty="0"/>
              <a:t>Cilj 3(št. „posebnih vozil“) smo dosegli ponovno s filtriranjem podatkov. Za ta cilj smo se vsi strinjali, da bi znal predstavljati neko nenavadnost/zanimivost.</a:t>
            </a:r>
            <a:endParaRPr lang="en-US" sz="16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sl-SI" sz="1600" dirty="0"/>
              <a:t>Cilj1: vsak uporabnik lahko vnese podatke v funkcijo verjetnostKraje („mesto“, leto) in mu funkcija vrne rezultat kakšna je verjetnost, da mu v željenem letu ukradejo avto v željenem mestu. Primer za celje leta 2021: verjetnost je 0,00011.</a:t>
            </a:r>
          </a:p>
          <a:p>
            <a:endParaRPr lang="sl-SI" sz="1600" dirty="0"/>
          </a:p>
          <a:p>
            <a:pPr marL="0" indent="0">
              <a:buNone/>
            </a:pPr>
            <a:endParaRPr lang="sl-SI" sz="1600" dirty="0"/>
          </a:p>
          <a:p>
            <a:r>
              <a:rPr lang="sl-SI" sz="1600" dirty="0"/>
              <a:t>Cilj2: Največkrat ukradena vozila so:  LJ, VW, Golf, 2017, starejše od 4 let, osebam 22-50 let, sive barve.</a:t>
            </a:r>
          </a:p>
          <a:p>
            <a:endParaRPr lang="sl-SI" sz="1600" dirty="0"/>
          </a:p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endParaRPr lang="sl-SI" sz="1600" dirty="0"/>
          </a:p>
          <a:p>
            <a:r>
              <a:rPr lang="sl-SI" sz="1600" dirty="0"/>
              <a:t>Cilj3: </a:t>
            </a:r>
          </a:p>
          <a:p>
            <a:pPr lvl="1"/>
            <a:r>
              <a:rPr lang="sl-SI" sz="1300" dirty="0"/>
              <a:t>št. Ukradenih policijskih vozil: 12</a:t>
            </a:r>
          </a:p>
          <a:p>
            <a:pPr lvl="1"/>
            <a:r>
              <a:rPr lang="sl-SI" sz="1300" dirty="0"/>
              <a:t>Št. Ukradenih diplomatskih vozil: 5 +10</a:t>
            </a:r>
            <a:endParaRPr lang="en-US" sz="13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668A06B-2CBE-8E42-B985-DC98A50F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26. 5. 2021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BB4B97E-555A-AE4F-90AA-C9B0BF57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PR20-21,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0F626F-71A4-4FF1-8050-656AEF49F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57" y="526001"/>
            <a:ext cx="4246799" cy="174750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D0160FF1-7628-9740-A79A-378A3A9E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26. 5. 2021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BEAE6784-881C-C947-A966-74DF2723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PR20-21,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61FD0-9363-4E71-9B65-BB8ADAA65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90" y="1399754"/>
            <a:ext cx="4820344" cy="2249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33969-C45F-4F8C-9644-2BA881811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1" y="2273507"/>
            <a:ext cx="4246799" cy="240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397</Words>
  <Application>Microsoft Office PowerPoint</Application>
  <PresentationFormat>On-screen Show (16:9)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Ukradena vozila v Sloveniji</vt:lpstr>
      <vt:lpstr>PowerPoint Presentation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patrik bogataj</cp:lastModifiedBy>
  <cp:revision>32</cp:revision>
  <dcterms:created xsi:type="dcterms:W3CDTF">2020-04-03T06:53:29Z</dcterms:created>
  <dcterms:modified xsi:type="dcterms:W3CDTF">2021-05-25T15:28:27Z</dcterms:modified>
  <cp:category/>
</cp:coreProperties>
</file>