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58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4"/>
    <p:restoredTop sz="94694"/>
  </p:normalViewPr>
  <p:slideViewPr>
    <p:cSldViewPr snapToGrid="0" snapToObjects="1">
      <p:cViewPr varScale="1">
        <p:scale>
          <a:sx n="138" d="100"/>
          <a:sy n="138" d="100"/>
        </p:scale>
        <p:origin x="30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DD3D8B-F941-7A44-B495-413DB63A30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PR, 2019-2020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2B23EC-11DF-5B40-9B28-3E40FA681C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B7431-2289-5947-8194-0CFC384CFC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1D374-B28A-3D41-A294-73C33793DB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9AA9A-0116-BE47-8880-25F32F2DB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88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PR, 2019-2020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47C52-DF7F-F947-B704-F0BAD17B1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139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2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9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7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82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9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3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8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51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68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0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9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vtolog.si/" TargetMode="External"/><Relationship Id="rId2" Type="http://schemas.openxmlformats.org/officeDocument/2006/relationships/hyperlink" Target="https://www.policija.si/seznami/ukradenavozila/uv_prikaz.php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public.opendatasoft.com/api/v1/console/records/1.0/search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C146EC-635D-434E-871A-999618A61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57" y="73152"/>
            <a:ext cx="2300583" cy="2228849"/>
          </a:xfrm>
          <a:ln>
            <a:solidFill>
              <a:schemeClr val="tx1"/>
            </a:solidFill>
          </a:ln>
        </p:spPr>
        <p:txBody>
          <a:bodyPr anchor="t">
            <a:normAutofit/>
          </a:bodyPr>
          <a:lstStyle/>
          <a:p>
            <a:r>
              <a:rPr lang="sl-SI" dirty="0"/>
              <a:t>Ukradena vozila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FDA8A2-4269-E344-ADF2-94E0D8305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6953" y="73152"/>
            <a:ext cx="6610190" cy="4727448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1" dirty="0" err="1"/>
              <a:t>Podatki</a:t>
            </a:r>
            <a:endParaRPr lang="sl-SI" sz="1600" dirty="0"/>
          </a:p>
          <a:p>
            <a:pPr>
              <a:buFontTx/>
              <a:buChar char="-"/>
            </a:pPr>
            <a:r>
              <a:rPr lang="en-US" sz="1600" dirty="0">
                <a:hlinkClick r:id="rId2"/>
              </a:rPr>
              <a:t>https://www.policija.si/seznami/ukradenavozila/uv_prikaz.php</a:t>
            </a:r>
            <a:endParaRPr lang="sl-SI" sz="1600" dirty="0"/>
          </a:p>
          <a:p>
            <a:pPr>
              <a:buFontTx/>
              <a:buChar char="-"/>
            </a:pPr>
            <a:r>
              <a:rPr lang="en-US" sz="1600" dirty="0">
                <a:hlinkClick r:id="rId3"/>
              </a:rPr>
              <a:t>https://avtolog.si/</a:t>
            </a:r>
            <a:endParaRPr lang="sl-SI" sz="1600" dirty="0"/>
          </a:p>
          <a:p>
            <a:pPr>
              <a:buFontTx/>
              <a:buChar char="-"/>
            </a:pPr>
            <a:r>
              <a:rPr lang="en-US" sz="1600" dirty="0">
                <a:hlinkClick r:id="rId4"/>
              </a:rPr>
              <a:t>https://public.opendatasoft.com/api/v1/console/records/1.0/search/</a:t>
            </a:r>
            <a:endParaRPr lang="en-US" sz="1600" dirty="0"/>
          </a:p>
          <a:p>
            <a:pPr>
              <a:buFontTx/>
              <a:buChar char="-"/>
            </a:pPr>
            <a:r>
              <a:rPr lang="sl-SI" sz="1600" dirty="0"/>
              <a:t>P</a:t>
            </a:r>
            <a:r>
              <a:rPr lang="en-US" sz="1600" dirty="0" err="1"/>
              <a:t>rvotni</a:t>
            </a:r>
            <a:r>
              <a:rPr lang="en-US" sz="1600" dirty="0"/>
              <a:t> </a:t>
            </a:r>
            <a:r>
              <a:rPr lang="en-US" sz="1600" dirty="0" err="1"/>
              <a:t>namen</a:t>
            </a:r>
            <a:r>
              <a:rPr lang="en-US" sz="1600" dirty="0"/>
              <a:t> </a:t>
            </a:r>
            <a:r>
              <a:rPr lang="en-US" sz="1600" dirty="0" err="1"/>
              <a:t>zbiranja</a:t>
            </a:r>
            <a:r>
              <a:rPr lang="en-US" sz="1600" dirty="0"/>
              <a:t> </a:t>
            </a:r>
            <a:r>
              <a:rPr lang="sl-SI" sz="1600" dirty="0"/>
              <a:t>podatkov, je bil nadzor nad vsemi ukradenimi vozili.</a:t>
            </a:r>
            <a:endParaRPr lang="en-US" sz="1600" dirty="0"/>
          </a:p>
          <a:p>
            <a:pPr>
              <a:buFontTx/>
              <a:buChar char="-"/>
            </a:pPr>
            <a:r>
              <a:rPr lang="en-US" sz="1600" dirty="0"/>
              <a:t>tip </a:t>
            </a:r>
            <a:r>
              <a:rPr lang="en-US" sz="1600" dirty="0" err="1"/>
              <a:t>podatkov</a:t>
            </a:r>
            <a:r>
              <a:rPr lang="sl-SI" sz="1600" dirty="0"/>
              <a:t>: CSV datoteka, spletna stran, API. ( Vse TXT )</a:t>
            </a:r>
          </a:p>
          <a:p>
            <a:pPr>
              <a:buFontTx/>
              <a:buChar char="-"/>
            </a:pPr>
            <a:r>
              <a:rPr lang="sl-SI" sz="1600" dirty="0"/>
              <a:t>Vseh podatkov: 16.928</a:t>
            </a:r>
            <a:endParaRPr lang="en-US" sz="1600" dirty="0"/>
          </a:p>
          <a:p>
            <a:pPr>
              <a:buFontTx/>
              <a:buChar char="-"/>
            </a:pPr>
            <a:r>
              <a:rPr lang="sl-SI" sz="1600" dirty="0"/>
              <a:t>141 napačnih šasij, 3.000+ brez registracijske št., </a:t>
            </a:r>
          </a:p>
          <a:p>
            <a:pPr>
              <a:buFontTx/>
              <a:buChar char="-"/>
            </a:pPr>
            <a:r>
              <a:rPr lang="sl-SI" sz="1600" dirty="0"/>
              <a:t>Vse zapise, ki pomenijo prazno, nadomestimo z „brez“, izločimo vse napačne šasije in izbrišemo podvojene podatke (barva)</a:t>
            </a:r>
          </a:p>
          <a:p>
            <a:pPr>
              <a:buFontTx/>
              <a:buChar char="-"/>
            </a:pPr>
            <a:r>
              <a:rPr lang="sl-SI" sz="1600" dirty="0"/>
              <a:t>Povežemo prvotno tabelo z veljavnimi šasijami s podatki prejetimi iz </a:t>
            </a:r>
            <a:r>
              <a:rPr lang="sl-SI" sz="1600" dirty="0" err="1"/>
              <a:t>avtolog</a:t>
            </a:r>
            <a:r>
              <a:rPr lang="sl-SI" sz="1600" dirty="0"/>
              <a:t>-a.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 err="1"/>
              <a:t>Glavna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r>
              <a:rPr lang="en-US" sz="1600" b="1" dirty="0"/>
              <a:t>/</a:t>
            </a:r>
            <a:r>
              <a:rPr lang="en-US" sz="1600" b="1" dirty="0" err="1"/>
              <a:t>cilji</a:t>
            </a:r>
            <a:r>
              <a:rPr lang="en-US" sz="1600" b="1" dirty="0"/>
              <a:t> </a:t>
            </a:r>
            <a:r>
              <a:rPr lang="en-US" sz="1600" b="1" dirty="0" err="1"/>
              <a:t>podatkovnega</a:t>
            </a:r>
            <a:r>
              <a:rPr lang="en-US" sz="1600" b="1" dirty="0"/>
              <a:t> </a:t>
            </a:r>
            <a:r>
              <a:rPr lang="en-US" sz="1600" b="1" dirty="0" err="1"/>
              <a:t>rudarjenja</a:t>
            </a:r>
            <a:endParaRPr lang="en-US" sz="1600" b="1" dirty="0"/>
          </a:p>
          <a:p>
            <a:pPr>
              <a:buFontTx/>
              <a:buChar char="-"/>
            </a:pPr>
            <a:r>
              <a:rPr lang="sl-SI" sz="1600" dirty="0"/>
              <a:t>Katera znamka je najbolj kradena?</a:t>
            </a:r>
            <a:endParaRPr lang="en-US" sz="1600" dirty="0"/>
          </a:p>
          <a:p>
            <a:pPr>
              <a:buFontTx/>
              <a:buChar char="-"/>
            </a:pPr>
            <a:r>
              <a:rPr lang="sl-SI" sz="1600" dirty="0"/>
              <a:t>Ali so ukradena vozila novejša ( mlajša od 4 let ) ali starejša ?</a:t>
            </a:r>
          </a:p>
          <a:p>
            <a:pPr>
              <a:buFontTx/>
              <a:buChar char="-"/>
            </a:pPr>
            <a:r>
              <a:rPr lang="sl-SI" sz="1600" dirty="0"/>
              <a:t>Kakšna je verjetnost, da vam ukradejo avto, če si iz mesta X ? ( v delu )  </a:t>
            </a:r>
            <a:endParaRPr lang="en-US" sz="16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C06591-6F1C-3D47-A5E3-851DD4C33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57" y="2480808"/>
            <a:ext cx="2300583" cy="231979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sl-SI" dirty="0"/>
              <a:t>Matic Brovč</a:t>
            </a:r>
            <a:endParaRPr lang="en-US" dirty="0"/>
          </a:p>
          <a:p>
            <a:r>
              <a:rPr lang="sl-SI" dirty="0"/>
              <a:t>Adnan </a:t>
            </a:r>
            <a:r>
              <a:rPr lang="sl-SI" dirty="0" err="1"/>
              <a:t>Ćuskić</a:t>
            </a:r>
            <a:endParaRPr lang="sl-SI" dirty="0"/>
          </a:p>
          <a:p>
            <a:r>
              <a:rPr lang="sl-SI" dirty="0"/>
              <a:t>Patrik Bogataj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9DFD98F4-ADE1-F744-9B6A-40089884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7 4. 2021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8312DDA-E7F7-8F45-A990-461B00087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PR20-21,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A786EEA-6C8C-664D-87E4-F9330A705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9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094EB-9AF8-C443-A38F-2140C80C7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765" y="589356"/>
            <a:ext cx="440343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sl-SI" sz="1600" dirty="0"/>
              <a:t>Poiskali smo vse možne znamke ter prešteli njihove pojavitve. Nato smo izrisali stolpčni diagram, ki je prikazoval 10 najbolj pogostih znamk avtomobilov.</a:t>
            </a:r>
          </a:p>
          <a:p>
            <a:pPr marL="342900" indent="-342900">
              <a:buAutoNum type="arabicPeriod"/>
            </a:pPr>
            <a:r>
              <a:rPr lang="sl-SI" sz="1600" dirty="0"/>
              <a:t>Iz podatkov, katere smo dobili na spletni strani </a:t>
            </a:r>
            <a:r>
              <a:rPr lang="sl-SI" sz="1600" dirty="0" err="1"/>
              <a:t>avtolog</a:t>
            </a:r>
            <a:r>
              <a:rPr lang="sl-SI" sz="1600" dirty="0"/>
              <a:t>, smo uporabili podatek o prvi registraciji, iz osnovne tabele pa smo uporabili stolpec datum odvzema, nato smo ta dva datuma odšteli in v kolikor je bila številka manjša od 4 smo dodali to vozilo k novejšimi.</a:t>
            </a:r>
          </a:p>
          <a:p>
            <a:pPr marL="342900" indent="-342900">
              <a:buAutoNum type="arabicPeriod"/>
            </a:pPr>
            <a:r>
              <a:rPr lang="sl-SI" sz="1600" dirty="0"/>
              <a:t>Najprej bomo s pomočjo API zahtevka pridobili število prebivalstva v posameznem mestu. Nato bomo podatke razdelili po letih in izračunali verjetnost, da nam ukradejo avto v mestu X in letu Y.</a:t>
            </a:r>
            <a:endParaRPr lang="en-US" sz="1600" dirty="0"/>
          </a:p>
        </p:txBody>
      </p:sp>
      <p:pic>
        <p:nvPicPr>
          <p:cNvPr id="4" name="Označba mesta vsebine 3">
            <a:extLst>
              <a:ext uri="{FF2B5EF4-FFF2-40B4-BE49-F238E27FC236}">
                <a16:creationId xmlns:a16="http://schemas.microsoft.com/office/drawing/2014/main" id="{EE4A6AF7-A7B7-478D-B14C-FC763470F0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88962" y="589356"/>
            <a:ext cx="4462462" cy="1822695"/>
          </a:xfrm>
          <a:ln>
            <a:solidFill>
              <a:schemeClr val="tx1"/>
            </a:solidFill>
          </a:ln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B3E59-9267-6242-BB44-A4EFF32E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PR20-21,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814E3-8963-334D-848C-E4EE0D7A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4343F5-9AFD-314A-B851-B4B16EF4AB6C}"/>
              </a:ext>
            </a:extLst>
          </p:cNvPr>
          <p:cNvSpPr txBox="1">
            <a:spLocks/>
          </p:cNvSpPr>
          <p:nvPr/>
        </p:nvSpPr>
        <p:spPr>
          <a:xfrm>
            <a:off x="92765" y="82696"/>
            <a:ext cx="440343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/>
              <a:t>Podroben</a:t>
            </a:r>
            <a:r>
              <a:rPr lang="en-US" sz="1600" b="1" dirty="0"/>
              <a:t> </a:t>
            </a:r>
            <a:r>
              <a:rPr lang="en-US" sz="1600" b="1" dirty="0" err="1"/>
              <a:t>opis</a:t>
            </a:r>
            <a:r>
              <a:rPr lang="en-US" sz="1600" b="1" dirty="0"/>
              <a:t> </a:t>
            </a:r>
            <a:r>
              <a:rPr lang="en-US" sz="1600" b="1" dirty="0" err="1"/>
              <a:t>ciljev</a:t>
            </a:r>
            <a:r>
              <a:rPr lang="en-US" sz="1600" b="1" dirty="0"/>
              <a:t> in </a:t>
            </a:r>
            <a:r>
              <a:rPr lang="en-US" sz="1600" b="1" dirty="0" err="1"/>
              <a:t>metod</a:t>
            </a:r>
            <a:endParaRPr lang="en-US" sz="1600" b="1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9F5A0B-66B3-574B-8ADF-47E9BEA982E5}"/>
              </a:ext>
            </a:extLst>
          </p:cNvPr>
          <p:cNvSpPr txBox="1">
            <a:spLocks/>
          </p:cNvSpPr>
          <p:nvPr/>
        </p:nvSpPr>
        <p:spPr>
          <a:xfrm>
            <a:off x="4572000" y="720327"/>
            <a:ext cx="4436828" cy="304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90225E6-F674-D74E-9E6E-25DF3C6A53B1}"/>
              </a:ext>
            </a:extLst>
          </p:cNvPr>
          <p:cNvSpPr txBox="1">
            <a:spLocks/>
          </p:cNvSpPr>
          <p:nvPr/>
        </p:nvSpPr>
        <p:spPr>
          <a:xfrm>
            <a:off x="4588962" y="82696"/>
            <a:ext cx="446227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err="1"/>
              <a:t>Rezultati</a:t>
            </a:r>
            <a:r>
              <a:rPr lang="en-US" sz="1600" b="1" dirty="0"/>
              <a:t>/</a:t>
            </a:r>
            <a:r>
              <a:rPr lang="en-US" sz="1600" b="1" dirty="0" err="1"/>
              <a:t>dosedanje</a:t>
            </a:r>
            <a:r>
              <a:rPr lang="en-US" sz="1600" b="1" dirty="0"/>
              <a:t> </a:t>
            </a:r>
            <a:r>
              <a:rPr lang="en-US" sz="1600" b="1" dirty="0" err="1"/>
              <a:t>ugotovitve</a:t>
            </a:r>
            <a:r>
              <a:rPr lang="en-US" sz="1600" b="1" dirty="0"/>
              <a:t>/</a:t>
            </a:r>
            <a:r>
              <a:rPr lang="en-US" sz="1600" b="1" dirty="0" err="1"/>
              <a:t>odprta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endParaRPr lang="en-US" sz="1600" b="1" dirty="0"/>
          </a:p>
        </p:txBody>
      </p:sp>
      <p:sp>
        <p:nvSpPr>
          <p:cNvPr id="10" name="Date Placeholder 11">
            <a:extLst>
              <a:ext uri="{FF2B5EF4-FFF2-40B4-BE49-F238E27FC236}">
                <a16:creationId xmlns:a16="http://schemas.microsoft.com/office/drawing/2014/main" id="{058EE3E1-5EAB-BF4C-9A55-A8C44AA86E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7 4. 2021</a:t>
            </a:r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EC42CACB-86F8-4136-8C0B-2C61760A7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234" y="2451731"/>
            <a:ext cx="4464000" cy="181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653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97-45F8-4B43-BA59-BC34FE1B6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" y="102394"/>
            <a:ext cx="8945218" cy="410942"/>
          </a:xfrm>
        </p:spPr>
        <p:txBody>
          <a:bodyPr>
            <a:normAutofit/>
          </a:bodyPr>
          <a:lstStyle/>
          <a:p>
            <a:r>
              <a:rPr lang="en-US" sz="1600" b="1" dirty="0" err="1">
                <a:latin typeface="+mn-lt"/>
              </a:rPr>
              <a:t>Dodatna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b="1" dirty="0" err="1">
                <a:latin typeface="+mn-lt"/>
              </a:rPr>
              <a:t>prosojnica</a:t>
            </a:r>
            <a:r>
              <a:rPr lang="en-US" sz="1600" b="1" dirty="0">
                <a:latin typeface="+mn-lt"/>
              </a:rPr>
              <a:t> za </a:t>
            </a:r>
            <a:r>
              <a:rPr lang="en-US" sz="1600" b="1" dirty="0" err="1">
                <a:latin typeface="+mn-lt"/>
              </a:rPr>
              <a:t>rezultate</a:t>
            </a:r>
            <a:r>
              <a:rPr lang="en-US" sz="1600" b="1" dirty="0">
                <a:latin typeface="+mn-lt"/>
              </a:rPr>
              <a:t> oz. </a:t>
            </a:r>
            <a:r>
              <a:rPr lang="en-US" sz="1600" b="1" dirty="0" err="1">
                <a:latin typeface="+mn-lt"/>
              </a:rPr>
              <a:t>odprta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b="1" dirty="0" err="1">
                <a:latin typeface="+mn-lt"/>
              </a:rPr>
              <a:t>vprašanja</a:t>
            </a:r>
            <a:r>
              <a:rPr lang="en-US" sz="1600" b="1" dirty="0">
                <a:latin typeface="+mn-lt"/>
              </a:rPr>
              <a:t> (</a:t>
            </a:r>
            <a:r>
              <a:rPr lang="en-US" sz="1600" b="1" dirty="0" err="1">
                <a:latin typeface="+mn-lt"/>
              </a:rPr>
              <a:t>če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b="1" dirty="0" err="1">
                <a:latin typeface="+mn-lt"/>
              </a:rPr>
              <a:t>potrebno</a:t>
            </a:r>
            <a:r>
              <a:rPr lang="en-US" sz="1600" b="1" dirty="0">
                <a:latin typeface="+mn-lt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6DCB2-1C93-E142-85FE-F367FBA7E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2" y="513336"/>
            <a:ext cx="8945217" cy="425392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endParaRPr lang="en-US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E4283-53D1-064E-9B76-B5FA2C0EA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PR20-21,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A65B7-6F2E-D145-A02C-A24F07A6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3</a:t>
            </a:fld>
            <a:endParaRPr lang="en-US"/>
          </a:p>
        </p:txBody>
      </p:sp>
      <p:sp>
        <p:nvSpPr>
          <p:cNvPr id="7" name="Date Placeholder 11">
            <a:extLst>
              <a:ext uri="{FF2B5EF4-FFF2-40B4-BE49-F238E27FC236}">
                <a16:creationId xmlns:a16="http://schemas.microsoft.com/office/drawing/2014/main" id="{ECD036E7-CA5F-0D4C-A8E1-982EC6B0E6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7 4. 2021</a:t>
            </a:r>
          </a:p>
        </p:txBody>
      </p:sp>
    </p:spTree>
    <p:extLst>
      <p:ext uri="{BB962C8B-B14F-4D97-AF65-F5344CB8AC3E}">
        <p14:creationId xmlns:p14="http://schemas.microsoft.com/office/powerpoint/2010/main" val="3280023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335</Words>
  <Application>Microsoft Office PowerPoint</Application>
  <PresentationFormat>Diaprojekcija na zaslonu (16:9)</PresentationFormat>
  <Paragraphs>33</Paragraphs>
  <Slides>3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Ukradena vozila</vt:lpstr>
      <vt:lpstr>PowerPointova predstavitev</vt:lpstr>
      <vt:lpstr>Dodatna prosojnica za rezultate oz. odprta vprašanja (če potrebno)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Naslov projekta naj bokratek, informativen in naj povzame bistvo projekta</dc:title>
  <dc:creator>Microsoft Office User</dc:creator>
  <cp:lastModifiedBy>Adnan</cp:lastModifiedBy>
  <cp:revision>24</cp:revision>
  <dcterms:created xsi:type="dcterms:W3CDTF">2020-04-03T06:53:29Z</dcterms:created>
  <dcterms:modified xsi:type="dcterms:W3CDTF">2021-04-06T09:47:10Z</dcterms:modified>
</cp:coreProperties>
</file>