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606EE-BB70-402E-AEC3-78E8755F8F9E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677B9C-9A5B-4B39-931F-AC2D1BE872AA}">
      <dgm:prSet/>
      <dgm:spPr/>
      <dgm:t>
        <a:bodyPr/>
        <a:lstStyle/>
        <a:p>
          <a:r>
            <a:rPr lang="pl-PL"/>
            <a:t>Zebranie równo 50 punktów przez uderzanie w paliki aby jednocześnie nie stracić żyć</a:t>
          </a:r>
          <a:endParaRPr lang="en-US"/>
        </a:p>
      </dgm:t>
    </dgm:pt>
    <dgm:pt modelId="{58AC6255-90C8-4869-BCB0-BDC960237C82}" type="parTrans" cxnId="{B864F26E-DF76-466D-AEB5-C2B84B93641C}">
      <dgm:prSet/>
      <dgm:spPr/>
      <dgm:t>
        <a:bodyPr/>
        <a:lstStyle/>
        <a:p>
          <a:endParaRPr lang="en-US"/>
        </a:p>
      </dgm:t>
    </dgm:pt>
    <dgm:pt modelId="{C730987B-FDAC-418F-9A3A-CB9E137BD3B5}" type="sibTrans" cxnId="{B864F26E-DF76-466D-AEB5-C2B84B93641C}">
      <dgm:prSet/>
      <dgm:spPr/>
      <dgm:t>
        <a:bodyPr/>
        <a:lstStyle/>
        <a:p>
          <a:endParaRPr lang="en-US"/>
        </a:p>
      </dgm:t>
    </dgm:pt>
    <dgm:pt modelId="{8860A3B4-5760-4724-BC40-C3B00AE95F84}">
      <dgm:prSet/>
      <dgm:spPr/>
      <dgm:t>
        <a:bodyPr/>
        <a:lstStyle/>
        <a:p>
          <a:r>
            <a:rPr lang="pl-PL"/>
            <a:t>Gra bazuje na grze Molkky, która szerzej jest znana jako fińskie kręgle</a:t>
          </a:r>
          <a:endParaRPr lang="en-US"/>
        </a:p>
      </dgm:t>
    </dgm:pt>
    <dgm:pt modelId="{5C791670-911B-43FD-B58B-29D8D719D3B8}" type="parTrans" cxnId="{E065EA40-5A3C-4F6A-8504-0B86F2A02137}">
      <dgm:prSet/>
      <dgm:spPr/>
      <dgm:t>
        <a:bodyPr/>
        <a:lstStyle/>
        <a:p>
          <a:endParaRPr lang="en-US"/>
        </a:p>
      </dgm:t>
    </dgm:pt>
    <dgm:pt modelId="{5ED1AE29-F34F-4754-AD53-24DF992303DD}" type="sibTrans" cxnId="{E065EA40-5A3C-4F6A-8504-0B86F2A02137}">
      <dgm:prSet/>
      <dgm:spPr/>
      <dgm:t>
        <a:bodyPr/>
        <a:lstStyle/>
        <a:p>
          <a:endParaRPr lang="en-US"/>
        </a:p>
      </dgm:t>
    </dgm:pt>
    <dgm:pt modelId="{1B30FFD3-16F1-4ABE-A022-16DF9AF408E7}" type="pres">
      <dgm:prSet presAssocID="{036606EE-BB70-402E-AEC3-78E8755F8F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2FA766-C63F-486A-BA9C-C97ECFD50FDC}" type="pres">
      <dgm:prSet presAssocID="{B2677B9C-9A5B-4B39-931F-AC2D1BE872AA}" presName="hierRoot1" presStyleCnt="0"/>
      <dgm:spPr/>
    </dgm:pt>
    <dgm:pt modelId="{A97868DA-0033-4095-9B7B-706CC81FE126}" type="pres">
      <dgm:prSet presAssocID="{B2677B9C-9A5B-4B39-931F-AC2D1BE872AA}" presName="composite" presStyleCnt="0"/>
      <dgm:spPr/>
    </dgm:pt>
    <dgm:pt modelId="{6BA9976F-3FDC-480D-8E81-239D4E98D044}" type="pres">
      <dgm:prSet presAssocID="{B2677B9C-9A5B-4B39-931F-AC2D1BE872AA}" presName="background" presStyleLbl="node0" presStyleIdx="0" presStyleCnt="2"/>
      <dgm:spPr/>
    </dgm:pt>
    <dgm:pt modelId="{1DF48701-F934-4F03-9762-BCF143D0A0F1}" type="pres">
      <dgm:prSet presAssocID="{B2677B9C-9A5B-4B39-931F-AC2D1BE872AA}" presName="text" presStyleLbl="fgAcc0" presStyleIdx="0" presStyleCnt="2">
        <dgm:presLayoutVars>
          <dgm:chPref val="3"/>
        </dgm:presLayoutVars>
      </dgm:prSet>
      <dgm:spPr/>
    </dgm:pt>
    <dgm:pt modelId="{6B8F3EA7-38AB-452E-8CBC-6235742F32E7}" type="pres">
      <dgm:prSet presAssocID="{B2677B9C-9A5B-4B39-931F-AC2D1BE872AA}" presName="hierChild2" presStyleCnt="0"/>
      <dgm:spPr/>
    </dgm:pt>
    <dgm:pt modelId="{7AABA1BE-32A1-4118-AA74-52C42FED37DE}" type="pres">
      <dgm:prSet presAssocID="{8860A3B4-5760-4724-BC40-C3B00AE95F84}" presName="hierRoot1" presStyleCnt="0"/>
      <dgm:spPr/>
    </dgm:pt>
    <dgm:pt modelId="{6DE897AC-13CF-45ED-8F72-9E41361D4C46}" type="pres">
      <dgm:prSet presAssocID="{8860A3B4-5760-4724-BC40-C3B00AE95F84}" presName="composite" presStyleCnt="0"/>
      <dgm:spPr/>
    </dgm:pt>
    <dgm:pt modelId="{2E4C9FD2-F4B5-4E11-8033-9799FE75A8CF}" type="pres">
      <dgm:prSet presAssocID="{8860A3B4-5760-4724-BC40-C3B00AE95F84}" presName="background" presStyleLbl="node0" presStyleIdx="1" presStyleCnt="2"/>
      <dgm:spPr/>
    </dgm:pt>
    <dgm:pt modelId="{675FBCD9-DBBD-47BC-90C6-66BDF2404905}" type="pres">
      <dgm:prSet presAssocID="{8860A3B4-5760-4724-BC40-C3B00AE95F84}" presName="text" presStyleLbl="fgAcc0" presStyleIdx="1" presStyleCnt="2">
        <dgm:presLayoutVars>
          <dgm:chPref val="3"/>
        </dgm:presLayoutVars>
      </dgm:prSet>
      <dgm:spPr/>
    </dgm:pt>
    <dgm:pt modelId="{0FA692DF-0CAC-40F6-8CCC-214A43E63464}" type="pres">
      <dgm:prSet presAssocID="{8860A3B4-5760-4724-BC40-C3B00AE95F84}" presName="hierChild2" presStyleCnt="0"/>
      <dgm:spPr/>
    </dgm:pt>
  </dgm:ptLst>
  <dgm:cxnLst>
    <dgm:cxn modelId="{E065EA40-5A3C-4F6A-8504-0B86F2A02137}" srcId="{036606EE-BB70-402E-AEC3-78E8755F8F9E}" destId="{8860A3B4-5760-4724-BC40-C3B00AE95F84}" srcOrd="1" destOrd="0" parTransId="{5C791670-911B-43FD-B58B-29D8D719D3B8}" sibTransId="{5ED1AE29-F34F-4754-AD53-24DF992303DD}"/>
    <dgm:cxn modelId="{B864F26E-DF76-466D-AEB5-C2B84B93641C}" srcId="{036606EE-BB70-402E-AEC3-78E8755F8F9E}" destId="{B2677B9C-9A5B-4B39-931F-AC2D1BE872AA}" srcOrd="0" destOrd="0" parTransId="{58AC6255-90C8-4869-BCB0-BDC960237C82}" sibTransId="{C730987B-FDAC-418F-9A3A-CB9E137BD3B5}"/>
    <dgm:cxn modelId="{91A2AD4F-77B3-41AD-B274-1CFF118048B4}" type="presOf" srcId="{B2677B9C-9A5B-4B39-931F-AC2D1BE872AA}" destId="{1DF48701-F934-4F03-9762-BCF143D0A0F1}" srcOrd="0" destOrd="0" presId="urn:microsoft.com/office/officeart/2005/8/layout/hierarchy1"/>
    <dgm:cxn modelId="{01AA108E-C69F-469B-B50A-BED9DBBA1729}" type="presOf" srcId="{036606EE-BB70-402E-AEC3-78E8755F8F9E}" destId="{1B30FFD3-16F1-4ABE-A022-16DF9AF408E7}" srcOrd="0" destOrd="0" presId="urn:microsoft.com/office/officeart/2005/8/layout/hierarchy1"/>
    <dgm:cxn modelId="{8921F6E2-5816-4F48-8910-73CA90938813}" type="presOf" srcId="{8860A3B4-5760-4724-BC40-C3B00AE95F84}" destId="{675FBCD9-DBBD-47BC-90C6-66BDF2404905}" srcOrd="0" destOrd="0" presId="urn:microsoft.com/office/officeart/2005/8/layout/hierarchy1"/>
    <dgm:cxn modelId="{2565F112-8EBE-4F8D-9E65-AA40067F184F}" type="presParOf" srcId="{1B30FFD3-16F1-4ABE-A022-16DF9AF408E7}" destId="{872FA766-C63F-486A-BA9C-C97ECFD50FDC}" srcOrd="0" destOrd="0" presId="urn:microsoft.com/office/officeart/2005/8/layout/hierarchy1"/>
    <dgm:cxn modelId="{E5EB4B25-56AA-4BB1-B761-E2390E9D4229}" type="presParOf" srcId="{872FA766-C63F-486A-BA9C-C97ECFD50FDC}" destId="{A97868DA-0033-4095-9B7B-706CC81FE126}" srcOrd="0" destOrd="0" presId="urn:microsoft.com/office/officeart/2005/8/layout/hierarchy1"/>
    <dgm:cxn modelId="{025DA3B0-EEA0-4F8D-A32C-DB1BF5A279FF}" type="presParOf" srcId="{A97868DA-0033-4095-9B7B-706CC81FE126}" destId="{6BA9976F-3FDC-480D-8E81-239D4E98D044}" srcOrd="0" destOrd="0" presId="urn:microsoft.com/office/officeart/2005/8/layout/hierarchy1"/>
    <dgm:cxn modelId="{8D5489A8-0653-45E8-8F75-BB25C59191BB}" type="presParOf" srcId="{A97868DA-0033-4095-9B7B-706CC81FE126}" destId="{1DF48701-F934-4F03-9762-BCF143D0A0F1}" srcOrd="1" destOrd="0" presId="urn:microsoft.com/office/officeart/2005/8/layout/hierarchy1"/>
    <dgm:cxn modelId="{748581E7-FD8E-4CA5-B737-EF29D48B8263}" type="presParOf" srcId="{872FA766-C63F-486A-BA9C-C97ECFD50FDC}" destId="{6B8F3EA7-38AB-452E-8CBC-6235742F32E7}" srcOrd="1" destOrd="0" presId="urn:microsoft.com/office/officeart/2005/8/layout/hierarchy1"/>
    <dgm:cxn modelId="{F65F293E-8930-4716-9FD2-3BCF0D8BCE8A}" type="presParOf" srcId="{1B30FFD3-16F1-4ABE-A022-16DF9AF408E7}" destId="{7AABA1BE-32A1-4118-AA74-52C42FED37DE}" srcOrd="1" destOrd="0" presId="urn:microsoft.com/office/officeart/2005/8/layout/hierarchy1"/>
    <dgm:cxn modelId="{BD80362B-E37D-4BF8-984C-9C3CCF4DB4B4}" type="presParOf" srcId="{7AABA1BE-32A1-4118-AA74-52C42FED37DE}" destId="{6DE897AC-13CF-45ED-8F72-9E41361D4C46}" srcOrd="0" destOrd="0" presId="urn:microsoft.com/office/officeart/2005/8/layout/hierarchy1"/>
    <dgm:cxn modelId="{9483E860-8696-4EA3-B69B-1013A06D1101}" type="presParOf" srcId="{6DE897AC-13CF-45ED-8F72-9E41361D4C46}" destId="{2E4C9FD2-F4B5-4E11-8033-9799FE75A8CF}" srcOrd="0" destOrd="0" presId="urn:microsoft.com/office/officeart/2005/8/layout/hierarchy1"/>
    <dgm:cxn modelId="{D0A7599F-AE9F-413D-A460-45E521FEA521}" type="presParOf" srcId="{6DE897AC-13CF-45ED-8F72-9E41361D4C46}" destId="{675FBCD9-DBBD-47BC-90C6-66BDF2404905}" srcOrd="1" destOrd="0" presId="urn:microsoft.com/office/officeart/2005/8/layout/hierarchy1"/>
    <dgm:cxn modelId="{A7510807-AA83-44D3-A70C-9AF4A81E1074}" type="presParOf" srcId="{7AABA1BE-32A1-4118-AA74-52C42FED37DE}" destId="{0FA692DF-0CAC-40F6-8CCC-214A43E634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214F5-5CE5-4561-B97C-02F3A3CDBF1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942E2A-B115-4204-B229-39CB9EE9190E}">
      <dgm:prSet/>
      <dgm:spPr/>
      <dgm:t>
        <a:bodyPr/>
        <a:lstStyle/>
        <a:p>
          <a:r>
            <a:rPr lang="pl-PL" baseline="0"/>
            <a:t>Python 3.11</a:t>
          </a:r>
          <a:endParaRPr lang="en-US"/>
        </a:p>
      </dgm:t>
    </dgm:pt>
    <dgm:pt modelId="{EC8822A1-405D-49ED-B596-7FDCAB3397C4}" type="parTrans" cxnId="{00361DA2-B725-40C2-9F83-C11A0D676C78}">
      <dgm:prSet/>
      <dgm:spPr/>
      <dgm:t>
        <a:bodyPr/>
        <a:lstStyle/>
        <a:p>
          <a:endParaRPr lang="en-US"/>
        </a:p>
      </dgm:t>
    </dgm:pt>
    <dgm:pt modelId="{3851C82D-98E5-45E9-BD0E-628B3836D848}" type="sibTrans" cxnId="{00361DA2-B725-40C2-9F83-C11A0D676C78}">
      <dgm:prSet/>
      <dgm:spPr/>
      <dgm:t>
        <a:bodyPr/>
        <a:lstStyle/>
        <a:p>
          <a:endParaRPr lang="en-US"/>
        </a:p>
      </dgm:t>
    </dgm:pt>
    <dgm:pt modelId="{9878D642-DA0B-4F58-8763-AC3A0AA730B0}">
      <dgm:prSet/>
      <dgm:spPr/>
      <dgm:t>
        <a:bodyPr/>
        <a:lstStyle/>
        <a:p>
          <a:r>
            <a:rPr lang="pl-PL" baseline="0"/>
            <a:t>Pygame</a:t>
          </a:r>
          <a:endParaRPr lang="en-US"/>
        </a:p>
      </dgm:t>
    </dgm:pt>
    <dgm:pt modelId="{CA503085-DAB9-48BC-9C5D-5EFEACE69C90}" type="parTrans" cxnId="{3FADF8D8-0DDD-4DF9-8D11-F81E649DC79C}">
      <dgm:prSet/>
      <dgm:spPr/>
      <dgm:t>
        <a:bodyPr/>
        <a:lstStyle/>
        <a:p>
          <a:endParaRPr lang="en-US"/>
        </a:p>
      </dgm:t>
    </dgm:pt>
    <dgm:pt modelId="{B3BA24EA-E098-47D3-8B2A-2CC3B49CC108}" type="sibTrans" cxnId="{3FADF8D8-0DDD-4DF9-8D11-F81E649DC79C}">
      <dgm:prSet/>
      <dgm:spPr/>
      <dgm:t>
        <a:bodyPr/>
        <a:lstStyle/>
        <a:p>
          <a:endParaRPr lang="en-US"/>
        </a:p>
      </dgm:t>
    </dgm:pt>
    <dgm:pt modelId="{0541723C-3019-4657-9211-EC47B01003CE}" type="pres">
      <dgm:prSet presAssocID="{08E214F5-5CE5-4561-B97C-02F3A3CDBF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B93922-020B-449B-8F5D-4399BE4CEEC4}" type="pres">
      <dgm:prSet presAssocID="{9E942E2A-B115-4204-B229-39CB9EE9190E}" presName="hierRoot1" presStyleCnt="0"/>
      <dgm:spPr/>
    </dgm:pt>
    <dgm:pt modelId="{40E50F17-0C9C-48B3-9FCD-17DD7A764219}" type="pres">
      <dgm:prSet presAssocID="{9E942E2A-B115-4204-B229-39CB9EE9190E}" presName="composite" presStyleCnt="0"/>
      <dgm:spPr/>
    </dgm:pt>
    <dgm:pt modelId="{9802C4B8-B135-425F-95B5-0A6C274D8748}" type="pres">
      <dgm:prSet presAssocID="{9E942E2A-B115-4204-B229-39CB9EE9190E}" presName="background" presStyleLbl="node0" presStyleIdx="0" presStyleCnt="2"/>
      <dgm:spPr/>
    </dgm:pt>
    <dgm:pt modelId="{BF58DA4B-1032-49D7-9BDB-5A1B982B4079}" type="pres">
      <dgm:prSet presAssocID="{9E942E2A-B115-4204-B229-39CB9EE9190E}" presName="text" presStyleLbl="fgAcc0" presStyleIdx="0" presStyleCnt="2">
        <dgm:presLayoutVars>
          <dgm:chPref val="3"/>
        </dgm:presLayoutVars>
      </dgm:prSet>
      <dgm:spPr/>
    </dgm:pt>
    <dgm:pt modelId="{3BE79EF5-8EED-43E8-B696-84C3D57CF570}" type="pres">
      <dgm:prSet presAssocID="{9E942E2A-B115-4204-B229-39CB9EE9190E}" presName="hierChild2" presStyleCnt="0"/>
      <dgm:spPr/>
    </dgm:pt>
    <dgm:pt modelId="{FF4B7ACE-B66F-4B6C-9EB8-CE9D645A52B0}" type="pres">
      <dgm:prSet presAssocID="{9878D642-DA0B-4F58-8763-AC3A0AA730B0}" presName="hierRoot1" presStyleCnt="0"/>
      <dgm:spPr/>
    </dgm:pt>
    <dgm:pt modelId="{B79C7BE4-36D8-40C9-8437-8BF0251F377A}" type="pres">
      <dgm:prSet presAssocID="{9878D642-DA0B-4F58-8763-AC3A0AA730B0}" presName="composite" presStyleCnt="0"/>
      <dgm:spPr/>
    </dgm:pt>
    <dgm:pt modelId="{6954B374-D11D-48A2-A472-351134707318}" type="pres">
      <dgm:prSet presAssocID="{9878D642-DA0B-4F58-8763-AC3A0AA730B0}" presName="background" presStyleLbl="node0" presStyleIdx="1" presStyleCnt="2"/>
      <dgm:spPr/>
    </dgm:pt>
    <dgm:pt modelId="{518CD978-1808-40E8-B78A-8406EDD79AD1}" type="pres">
      <dgm:prSet presAssocID="{9878D642-DA0B-4F58-8763-AC3A0AA730B0}" presName="text" presStyleLbl="fgAcc0" presStyleIdx="1" presStyleCnt="2">
        <dgm:presLayoutVars>
          <dgm:chPref val="3"/>
        </dgm:presLayoutVars>
      </dgm:prSet>
      <dgm:spPr/>
    </dgm:pt>
    <dgm:pt modelId="{A1933A93-6295-4205-9727-2998EF77F9FA}" type="pres">
      <dgm:prSet presAssocID="{9878D642-DA0B-4F58-8763-AC3A0AA730B0}" presName="hierChild2" presStyleCnt="0"/>
      <dgm:spPr/>
    </dgm:pt>
  </dgm:ptLst>
  <dgm:cxnLst>
    <dgm:cxn modelId="{89F96311-EE96-4F69-AC97-C62BCA4A7164}" type="presOf" srcId="{08E214F5-5CE5-4561-B97C-02F3A3CDBF13}" destId="{0541723C-3019-4657-9211-EC47B01003CE}" srcOrd="0" destOrd="0" presId="urn:microsoft.com/office/officeart/2005/8/layout/hierarchy1"/>
    <dgm:cxn modelId="{CD69E215-2770-4BF5-8DC5-7994C6F8318B}" type="presOf" srcId="{9878D642-DA0B-4F58-8763-AC3A0AA730B0}" destId="{518CD978-1808-40E8-B78A-8406EDD79AD1}" srcOrd="0" destOrd="0" presId="urn:microsoft.com/office/officeart/2005/8/layout/hierarchy1"/>
    <dgm:cxn modelId="{E52FEA7A-5654-425C-A29F-FA8E4B3AD422}" type="presOf" srcId="{9E942E2A-B115-4204-B229-39CB9EE9190E}" destId="{BF58DA4B-1032-49D7-9BDB-5A1B982B4079}" srcOrd="0" destOrd="0" presId="urn:microsoft.com/office/officeart/2005/8/layout/hierarchy1"/>
    <dgm:cxn modelId="{00361DA2-B725-40C2-9F83-C11A0D676C78}" srcId="{08E214F5-5CE5-4561-B97C-02F3A3CDBF13}" destId="{9E942E2A-B115-4204-B229-39CB9EE9190E}" srcOrd="0" destOrd="0" parTransId="{EC8822A1-405D-49ED-B596-7FDCAB3397C4}" sibTransId="{3851C82D-98E5-45E9-BD0E-628B3836D848}"/>
    <dgm:cxn modelId="{3FADF8D8-0DDD-4DF9-8D11-F81E649DC79C}" srcId="{08E214F5-5CE5-4561-B97C-02F3A3CDBF13}" destId="{9878D642-DA0B-4F58-8763-AC3A0AA730B0}" srcOrd="1" destOrd="0" parTransId="{CA503085-DAB9-48BC-9C5D-5EFEACE69C90}" sibTransId="{B3BA24EA-E098-47D3-8B2A-2CC3B49CC108}"/>
    <dgm:cxn modelId="{82DF62FA-5BA3-4C89-83E3-B1F59F1AEE1B}" type="presParOf" srcId="{0541723C-3019-4657-9211-EC47B01003CE}" destId="{CAB93922-020B-449B-8F5D-4399BE4CEEC4}" srcOrd="0" destOrd="0" presId="urn:microsoft.com/office/officeart/2005/8/layout/hierarchy1"/>
    <dgm:cxn modelId="{846F0B72-D1DD-4C38-B7EB-1CF88FC8C54C}" type="presParOf" srcId="{CAB93922-020B-449B-8F5D-4399BE4CEEC4}" destId="{40E50F17-0C9C-48B3-9FCD-17DD7A764219}" srcOrd="0" destOrd="0" presId="urn:microsoft.com/office/officeart/2005/8/layout/hierarchy1"/>
    <dgm:cxn modelId="{25719EB1-3123-42C9-AC45-EDAC1235F223}" type="presParOf" srcId="{40E50F17-0C9C-48B3-9FCD-17DD7A764219}" destId="{9802C4B8-B135-425F-95B5-0A6C274D8748}" srcOrd="0" destOrd="0" presId="urn:microsoft.com/office/officeart/2005/8/layout/hierarchy1"/>
    <dgm:cxn modelId="{D561F8BF-6236-41EF-9602-947F43201DB8}" type="presParOf" srcId="{40E50F17-0C9C-48B3-9FCD-17DD7A764219}" destId="{BF58DA4B-1032-49D7-9BDB-5A1B982B4079}" srcOrd="1" destOrd="0" presId="urn:microsoft.com/office/officeart/2005/8/layout/hierarchy1"/>
    <dgm:cxn modelId="{A9F69281-4786-4D09-B650-C26BBDCCE28E}" type="presParOf" srcId="{CAB93922-020B-449B-8F5D-4399BE4CEEC4}" destId="{3BE79EF5-8EED-43E8-B696-84C3D57CF570}" srcOrd="1" destOrd="0" presId="urn:microsoft.com/office/officeart/2005/8/layout/hierarchy1"/>
    <dgm:cxn modelId="{6E22673D-27FE-45A3-9F00-42EEE939F98B}" type="presParOf" srcId="{0541723C-3019-4657-9211-EC47B01003CE}" destId="{FF4B7ACE-B66F-4B6C-9EB8-CE9D645A52B0}" srcOrd="1" destOrd="0" presId="urn:microsoft.com/office/officeart/2005/8/layout/hierarchy1"/>
    <dgm:cxn modelId="{3BF7DABD-12CC-4B04-BEA8-0DDC1084E15C}" type="presParOf" srcId="{FF4B7ACE-B66F-4B6C-9EB8-CE9D645A52B0}" destId="{B79C7BE4-36D8-40C9-8437-8BF0251F377A}" srcOrd="0" destOrd="0" presId="urn:microsoft.com/office/officeart/2005/8/layout/hierarchy1"/>
    <dgm:cxn modelId="{87E8EEBE-4AEA-4B2C-A6E2-EB3C30ECF31A}" type="presParOf" srcId="{B79C7BE4-36D8-40C9-8437-8BF0251F377A}" destId="{6954B374-D11D-48A2-A472-351134707318}" srcOrd="0" destOrd="0" presId="urn:microsoft.com/office/officeart/2005/8/layout/hierarchy1"/>
    <dgm:cxn modelId="{40A1DC08-DE3A-4534-BBFF-54B6F9579B86}" type="presParOf" srcId="{B79C7BE4-36D8-40C9-8437-8BF0251F377A}" destId="{518CD978-1808-40E8-B78A-8406EDD79AD1}" srcOrd="1" destOrd="0" presId="urn:microsoft.com/office/officeart/2005/8/layout/hierarchy1"/>
    <dgm:cxn modelId="{479936B7-1499-4CC4-820E-4FCA6E9B4E83}" type="presParOf" srcId="{FF4B7ACE-B66F-4B6C-9EB8-CE9D645A52B0}" destId="{A1933A93-6295-4205-9727-2998EF77F9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05AB53-6E60-42A8-8B4A-43552DB5C101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239BB2-D6AE-4317-BAB5-322BEC58E76F}">
      <dgm:prSet/>
      <dgm:spPr/>
      <dgm:t>
        <a:bodyPr/>
        <a:lstStyle/>
        <a:p>
          <a:r>
            <a:rPr lang="pl-PL" baseline="0"/>
            <a:t>Strzelanie rzutką przy użyciu lewego przycisku myszki</a:t>
          </a:r>
          <a:endParaRPr lang="en-US"/>
        </a:p>
      </dgm:t>
    </dgm:pt>
    <dgm:pt modelId="{C5208EBC-3049-4C39-8885-A89E64555AC6}" type="parTrans" cxnId="{14370206-4F07-424C-BF4B-9327EBB06940}">
      <dgm:prSet/>
      <dgm:spPr/>
      <dgm:t>
        <a:bodyPr/>
        <a:lstStyle/>
        <a:p>
          <a:endParaRPr lang="en-US"/>
        </a:p>
      </dgm:t>
    </dgm:pt>
    <dgm:pt modelId="{78BEB1F2-0E71-4A70-B8A8-45D4D9C25BA5}" type="sibTrans" cxnId="{14370206-4F07-424C-BF4B-9327EBB06940}">
      <dgm:prSet/>
      <dgm:spPr/>
      <dgm:t>
        <a:bodyPr/>
        <a:lstStyle/>
        <a:p>
          <a:endParaRPr lang="en-US"/>
        </a:p>
      </dgm:t>
    </dgm:pt>
    <dgm:pt modelId="{46304ED0-4911-4228-B666-7563F23CCBAD}">
      <dgm:prSet/>
      <dgm:spPr/>
      <dgm:t>
        <a:bodyPr/>
        <a:lstStyle/>
        <a:p>
          <a:r>
            <a:rPr lang="pl-PL" baseline="0"/>
            <a:t>Celowanie przy użyciu kursora</a:t>
          </a:r>
          <a:endParaRPr lang="en-US"/>
        </a:p>
      </dgm:t>
    </dgm:pt>
    <dgm:pt modelId="{E2FBC2DF-F375-4CD6-9727-084EEE83F614}" type="parTrans" cxnId="{7DAC17D5-84CF-400F-9DD7-164AB70348C2}">
      <dgm:prSet/>
      <dgm:spPr/>
      <dgm:t>
        <a:bodyPr/>
        <a:lstStyle/>
        <a:p>
          <a:endParaRPr lang="en-US"/>
        </a:p>
      </dgm:t>
    </dgm:pt>
    <dgm:pt modelId="{E1C37B32-DEAB-43F5-BE7B-EC4196B3903F}" type="sibTrans" cxnId="{7DAC17D5-84CF-400F-9DD7-164AB70348C2}">
      <dgm:prSet/>
      <dgm:spPr/>
      <dgm:t>
        <a:bodyPr/>
        <a:lstStyle/>
        <a:p>
          <a:endParaRPr lang="en-US"/>
        </a:p>
      </dgm:t>
    </dgm:pt>
    <dgm:pt modelId="{3A8E8958-2F73-401E-B986-84961235C021}">
      <dgm:prSet/>
      <dgm:spPr/>
      <dgm:t>
        <a:bodyPr/>
        <a:lstStyle/>
        <a:p>
          <a:r>
            <a:rPr lang="pl-PL" baseline="0"/>
            <a:t>Obsługa strzałek (prawo, lewo) do sterowania obrotem rzutki</a:t>
          </a:r>
          <a:endParaRPr lang="en-US"/>
        </a:p>
      </dgm:t>
    </dgm:pt>
    <dgm:pt modelId="{321A0E87-8C55-46B5-ACB5-45CCCC3FECBA}" type="parTrans" cxnId="{8390D930-603C-48F1-9A8A-93E660B01D5F}">
      <dgm:prSet/>
      <dgm:spPr/>
      <dgm:t>
        <a:bodyPr/>
        <a:lstStyle/>
        <a:p>
          <a:endParaRPr lang="en-US"/>
        </a:p>
      </dgm:t>
    </dgm:pt>
    <dgm:pt modelId="{053D53CC-D9F1-4B6B-8559-3BB0600FA341}" type="sibTrans" cxnId="{8390D930-603C-48F1-9A8A-93E660B01D5F}">
      <dgm:prSet/>
      <dgm:spPr/>
      <dgm:t>
        <a:bodyPr/>
        <a:lstStyle/>
        <a:p>
          <a:endParaRPr lang="en-US"/>
        </a:p>
      </dgm:t>
    </dgm:pt>
    <dgm:pt modelId="{AFAE8044-3A93-44C8-BC07-645EC5393B0A}">
      <dgm:prSet/>
      <dgm:spPr/>
      <dgm:t>
        <a:bodyPr/>
        <a:lstStyle/>
        <a:p>
          <a:r>
            <a:rPr lang="pl-PL" baseline="0"/>
            <a:t>Obsługa przycisku ESCAPE do przejścia widoku pauzy</a:t>
          </a:r>
          <a:endParaRPr lang="en-US"/>
        </a:p>
      </dgm:t>
    </dgm:pt>
    <dgm:pt modelId="{EC0B042E-1BDB-417A-A402-1FFBE374A854}" type="parTrans" cxnId="{AE197178-1610-4FD6-8C55-A15B9F904636}">
      <dgm:prSet/>
      <dgm:spPr/>
      <dgm:t>
        <a:bodyPr/>
        <a:lstStyle/>
        <a:p>
          <a:endParaRPr lang="en-US"/>
        </a:p>
      </dgm:t>
    </dgm:pt>
    <dgm:pt modelId="{3A492ACD-7D58-4A8E-ACE4-F72D1764CB5B}" type="sibTrans" cxnId="{AE197178-1610-4FD6-8C55-A15B9F904636}">
      <dgm:prSet/>
      <dgm:spPr/>
      <dgm:t>
        <a:bodyPr/>
        <a:lstStyle/>
        <a:p>
          <a:endParaRPr lang="en-US"/>
        </a:p>
      </dgm:t>
    </dgm:pt>
    <dgm:pt modelId="{A988E66E-DF07-48C3-9771-4EB155AADC12}" type="pres">
      <dgm:prSet presAssocID="{EE05AB53-6E60-42A8-8B4A-43552DB5C1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C31BE-D71C-47B9-A056-93F0B56BEA87}" type="pres">
      <dgm:prSet presAssocID="{8E239BB2-D6AE-4317-BAB5-322BEC58E76F}" presName="hierRoot1" presStyleCnt="0"/>
      <dgm:spPr/>
    </dgm:pt>
    <dgm:pt modelId="{617B39AD-A272-4BDE-97A7-9B17FE664163}" type="pres">
      <dgm:prSet presAssocID="{8E239BB2-D6AE-4317-BAB5-322BEC58E76F}" presName="composite" presStyleCnt="0"/>
      <dgm:spPr/>
    </dgm:pt>
    <dgm:pt modelId="{3FDABDF0-987B-482C-8FD6-33C429583BD2}" type="pres">
      <dgm:prSet presAssocID="{8E239BB2-D6AE-4317-BAB5-322BEC58E76F}" presName="background" presStyleLbl="node0" presStyleIdx="0" presStyleCnt="4"/>
      <dgm:spPr/>
    </dgm:pt>
    <dgm:pt modelId="{44A46B12-4D06-473D-96AB-804365988DD5}" type="pres">
      <dgm:prSet presAssocID="{8E239BB2-D6AE-4317-BAB5-322BEC58E76F}" presName="text" presStyleLbl="fgAcc0" presStyleIdx="0" presStyleCnt="4">
        <dgm:presLayoutVars>
          <dgm:chPref val="3"/>
        </dgm:presLayoutVars>
      </dgm:prSet>
      <dgm:spPr/>
    </dgm:pt>
    <dgm:pt modelId="{AFB51ED8-72B0-46EA-AE5C-4A8882915E41}" type="pres">
      <dgm:prSet presAssocID="{8E239BB2-D6AE-4317-BAB5-322BEC58E76F}" presName="hierChild2" presStyleCnt="0"/>
      <dgm:spPr/>
    </dgm:pt>
    <dgm:pt modelId="{30D7BBDD-E797-4DAA-9841-B34B4AAF0D59}" type="pres">
      <dgm:prSet presAssocID="{46304ED0-4911-4228-B666-7563F23CCBAD}" presName="hierRoot1" presStyleCnt="0"/>
      <dgm:spPr/>
    </dgm:pt>
    <dgm:pt modelId="{83B65014-10C3-48BA-9539-C1C19CA25619}" type="pres">
      <dgm:prSet presAssocID="{46304ED0-4911-4228-B666-7563F23CCBAD}" presName="composite" presStyleCnt="0"/>
      <dgm:spPr/>
    </dgm:pt>
    <dgm:pt modelId="{CDA3DB0B-EBEB-431D-9557-12D3B0D231EC}" type="pres">
      <dgm:prSet presAssocID="{46304ED0-4911-4228-B666-7563F23CCBAD}" presName="background" presStyleLbl="node0" presStyleIdx="1" presStyleCnt="4"/>
      <dgm:spPr/>
    </dgm:pt>
    <dgm:pt modelId="{B79248D4-3B01-48A9-9CE8-A769129D2AB3}" type="pres">
      <dgm:prSet presAssocID="{46304ED0-4911-4228-B666-7563F23CCBAD}" presName="text" presStyleLbl="fgAcc0" presStyleIdx="1" presStyleCnt="4">
        <dgm:presLayoutVars>
          <dgm:chPref val="3"/>
        </dgm:presLayoutVars>
      </dgm:prSet>
      <dgm:spPr/>
    </dgm:pt>
    <dgm:pt modelId="{DADE60C9-1122-4908-9416-DDF65D60E522}" type="pres">
      <dgm:prSet presAssocID="{46304ED0-4911-4228-B666-7563F23CCBAD}" presName="hierChild2" presStyleCnt="0"/>
      <dgm:spPr/>
    </dgm:pt>
    <dgm:pt modelId="{55E61E4B-7C1B-4CCD-95B1-BEE95443DE8B}" type="pres">
      <dgm:prSet presAssocID="{3A8E8958-2F73-401E-B986-84961235C021}" presName="hierRoot1" presStyleCnt="0"/>
      <dgm:spPr/>
    </dgm:pt>
    <dgm:pt modelId="{7119E90A-7284-4562-8501-032D3E20EA28}" type="pres">
      <dgm:prSet presAssocID="{3A8E8958-2F73-401E-B986-84961235C021}" presName="composite" presStyleCnt="0"/>
      <dgm:spPr/>
    </dgm:pt>
    <dgm:pt modelId="{950DB16F-DC3B-485A-8C95-B0B49CDCFF56}" type="pres">
      <dgm:prSet presAssocID="{3A8E8958-2F73-401E-B986-84961235C021}" presName="background" presStyleLbl="node0" presStyleIdx="2" presStyleCnt="4"/>
      <dgm:spPr/>
    </dgm:pt>
    <dgm:pt modelId="{405A03C6-8A4D-4E8B-BD12-1172DBB7B4D1}" type="pres">
      <dgm:prSet presAssocID="{3A8E8958-2F73-401E-B986-84961235C021}" presName="text" presStyleLbl="fgAcc0" presStyleIdx="2" presStyleCnt="4">
        <dgm:presLayoutVars>
          <dgm:chPref val="3"/>
        </dgm:presLayoutVars>
      </dgm:prSet>
      <dgm:spPr/>
    </dgm:pt>
    <dgm:pt modelId="{3D627BC4-B0B7-46E2-92AB-26E31593F63D}" type="pres">
      <dgm:prSet presAssocID="{3A8E8958-2F73-401E-B986-84961235C021}" presName="hierChild2" presStyleCnt="0"/>
      <dgm:spPr/>
    </dgm:pt>
    <dgm:pt modelId="{7C906DDA-CC70-473B-8BD9-16D533F51927}" type="pres">
      <dgm:prSet presAssocID="{AFAE8044-3A93-44C8-BC07-645EC5393B0A}" presName="hierRoot1" presStyleCnt="0"/>
      <dgm:spPr/>
    </dgm:pt>
    <dgm:pt modelId="{1150D25F-8064-4A1E-B111-45D794D10DDB}" type="pres">
      <dgm:prSet presAssocID="{AFAE8044-3A93-44C8-BC07-645EC5393B0A}" presName="composite" presStyleCnt="0"/>
      <dgm:spPr/>
    </dgm:pt>
    <dgm:pt modelId="{3733539C-BB98-46AC-9CF9-EA3DCEF9D1C1}" type="pres">
      <dgm:prSet presAssocID="{AFAE8044-3A93-44C8-BC07-645EC5393B0A}" presName="background" presStyleLbl="node0" presStyleIdx="3" presStyleCnt="4"/>
      <dgm:spPr/>
    </dgm:pt>
    <dgm:pt modelId="{38899991-1520-4630-B359-EC979AEDF21D}" type="pres">
      <dgm:prSet presAssocID="{AFAE8044-3A93-44C8-BC07-645EC5393B0A}" presName="text" presStyleLbl="fgAcc0" presStyleIdx="3" presStyleCnt="4">
        <dgm:presLayoutVars>
          <dgm:chPref val="3"/>
        </dgm:presLayoutVars>
      </dgm:prSet>
      <dgm:spPr/>
    </dgm:pt>
    <dgm:pt modelId="{67228042-7918-478D-90F8-B18EF514D759}" type="pres">
      <dgm:prSet presAssocID="{AFAE8044-3A93-44C8-BC07-645EC5393B0A}" presName="hierChild2" presStyleCnt="0"/>
      <dgm:spPr/>
    </dgm:pt>
  </dgm:ptLst>
  <dgm:cxnLst>
    <dgm:cxn modelId="{14370206-4F07-424C-BF4B-9327EBB06940}" srcId="{EE05AB53-6E60-42A8-8B4A-43552DB5C101}" destId="{8E239BB2-D6AE-4317-BAB5-322BEC58E76F}" srcOrd="0" destOrd="0" parTransId="{C5208EBC-3049-4C39-8885-A89E64555AC6}" sibTransId="{78BEB1F2-0E71-4A70-B8A8-45D4D9C25BA5}"/>
    <dgm:cxn modelId="{B56A1B26-A299-43D7-A594-95AC409CA712}" type="presOf" srcId="{3A8E8958-2F73-401E-B986-84961235C021}" destId="{405A03C6-8A4D-4E8B-BD12-1172DBB7B4D1}" srcOrd="0" destOrd="0" presId="urn:microsoft.com/office/officeart/2005/8/layout/hierarchy1"/>
    <dgm:cxn modelId="{8390D930-603C-48F1-9A8A-93E660B01D5F}" srcId="{EE05AB53-6E60-42A8-8B4A-43552DB5C101}" destId="{3A8E8958-2F73-401E-B986-84961235C021}" srcOrd="2" destOrd="0" parTransId="{321A0E87-8C55-46B5-ACB5-45CCCC3FECBA}" sibTransId="{053D53CC-D9F1-4B6B-8559-3BB0600FA341}"/>
    <dgm:cxn modelId="{114F9944-434F-41BB-BE93-4CEF40DAE6DE}" type="presOf" srcId="{AFAE8044-3A93-44C8-BC07-645EC5393B0A}" destId="{38899991-1520-4630-B359-EC979AEDF21D}" srcOrd="0" destOrd="0" presId="urn:microsoft.com/office/officeart/2005/8/layout/hierarchy1"/>
    <dgm:cxn modelId="{AE197178-1610-4FD6-8C55-A15B9F904636}" srcId="{EE05AB53-6E60-42A8-8B4A-43552DB5C101}" destId="{AFAE8044-3A93-44C8-BC07-645EC5393B0A}" srcOrd="3" destOrd="0" parTransId="{EC0B042E-1BDB-417A-A402-1FFBE374A854}" sibTransId="{3A492ACD-7D58-4A8E-ACE4-F72D1764CB5B}"/>
    <dgm:cxn modelId="{F038199C-C746-49BB-9336-96D2407631F5}" type="presOf" srcId="{8E239BB2-D6AE-4317-BAB5-322BEC58E76F}" destId="{44A46B12-4D06-473D-96AB-804365988DD5}" srcOrd="0" destOrd="0" presId="urn:microsoft.com/office/officeart/2005/8/layout/hierarchy1"/>
    <dgm:cxn modelId="{507F2AAA-4984-4D38-828D-029A822B63F5}" type="presOf" srcId="{46304ED0-4911-4228-B666-7563F23CCBAD}" destId="{B79248D4-3B01-48A9-9CE8-A769129D2AB3}" srcOrd="0" destOrd="0" presId="urn:microsoft.com/office/officeart/2005/8/layout/hierarchy1"/>
    <dgm:cxn modelId="{7DAC17D5-84CF-400F-9DD7-164AB70348C2}" srcId="{EE05AB53-6E60-42A8-8B4A-43552DB5C101}" destId="{46304ED0-4911-4228-B666-7563F23CCBAD}" srcOrd="1" destOrd="0" parTransId="{E2FBC2DF-F375-4CD6-9727-084EEE83F614}" sibTransId="{E1C37B32-DEAB-43F5-BE7B-EC4196B3903F}"/>
    <dgm:cxn modelId="{F7D656D8-DBBB-4797-A35F-EBE5B2AFD9E4}" type="presOf" srcId="{EE05AB53-6E60-42A8-8B4A-43552DB5C101}" destId="{A988E66E-DF07-48C3-9771-4EB155AADC12}" srcOrd="0" destOrd="0" presId="urn:microsoft.com/office/officeart/2005/8/layout/hierarchy1"/>
    <dgm:cxn modelId="{C26AAE53-56E4-407D-B247-AAFB99DCB04A}" type="presParOf" srcId="{A988E66E-DF07-48C3-9771-4EB155AADC12}" destId="{2C8C31BE-D71C-47B9-A056-93F0B56BEA87}" srcOrd="0" destOrd="0" presId="urn:microsoft.com/office/officeart/2005/8/layout/hierarchy1"/>
    <dgm:cxn modelId="{969CCB82-7534-4CC4-9E44-F1B35EE49DEA}" type="presParOf" srcId="{2C8C31BE-D71C-47B9-A056-93F0B56BEA87}" destId="{617B39AD-A272-4BDE-97A7-9B17FE664163}" srcOrd="0" destOrd="0" presId="urn:microsoft.com/office/officeart/2005/8/layout/hierarchy1"/>
    <dgm:cxn modelId="{BAF310FB-E095-4B42-9C24-FE5B2D471159}" type="presParOf" srcId="{617B39AD-A272-4BDE-97A7-9B17FE664163}" destId="{3FDABDF0-987B-482C-8FD6-33C429583BD2}" srcOrd="0" destOrd="0" presId="urn:microsoft.com/office/officeart/2005/8/layout/hierarchy1"/>
    <dgm:cxn modelId="{4AE02784-94DD-47DE-BEFD-B1F9D7933934}" type="presParOf" srcId="{617B39AD-A272-4BDE-97A7-9B17FE664163}" destId="{44A46B12-4D06-473D-96AB-804365988DD5}" srcOrd="1" destOrd="0" presId="urn:microsoft.com/office/officeart/2005/8/layout/hierarchy1"/>
    <dgm:cxn modelId="{11866611-2D1A-468F-A836-36F0AE53A1BD}" type="presParOf" srcId="{2C8C31BE-D71C-47B9-A056-93F0B56BEA87}" destId="{AFB51ED8-72B0-46EA-AE5C-4A8882915E41}" srcOrd="1" destOrd="0" presId="urn:microsoft.com/office/officeart/2005/8/layout/hierarchy1"/>
    <dgm:cxn modelId="{25B2A3B5-985E-45CD-9604-F12500B46150}" type="presParOf" srcId="{A988E66E-DF07-48C3-9771-4EB155AADC12}" destId="{30D7BBDD-E797-4DAA-9841-B34B4AAF0D59}" srcOrd="1" destOrd="0" presId="urn:microsoft.com/office/officeart/2005/8/layout/hierarchy1"/>
    <dgm:cxn modelId="{37766C2B-4FFA-497D-90E2-84E5410C224D}" type="presParOf" srcId="{30D7BBDD-E797-4DAA-9841-B34B4AAF0D59}" destId="{83B65014-10C3-48BA-9539-C1C19CA25619}" srcOrd="0" destOrd="0" presId="urn:microsoft.com/office/officeart/2005/8/layout/hierarchy1"/>
    <dgm:cxn modelId="{E36766E4-56E4-4406-B32B-DCBD87FF2061}" type="presParOf" srcId="{83B65014-10C3-48BA-9539-C1C19CA25619}" destId="{CDA3DB0B-EBEB-431D-9557-12D3B0D231EC}" srcOrd="0" destOrd="0" presId="urn:microsoft.com/office/officeart/2005/8/layout/hierarchy1"/>
    <dgm:cxn modelId="{08BE4CCC-85EC-4E1D-8AD7-9CE343B031E8}" type="presParOf" srcId="{83B65014-10C3-48BA-9539-C1C19CA25619}" destId="{B79248D4-3B01-48A9-9CE8-A769129D2AB3}" srcOrd="1" destOrd="0" presId="urn:microsoft.com/office/officeart/2005/8/layout/hierarchy1"/>
    <dgm:cxn modelId="{16DBD871-E2F9-48BB-8BB7-9012D91A1846}" type="presParOf" srcId="{30D7BBDD-E797-4DAA-9841-B34B4AAF0D59}" destId="{DADE60C9-1122-4908-9416-DDF65D60E522}" srcOrd="1" destOrd="0" presId="urn:microsoft.com/office/officeart/2005/8/layout/hierarchy1"/>
    <dgm:cxn modelId="{56F05C30-F255-45F6-8F0B-5DA26B9E15D4}" type="presParOf" srcId="{A988E66E-DF07-48C3-9771-4EB155AADC12}" destId="{55E61E4B-7C1B-4CCD-95B1-BEE95443DE8B}" srcOrd="2" destOrd="0" presId="urn:microsoft.com/office/officeart/2005/8/layout/hierarchy1"/>
    <dgm:cxn modelId="{B1E95041-9684-490E-8173-7B630045EBF8}" type="presParOf" srcId="{55E61E4B-7C1B-4CCD-95B1-BEE95443DE8B}" destId="{7119E90A-7284-4562-8501-032D3E20EA28}" srcOrd="0" destOrd="0" presId="urn:microsoft.com/office/officeart/2005/8/layout/hierarchy1"/>
    <dgm:cxn modelId="{B83EFFB7-9DD8-4E3B-93BF-5E1A30BB9512}" type="presParOf" srcId="{7119E90A-7284-4562-8501-032D3E20EA28}" destId="{950DB16F-DC3B-485A-8C95-B0B49CDCFF56}" srcOrd="0" destOrd="0" presId="urn:microsoft.com/office/officeart/2005/8/layout/hierarchy1"/>
    <dgm:cxn modelId="{DF19802F-A3A0-438F-8F77-F1E20319A4F5}" type="presParOf" srcId="{7119E90A-7284-4562-8501-032D3E20EA28}" destId="{405A03C6-8A4D-4E8B-BD12-1172DBB7B4D1}" srcOrd="1" destOrd="0" presId="urn:microsoft.com/office/officeart/2005/8/layout/hierarchy1"/>
    <dgm:cxn modelId="{8F22C899-57CB-4DC7-B275-CC36BEF8190C}" type="presParOf" srcId="{55E61E4B-7C1B-4CCD-95B1-BEE95443DE8B}" destId="{3D627BC4-B0B7-46E2-92AB-26E31593F63D}" srcOrd="1" destOrd="0" presId="urn:microsoft.com/office/officeart/2005/8/layout/hierarchy1"/>
    <dgm:cxn modelId="{1F27B227-429F-491C-A6FD-50F08AEB4393}" type="presParOf" srcId="{A988E66E-DF07-48C3-9771-4EB155AADC12}" destId="{7C906DDA-CC70-473B-8BD9-16D533F51927}" srcOrd="3" destOrd="0" presId="urn:microsoft.com/office/officeart/2005/8/layout/hierarchy1"/>
    <dgm:cxn modelId="{480306F1-6D2F-499A-8BAC-510EAD352C47}" type="presParOf" srcId="{7C906DDA-CC70-473B-8BD9-16D533F51927}" destId="{1150D25F-8064-4A1E-B111-45D794D10DDB}" srcOrd="0" destOrd="0" presId="urn:microsoft.com/office/officeart/2005/8/layout/hierarchy1"/>
    <dgm:cxn modelId="{A54C8D66-4E73-4119-8212-F80FC787EC1A}" type="presParOf" srcId="{1150D25F-8064-4A1E-B111-45D794D10DDB}" destId="{3733539C-BB98-46AC-9CF9-EA3DCEF9D1C1}" srcOrd="0" destOrd="0" presId="urn:microsoft.com/office/officeart/2005/8/layout/hierarchy1"/>
    <dgm:cxn modelId="{8EE3457D-2347-45CC-A316-48411BA497D6}" type="presParOf" srcId="{1150D25F-8064-4A1E-B111-45D794D10DDB}" destId="{38899991-1520-4630-B359-EC979AEDF21D}" srcOrd="1" destOrd="0" presId="urn:microsoft.com/office/officeart/2005/8/layout/hierarchy1"/>
    <dgm:cxn modelId="{91AE85B4-B393-4A95-B2E9-22C323964A4C}" type="presParOf" srcId="{7C906DDA-CC70-473B-8BD9-16D533F51927}" destId="{67228042-7918-478D-90F8-B18EF514D7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504A06-3681-4FCB-AAD0-97F77F2540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9B8E96-5364-4047-BC24-FF9C0A192C18}">
      <dgm:prSet/>
      <dgm:spPr/>
      <dgm:t>
        <a:bodyPr/>
        <a:lstStyle/>
        <a:p>
          <a:r>
            <a:rPr lang="pl-PL" baseline="0"/>
            <a:t>Możliwość wyboru ilości graczy (1-3)</a:t>
          </a:r>
          <a:endParaRPr lang="en-US"/>
        </a:p>
      </dgm:t>
    </dgm:pt>
    <dgm:pt modelId="{EA3F8CB8-98D1-40A9-9E9F-B2E13A44AC7C}" type="parTrans" cxnId="{2EF28035-764E-4C9C-B7D7-D9CF5A562AB6}">
      <dgm:prSet/>
      <dgm:spPr/>
      <dgm:t>
        <a:bodyPr/>
        <a:lstStyle/>
        <a:p>
          <a:endParaRPr lang="en-US"/>
        </a:p>
      </dgm:t>
    </dgm:pt>
    <dgm:pt modelId="{CE158710-EDE5-4A6F-8E3C-B021587D4286}" type="sibTrans" cxnId="{2EF28035-764E-4C9C-B7D7-D9CF5A562AB6}">
      <dgm:prSet/>
      <dgm:spPr/>
      <dgm:t>
        <a:bodyPr/>
        <a:lstStyle/>
        <a:p>
          <a:endParaRPr lang="en-US"/>
        </a:p>
      </dgm:t>
    </dgm:pt>
    <dgm:pt modelId="{CFC32E65-769F-4C22-B6F1-E51E0471B66C}">
      <dgm:prSet/>
      <dgm:spPr/>
      <dgm:t>
        <a:bodyPr/>
        <a:lstStyle/>
        <a:p>
          <a:r>
            <a:rPr lang="pl-PL" baseline="0"/>
            <a:t>Możliwość wyboru ilości serc (3, 5, nieskończoność)</a:t>
          </a:r>
          <a:endParaRPr lang="en-US"/>
        </a:p>
      </dgm:t>
    </dgm:pt>
    <dgm:pt modelId="{3FE29858-EAD3-4A41-935F-CDF8DE60CBDB}" type="parTrans" cxnId="{730A5F17-C231-4343-AB64-658E64F18E86}">
      <dgm:prSet/>
      <dgm:spPr/>
      <dgm:t>
        <a:bodyPr/>
        <a:lstStyle/>
        <a:p>
          <a:endParaRPr lang="en-US"/>
        </a:p>
      </dgm:t>
    </dgm:pt>
    <dgm:pt modelId="{F0288297-F5AA-4098-8460-95BB1FFAF2F3}" type="sibTrans" cxnId="{730A5F17-C231-4343-AB64-658E64F18E86}">
      <dgm:prSet/>
      <dgm:spPr/>
      <dgm:t>
        <a:bodyPr/>
        <a:lstStyle/>
        <a:p>
          <a:endParaRPr lang="en-US"/>
        </a:p>
      </dgm:t>
    </dgm:pt>
    <dgm:pt modelId="{B787999C-3174-4A64-836F-878CD6AC8212}">
      <dgm:prSet/>
      <dgm:spPr/>
      <dgm:t>
        <a:bodyPr/>
        <a:lstStyle/>
        <a:p>
          <a:r>
            <a:rPr lang="pl-PL" baseline="0"/>
            <a:t>Możliwość wybory jednego z 3 układów palików:</a:t>
          </a:r>
          <a:endParaRPr lang="en-US"/>
        </a:p>
      </dgm:t>
    </dgm:pt>
    <dgm:pt modelId="{7DD506FB-02D7-46E6-867E-C7FE8DD54E0E}" type="parTrans" cxnId="{0E08C856-1BDB-45B3-90A5-70AC710F23A9}">
      <dgm:prSet/>
      <dgm:spPr/>
      <dgm:t>
        <a:bodyPr/>
        <a:lstStyle/>
        <a:p>
          <a:endParaRPr lang="en-US"/>
        </a:p>
      </dgm:t>
    </dgm:pt>
    <dgm:pt modelId="{42BA0C94-15FA-4260-90F1-0DD049451385}" type="sibTrans" cxnId="{0E08C856-1BDB-45B3-90A5-70AC710F23A9}">
      <dgm:prSet/>
      <dgm:spPr/>
      <dgm:t>
        <a:bodyPr/>
        <a:lstStyle/>
        <a:p>
          <a:endParaRPr lang="en-US"/>
        </a:p>
      </dgm:t>
    </dgm:pt>
    <dgm:pt modelId="{67E1DAE2-1BC4-4B2A-ABD5-A008AC1BD357}">
      <dgm:prSet/>
      <dgm:spPr/>
      <dgm:t>
        <a:bodyPr/>
        <a:lstStyle/>
        <a:p>
          <a:r>
            <a:rPr lang="pl-PL"/>
            <a:t>standardowy</a:t>
          </a:r>
          <a:endParaRPr lang="en-US"/>
        </a:p>
      </dgm:t>
    </dgm:pt>
    <dgm:pt modelId="{EDBBE233-EE75-41B6-87DC-0C8085D23F74}" type="parTrans" cxnId="{12F2DD38-0DD9-4F03-99AA-7D31C38F5AF6}">
      <dgm:prSet/>
      <dgm:spPr/>
      <dgm:t>
        <a:bodyPr/>
        <a:lstStyle/>
        <a:p>
          <a:endParaRPr lang="en-US"/>
        </a:p>
      </dgm:t>
    </dgm:pt>
    <dgm:pt modelId="{D1D23148-C57B-43D8-AD52-10D3F43C8447}" type="sibTrans" cxnId="{12F2DD38-0DD9-4F03-99AA-7D31C38F5AF6}">
      <dgm:prSet/>
      <dgm:spPr/>
      <dgm:t>
        <a:bodyPr/>
        <a:lstStyle/>
        <a:p>
          <a:endParaRPr lang="en-US"/>
        </a:p>
      </dgm:t>
    </dgm:pt>
    <dgm:pt modelId="{235DBD1F-5BB0-41DC-8024-181F56F70677}">
      <dgm:prSet/>
      <dgm:spPr/>
      <dgm:t>
        <a:bodyPr/>
        <a:lstStyle/>
        <a:p>
          <a:r>
            <a:rPr lang="pl-PL"/>
            <a:t>linia</a:t>
          </a:r>
          <a:endParaRPr lang="en-US"/>
        </a:p>
      </dgm:t>
    </dgm:pt>
    <dgm:pt modelId="{EA3A6315-9428-4A9C-BB0A-D27015DC4A86}" type="parTrans" cxnId="{6AE94069-9989-473D-A5A5-3D7DB837CE1B}">
      <dgm:prSet/>
      <dgm:spPr/>
      <dgm:t>
        <a:bodyPr/>
        <a:lstStyle/>
        <a:p>
          <a:endParaRPr lang="en-US"/>
        </a:p>
      </dgm:t>
    </dgm:pt>
    <dgm:pt modelId="{28FCDC7B-4964-4D07-9D0C-9A458ECFC5EE}" type="sibTrans" cxnId="{6AE94069-9989-473D-A5A5-3D7DB837CE1B}">
      <dgm:prSet/>
      <dgm:spPr/>
      <dgm:t>
        <a:bodyPr/>
        <a:lstStyle/>
        <a:p>
          <a:endParaRPr lang="en-US"/>
        </a:p>
      </dgm:t>
    </dgm:pt>
    <dgm:pt modelId="{C4CAF721-CCF7-42B4-8A58-44193BBF8862}">
      <dgm:prSet/>
      <dgm:spPr/>
      <dgm:t>
        <a:bodyPr/>
        <a:lstStyle/>
        <a:p>
          <a:r>
            <a:rPr lang="pl-PL"/>
            <a:t>3 szeregi</a:t>
          </a:r>
          <a:endParaRPr lang="en-US"/>
        </a:p>
      </dgm:t>
    </dgm:pt>
    <dgm:pt modelId="{C1FEA4B2-9338-4403-B47F-C5F4FEBDAB0E}" type="parTrans" cxnId="{64393EE6-2CBE-4582-BB98-EC4479C828CF}">
      <dgm:prSet/>
      <dgm:spPr/>
      <dgm:t>
        <a:bodyPr/>
        <a:lstStyle/>
        <a:p>
          <a:endParaRPr lang="en-US"/>
        </a:p>
      </dgm:t>
    </dgm:pt>
    <dgm:pt modelId="{2A2283EF-D831-4DCA-94B7-21883168AD10}" type="sibTrans" cxnId="{64393EE6-2CBE-4582-BB98-EC4479C828CF}">
      <dgm:prSet/>
      <dgm:spPr/>
      <dgm:t>
        <a:bodyPr/>
        <a:lstStyle/>
        <a:p>
          <a:endParaRPr lang="en-US"/>
        </a:p>
      </dgm:t>
    </dgm:pt>
    <dgm:pt modelId="{A418429C-9877-42B2-967C-AC773E330993}" type="pres">
      <dgm:prSet presAssocID="{84504A06-3681-4FCB-AAD0-97F77F2540BF}" presName="linear" presStyleCnt="0">
        <dgm:presLayoutVars>
          <dgm:animLvl val="lvl"/>
          <dgm:resizeHandles val="exact"/>
        </dgm:presLayoutVars>
      </dgm:prSet>
      <dgm:spPr/>
    </dgm:pt>
    <dgm:pt modelId="{7F88789A-ABE3-4121-9D91-FAD07AC584D2}" type="pres">
      <dgm:prSet presAssocID="{3F9B8E96-5364-4047-BC24-FF9C0A192C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3340AA-B3E4-4482-B6DA-FFB3529E47EB}" type="pres">
      <dgm:prSet presAssocID="{CE158710-EDE5-4A6F-8E3C-B021587D4286}" presName="spacer" presStyleCnt="0"/>
      <dgm:spPr/>
    </dgm:pt>
    <dgm:pt modelId="{199AD8A1-8905-4DB1-A436-CDFB86639286}" type="pres">
      <dgm:prSet presAssocID="{CFC32E65-769F-4C22-B6F1-E51E0471B6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CD0DF1-D146-45AF-9639-8F0C607CB21F}" type="pres">
      <dgm:prSet presAssocID="{F0288297-F5AA-4098-8460-95BB1FFAF2F3}" presName="spacer" presStyleCnt="0"/>
      <dgm:spPr/>
    </dgm:pt>
    <dgm:pt modelId="{8B29CF30-297B-48D4-BDF1-1E6DDEB98EE8}" type="pres">
      <dgm:prSet presAssocID="{B787999C-3174-4A64-836F-878CD6AC82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2D69399-1F05-481E-A2B9-3DD9FFF3C93F}" type="pres">
      <dgm:prSet presAssocID="{B787999C-3174-4A64-836F-878CD6AC821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0A5F17-C231-4343-AB64-658E64F18E86}" srcId="{84504A06-3681-4FCB-AAD0-97F77F2540BF}" destId="{CFC32E65-769F-4C22-B6F1-E51E0471B66C}" srcOrd="1" destOrd="0" parTransId="{3FE29858-EAD3-4A41-935F-CDF8DE60CBDB}" sibTransId="{F0288297-F5AA-4098-8460-95BB1FFAF2F3}"/>
    <dgm:cxn modelId="{2EF28035-764E-4C9C-B7D7-D9CF5A562AB6}" srcId="{84504A06-3681-4FCB-AAD0-97F77F2540BF}" destId="{3F9B8E96-5364-4047-BC24-FF9C0A192C18}" srcOrd="0" destOrd="0" parTransId="{EA3F8CB8-98D1-40A9-9E9F-B2E13A44AC7C}" sibTransId="{CE158710-EDE5-4A6F-8E3C-B021587D4286}"/>
    <dgm:cxn modelId="{12F2DD38-0DD9-4F03-99AA-7D31C38F5AF6}" srcId="{B787999C-3174-4A64-836F-878CD6AC8212}" destId="{67E1DAE2-1BC4-4B2A-ABD5-A008AC1BD357}" srcOrd="0" destOrd="0" parTransId="{EDBBE233-EE75-41B6-87DC-0C8085D23F74}" sibTransId="{D1D23148-C57B-43D8-AD52-10D3F43C8447}"/>
    <dgm:cxn modelId="{F6A8A93B-B85C-44F2-A358-931F802EBD34}" type="presOf" srcId="{67E1DAE2-1BC4-4B2A-ABD5-A008AC1BD357}" destId="{E2D69399-1F05-481E-A2B9-3DD9FFF3C93F}" srcOrd="0" destOrd="0" presId="urn:microsoft.com/office/officeart/2005/8/layout/vList2"/>
    <dgm:cxn modelId="{900CBF3C-41C6-4067-844E-61BCDAF49355}" type="presOf" srcId="{B787999C-3174-4A64-836F-878CD6AC8212}" destId="{8B29CF30-297B-48D4-BDF1-1E6DDEB98EE8}" srcOrd="0" destOrd="0" presId="urn:microsoft.com/office/officeart/2005/8/layout/vList2"/>
    <dgm:cxn modelId="{6AE94069-9989-473D-A5A5-3D7DB837CE1B}" srcId="{B787999C-3174-4A64-836F-878CD6AC8212}" destId="{235DBD1F-5BB0-41DC-8024-181F56F70677}" srcOrd="1" destOrd="0" parTransId="{EA3A6315-9428-4A9C-BB0A-D27015DC4A86}" sibTransId="{28FCDC7B-4964-4D07-9D0C-9A458ECFC5EE}"/>
    <dgm:cxn modelId="{D91BD452-FE0C-4CEC-A398-AC4522A74351}" type="presOf" srcId="{235DBD1F-5BB0-41DC-8024-181F56F70677}" destId="{E2D69399-1F05-481E-A2B9-3DD9FFF3C93F}" srcOrd="0" destOrd="1" presId="urn:microsoft.com/office/officeart/2005/8/layout/vList2"/>
    <dgm:cxn modelId="{0E08C856-1BDB-45B3-90A5-70AC710F23A9}" srcId="{84504A06-3681-4FCB-AAD0-97F77F2540BF}" destId="{B787999C-3174-4A64-836F-878CD6AC8212}" srcOrd="2" destOrd="0" parTransId="{7DD506FB-02D7-46E6-867E-C7FE8DD54E0E}" sibTransId="{42BA0C94-15FA-4260-90F1-0DD049451385}"/>
    <dgm:cxn modelId="{AFC5FB58-A9C8-4EB5-B67C-482A875E95B5}" type="presOf" srcId="{CFC32E65-769F-4C22-B6F1-E51E0471B66C}" destId="{199AD8A1-8905-4DB1-A436-CDFB86639286}" srcOrd="0" destOrd="0" presId="urn:microsoft.com/office/officeart/2005/8/layout/vList2"/>
    <dgm:cxn modelId="{55EEAB8D-9859-48BA-9EE8-A04B2ADAE186}" type="presOf" srcId="{3F9B8E96-5364-4047-BC24-FF9C0A192C18}" destId="{7F88789A-ABE3-4121-9D91-FAD07AC584D2}" srcOrd="0" destOrd="0" presId="urn:microsoft.com/office/officeart/2005/8/layout/vList2"/>
    <dgm:cxn modelId="{15DB7FA7-4955-4B62-9099-7B2C728A14FC}" type="presOf" srcId="{84504A06-3681-4FCB-AAD0-97F77F2540BF}" destId="{A418429C-9877-42B2-967C-AC773E330993}" srcOrd="0" destOrd="0" presId="urn:microsoft.com/office/officeart/2005/8/layout/vList2"/>
    <dgm:cxn modelId="{1A25F8CF-14E5-4444-B724-21139A30E5E9}" type="presOf" srcId="{C4CAF721-CCF7-42B4-8A58-44193BBF8862}" destId="{E2D69399-1F05-481E-A2B9-3DD9FFF3C93F}" srcOrd="0" destOrd="2" presId="urn:microsoft.com/office/officeart/2005/8/layout/vList2"/>
    <dgm:cxn modelId="{64393EE6-2CBE-4582-BB98-EC4479C828CF}" srcId="{B787999C-3174-4A64-836F-878CD6AC8212}" destId="{C4CAF721-CCF7-42B4-8A58-44193BBF8862}" srcOrd="2" destOrd="0" parTransId="{C1FEA4B2-9338-4403-B47F-C5F4FEBDAB0E}" sibTransId="{2A2283EF-D831-4DCA-94B7-21883168AD10}"/>
    <dgm:cxn modelId="{3020A1E1-9C44-4228-84E3-143BA6DC0846}" type="presParOf" srcId="{A418429C-9877-42B2-967C-AC773E330993}" destId="{7F88789A-ABE3-4121-9D91-FAD07AC584D2}" srcOrd="0" destOrd="0" presId="urn:microsoft.com/office/officeart/2005/8/layout/vList2"/>
    <dgm:cxn modelId="{2E97066F-3DFC-4F46-9741-68C7533F7D82}" type="presParOf" srcId="{A418429C-9877-42B2-967C-AC773E330993}" destId="{2A3340AA-B3E4-4482-B6DA-FFB3529E47EB}" srcOrd="1" destOrd="0" presId="urn:microsoft.com/office/officeart/2005/8/layout/vList2"/>
    <dgm:cxn modelId="{FE4B1F67-C84D-4124-9404-5C23D2360E58}" type="presParOf" srcId="{A418429C-9877-42B2-967C-AC773E330993}" destId="{199AD8A1-8905-4DB1-A436-CDFB86639286}" srcOrd="2" destOrd="0" presId="urn:microsoft.com/office/officeart/2005/8/layout/vList2"/>
    <dgm:cxn modelId="{797BF78B-3070-45B5-BF85-BB95630D953A}" type="presParOf" srcId="{A418429C-9877-42B2-967C-AC773E330993}" destId="{2ACD0DF1-D146-45AF-9639-8F0C607CB21F}" srcOrd="3" destOrd="0" presId="urn:microsoft.com/office/officeart/2005/8/layout/vList2"/>
    <dgm:cxn modelId="{3F9F007C-06F4-4112-A8DD-672F5525DBE8}" type="presParOf" srcId="{A418429C-9877-42B2-967C-AC773E330993}" destId="{8B29CF30-297B-48D4-BDF1-1E6DDEB98EE8}" srcOrd="4" destOrd="0" presId="urn:microsoft.com/office/officeart/2005/8/layout/vList2"/>
    <dgm:cxn modelId="{4FC972CB-0D3F-4A2B-BFAE-683FB361C1BA}" type="presParOf" srcId="{A418429C-9877-42B2-967C-AC773E330993}" destId="{E2D69399-1F05-481E-A2B9-3DD9FFF3C93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E2C578-1120-42B8-8BBB-15C673C31CA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0E4865-784D-4F99-866C-A16587E49544}">
      <dgm:prSet/>
      <dgm:spPr/>
      <dgm:t>
        <a:bodyPr/>
        <a:lstStyle/>
        <a:p>
          <a:r>
            <a:rPr lang="pl-PL"/>
            <a:t>Ekran powitalny</a:t>
          </a:r>
          <a:endParaRPr lang="en-US"/>
        </a:p>
      </dgm:t>
    </dgm:pt>
    <dgm:pt modelId="{6DAEA418-CE2E-4F1E-B3E6-588F267AE1FE}" type="parTrans" cxnId="{625AE8B4-096F-4E05-8F31-1E81148A675A}">
      <dgm:prSet/>
      <dgm:spPr/>
      <dgm:t>
        <a:bodyPr/>
        <a:lstStyle/>
        <a:p>
          <a:endParaRPr lang="en-US"/>
        </a:p>
      </dgm:t>
    </dgm:pt>
    <dgm:pt modelId="{E5640F9E-8B62-4D66-806A-1B916983F6FC}" type="sibTrans" cxnId="{625AE8B4-096F-4E05-8F31-1E81148A675A}">
      <dgm:prSet/>
      <dgm:spPr/>
      <dgm:t>
        <a:bodyPr/>
        <a:lstStyle/>
        <a:p>
          <a:endParaRPr lang="en-US"/>
        </a:p>
      </dgm:t>
    </dgm:pt>
    <dgm:pt modelId="{3CA2F23F-FF1B-4290-890C-C390F776557F}">
      <dgm:prSet/>
      <dgm:spPr/>
      <dgm:t>
        <a:bodyPr/>
        <a:lstStyle/>
        <a:p>
          <a:r>
            <a:rPr lang="pl-PL"/>
            <a:t>Generowanie przycisków na ekranach pauzy oraz menu głównego</a:t>
          </a:r>
          <a:endParaRPr lang="en-US"/>
        </a:p>
      </dgm:t>
    </dgm:pt>
    <dgm:pt modelId="{84D5D765-FD33-4F9E-B1A9-8416CF967038}" type="parTrans" cxnId="{E7BA9A09-B7B1-4D23-B271-9C04A9E5BA98}">
      <dgm:prSet/>
      <dgm:spPr/>
      <dgm:t>
        <a:bodyPr/>
        <a:lstStyle/>
        <a:p>
          <a:endParaRPr lang="en-US"/>
        </a:p>
      </dgm:t>
    </dgm:pt>
    <dgm:pt modelId="{6D952083-542F-4997-8263-FECB7030A3AC}" type="sibTrans" cxnId="{E7BA9A09-B7B1-4D23-B271-9C04A9E5BA98}">
      <dgm:prSet/>
      <dgm:spPr/>
      <dgm:t>
        <a:bodyPr/>
        <a:lstStyle/>
        <a:p>
          <a:endParaRPr lang="en-US"/>
        </a:p>
      </dgm:t>
    </dgm:pt>
    <dgm:pt modelId="{65D30960-40C2-45D5-910B-D48934BEB712}">
      <dgm:prSet/>
      <dgm:spPr/>
      <dgm:t>
        <a:bodyPr/>
        <a:lstStyle/>
        <a:p>
          <a:r>
            <a:rPr lang="pl-PL"/>
            <a:t>Gra posiada UI gdzie wyświetla:</a:t>
          </a:r>
          <a:endParaRPr lang="en-US"/>
        </a:p>
      </dgm:t>
    </dgm:pt>
    <dgm:pt modelId="{8E01EBF3-EEAA-4229-86A3-1CB1B257266E}" type="parTrans" cxnId="{AC55F479-4DC1-42CC-A3E5-296F904F2103}">
      <dgm:prSet/>
      <dgm:spPr/>
      <dgm:t>
        <a:bodyPr/>
        <a:lstStyle/>
        <a:p>
          <a:endParaRPr lang="en-US"/>
        </a:p>
      </dgm:t>
    </dgm:pt>
    <dgm:pt modelId="{EFD72BF7-00BB-4966-B11C-FB5C84434057}" type="sibTrans" cxnId="{AC55F479-4DC1-42CC-A3E5-296F904F2103}">
      <dgm:prSet/>
      <dgm:spPr/>
      <dgm:t>
        <a:bodyPr/>
        <a:lstStyle/>
        <a:p>
          <a:endParaRPr lang="en-US"/>
        </a:p>
      </dgm:t>
    </dgm:pt>
    <dgm:pt modelId="{23812F49-F301-4DD0-B5EF-1E7185834822}">
      <dgm:prSet/>
      <dgm:spPr/>
      <dgm:t>
        <a:bodyPr/>
        <a:lstStyle/>
        <a:p>
          <a:r>
            <a:rPr lang="pl-PL"/>
            <a:t>aktualną liczbę punktów</a:t>
          </a:r>
          <a:endParaRPr lang="en-US"/>
        </a:p>
      </dgm:t>
    </dgm:pt>
    <dgm:pt modelId="{98BE3EEC-47F6-4F08-AB5F-406BDDB47616}" type="parTrans" cxnId="{EA7738E2-2641-4730-AB88-115E74B1608A}">
      <dgm:prSet/>
      <dgm:spPr/>
      <dgm:t>
        <a:bodyPr/>
        <a:lstStyle/>
        <a:p>
          <a:endParaRPr lang="en-US"/>
        </a:p>
      </dgm:t>
    </dgm:pt>
    <dgm:pt modelId="{61854781-3A01-4452-B8F0-7688327854FA}" type="sibTrans" cxnId="{EA7738E2-2641-4730-AB88-115E74B1608A}">
      <dgm:prSet/>
      <dgm:spPr/>
      <dgm:t>
        <a:bodyPr/>
        <a:lstStyle/>
        <a:p>
          <a:endParaRPr lang="en-US"/>
        </a:p>
      </dgm:t>
    </dgm:pt>
    <dgm:pt modelId="{B0F9A796-3490-4070-84D3-1F622B00E52E}">
      <dgm:prSet/>
      <dgm:spPr/>
      <dgm:t>
        <a:bodyPr/>
        <a:lstStyle/>
        <a:p>
          <a:r>
            <a:rPr lang="pl-PL"/>
            <a:t>życia</a:t>
          </a:r>
          <a:endParaRPr lang="en-US"/>
        </a:p>
      </dgm:t>
    </dgm:pt>
    <dgm:pt modelId="{5F14511B-D0D6-44A6-BBC5-2617D135AC2E}" type="parTrans" cxnId="{0ACA6B44-B0C7-4FA8-8B60-C4935235402F}">
      <dgm:prSet/>
      <dgm:spPr/>
      <dgm:t>
        <a:bodyPr/>
        <a:lstStyle/>
        <a:p>
          <a:endParaRPr lang="en-US"/>
        </a:p>
      </dgm:t>
    </dgm:pt>
    <dgm:pt modelId="{D2BDFA8C-0169-4786-ABDE-A41E1872D6E6}" type="sibTrans" cxnId="{0ACA6B44-B0C7-4FA8-8B60-C4935235402F}">
      <dgm:prSet/>
      <dgm:spPr/>
      <dgm:t>
        <a:bodyPr/>
        <a:lstStyle/>
        <a:p>
          <a:endParaRPr lang="en-US"/>
        </a:p>
      </dgm:t>
    </dgm:pt>
    <dgm:pt modelId="{ECC9C08A-F783-4D66-A72E-58623ADC6B51}">
      <dgm:prSet/>
      <dgm:spPr/>
      <dgm:t>
        <a:bodyPr/>
        <a:lstStyle/>
        <a:p>
          <a:r>
            <a:rPr lang="pl-PL"/>
            <a:t>którego gracza jest kolej</a:t>
          </a:r>
          <a:endParaRPr lang="en-US"/>
        </a:p>
      </dgm:t>
    </dgm:pt>
    <dgm:pt modelId="{F4CC2D68-F50C-413D-A88B-A7808E6959D3}" type="parTrans" cxnId="{1F24958B-8809-49BE-B64B-636CF1067DEE}">
      <dgm:prSet/>
      <dgm:spPr/>
      <dgm:t>
        <a:bodyPr/>
        <a:lstStyle/>
        <a:p>
          <a:endParaRPr lang="en-US"/>
        </a:p>
      </dgm:t>
    </dgm:pt>
    <dgm:pt modelId="{258CCF27-5785-4AAB-8BD9-AA36E0D02E5A}" type="sibTrans" cxnId="{1F24958B-8809-49BE-B64B-636CF1067DEE}">
      <dgm:prSet/>
      <dgm:spPr/>
      <dgm:t>
        <a:bodyPr/>
        <a:lstStyle/>
        <a:p>
          <a:endParaRPr lang="en-US"/>
        </a:p>
      </dgm:t>
    </dgm:pt>
    <dgm:pt modelId="{3F0F2ABF-F0D0-4760-855C-0FDB69519248}" type="pres">
      <dgm:prSet presAssocID="{88E2C578-1120-42B8-8BBB-15C673C31CA9}" presName="Name0" presStyleCnt="0">
        <dgm:presLayoutVars>
          <dgm:dir/>
          <dgm:animLvl val="lvl"/>
          <dgm:resizeHandles val="exact"/>
        </dgm:presLayoutVars>
      </dgm:prSet>
      <dgm:spPr/>
    </dgm:pt>
    <dgm:pt modelId="{A60C4A9D-24DA-42F9-B57C-7B3606D46BFE}" type="pres">
      <dgm:prSet presAssocID="{65D30960-40C2-45D5-910B-D48934BEB712}" presName="boxAndChildren" presStyleCnt="0"/>
      <dgm:spPr/>
    </dgm:pt>
    <dgm:pt modelId="{2511AB0F-29AD-47D3-9857-B92ED4AEFE22}" type="pres">
      <dgm:prSet presAssocID="{65D30960-40C2-45D5-910B-D48934BEB712}" presName="parentTextBox" presStyleLbl="node1" presStyleIdx="0" presStyleCnt="3"/>
      <dgm:spPr/>
    </dgm:pt>
    <dgm:pt modelId="{DD4EAF27-0EDC-4C3D-BD0C-7DE733777663}" type="pres">
      <dgm:prSet presAssocID="{65D30960-40C2-45D5-910B-D48934BEB712}" presName="entireBox" presStyleLbl="node1" presStyleIdx="0" presStyleCnt="3"/>
      <dgm:spPr/>
    </dgm:pt>
    <dgm:pt modelId="{7A2677C0-4308-4959-846A-957C76B49B0D}" type="pres">
      <dgm:prSet presAssocID="{65D30960-40C2-45D5-910B-D48934BEB712}" presName="descendantBox" presStyleCnt="0"/>
      <dgm:spPr/>
    </dgm:pt>
    <dgm:pt modelId="{BB9202BB-0CDA-4422-9CB3-070287B46682}" type="pres">
      <dgm:prSet presAssocID="{23812F49-F301-4DD0-B5EF-1E7185834822}" presName="childTextBox" presStyleLbl="fgAccFollowNode1" presStyleIdx="0" presStyleCnt="3">
        <dgm:presLayoutVars>
          <dgm:bulletEnabled val="1"/>
        </dgm:presLayoutVars>
      </dgm:prSet>
      <dgm:spPr/>
    </dgm:pt>
    <dgm:pt modelId="{C3029AAB-B01A-4528-8FB5-5D738D81231C}" type="pres">
      <dgm:prSet presAssocID="{B0F9A796-3490-4070-84D3-1F622B00E52E}" presName="childTextBox" presStyleLbl="fgAccFollowNode1" presStyleIdx="1" presStyleCnt="3">
        <dgm:presLayoutVars>
          <dgm:bulletEnabled val="1"/>
        </dgm:presLayoutVars>
      </dgm:prSet>
      <dgm:spPr/>
    </dgm:pt>
    <dgm:pt modelId="{AA89535F-87B4-4E68-84F6-B567F9F287A5}" type="pres">
      <dgm:prSet presAssocID="{ECC9C08A-F783-4D66-A72E-58623ADC6B51}" presName="childTextBox" presStyleLbl="fgAccFollowNode1" presStyleIdx="2" presStyleCnt="3">
        <dgm:presLayoutVars>
          <dgm:bulletEnabled val="1"/>
        </dgm:presLayoutVars>
      </dgm:prSet>
      <dgm:spPr/>
    </dgm:pt>
    <dgm:pt modelId="{8C5E8344-43CC-4F82-B961-F2595D82460D}" type="pres">
      <dgm:prSet presAssocID="{6D952083-542F-4997-8263-FECB7030A3AC}" presName="sp" presStyleCnt="0"/>
      <dgm:spPr/>
    </dgm:pt>
    <dgm:pt modelId="{E2049FA5-0ECA-4876-BE7E-97A6D3723229}" type="pres">
      <dgm:prSet presAssocID="{3CA2F23F-FF1B-4290-890C-C390F776557F}" presName="arrowAndChildren" presStyleCnt="0"/>
      <dgm:spPr/>
    </dgm:pt>
    <dgm:pt modelId="{DF29E555-1152-473C-A214-A0214C98188A}" type="pres">
      <dgm:prSet presAssocID="{3CA2F23F-FF1B-4290-890C-C390F776557F}" presName="parentTextArrow" presStyleLbl="node1" presStyleIdx="1" presStyleCnt="3"/>
      <dgm:spPr/>
    </dgm:pt>
    <dgm:pt modelId="{D37EE1A1-BCF7-484A-BC70-A360DF5534E0}" type="pres">
      <dgm:prSet presAssocID="{E5640F9E-8B62-4D66-806A-1B916983F6FC}" presName="sp" presStyleCnt="0"/>
      <dgm:spPr/>
    </dgm:pt>
    <dgm:pt modelId="{A2D600CB-1F48-4B69-9BB8-C2A7C233C500}" type="pres">
      <dgm:prSet presAssocID="{4D0E4865-784D-4F99-866C-A16587E49544}" presName="arrowAndChildren" presStyleCnt="0"/>
      <dgm:spPr/>
    </dgm:pt>
    <dgm:pt modelId="{43DD9C1E-B338-487C-92A9-83003CA7726D}" type="pres">
      <dgm:prSet presAssocID="{4D0E4865-784D-4F99-866C-A16587E49544}" presName="parentTextArrow" presStyleLbl="node1" presStyleIdx="2" presStyleCnt="3"/>
      <dgm:spPr/>
    </dgm:pt>
  </dgm:ptLst>
  <dgm:cxnLst>
    <dgm:cxn modelId="{E7BA9A09-B7B1-4D23-B271-9C04A9E5BA98}" srcId="{88E2C578-1120-42B8-8BBB-15C673C31CA9}" destId="{3CA2F23F-FF1B-4290-890C-C390F776557F}" srcOrd="1" destOrd="0" parTransId="{84D5D765-FD33-4F9E-B1A9-8416CF967038}" sibTransId="{6D952083-542F-4997-8263-FECB7030A3AC}"/>
    <dgm:cxn modelId="{52016C2D-AA7B-45CF-9408-7F67A95EB156}" type="presOf" srcId="{65D30960-40C2-45D5-910B-D48934BEB712}" destId="{2511AB0F-29AD-47D3-9857-B92ED4AEFE22}" srcOrd="0" destOrd="0" presId="urn:microsoft.com/office/officeart/2005/8/layout/process4"/>
    <dgm:cxn modelId="{0ACA6B44-B0C7-4FA8-8B60-C4935235402F}" srcId="{65D30960-40C2-45D5-910B-D48934BEB712}" destId="{B0F9A796-3490-4070-84D3-1F622B00E52E}" srcOrd="1" destOrd="0" parTransId="{5F14511B-D0D6-44A6-BBC5-2617D135AC2E}" sibTransId="{D2BDFA8C-0169-4786-ABDE-A41E1872D6E6}"/>
    <dgm:cxn modelId="{EBAD284E-E44D-4969-B62E-BBF1AE918C8D}" type="presOf" srcId="{4D0E4865-784D-4F99-866C-A16587E49544}" destId="{43DD9C1E-B338-487C-92A9-83003CA7726D}" srcOrd="0" destOrd="0" presId="urn:microsoft.com/office/officeart/2005/8/layout/process4"/>
    <dgm:cxn modelId="{AC55F479-4DC1-42CC-A3E5-296F904F2103}" srcId="{88E2C578-1120-42B8-8BBB-15C673C31CA9}" destId="{65D30960-40C2-45D5-910B-D48934BEB712}" srcOrd="2" destOrd="0" parTransId="{8E01EBF3-EEAA-4229-86A3-1CB1B257266E}" sibTransId="{EFD72BF7-00BB-4966-B11C-FB5C84434057}"/>
    <dgm:cxn modelId="{1F24958B-8809-49BE-B64B-636CF1067DEE}" srcId="{65D30960-40C2-45D5-910B-D48934BEB712}" destId="{ECC9C08A-F783-4D66-A72E-58623ADC6B51}" srcOrd="2" destOrd="0" parTransId="{F4CC2D68-F50C-413D-A88B-A7808E6959D3}" sibTransId="{258CCF27-5785-4AAB-8BD9-AA36E0D02E5A}"/>
    <dgm:cxn modelId="{FFAD0494-E057-43B6-882E-5F8B9BF88D06}" type="presOf" srcId="{65D30960-40C2-45D5-910B-D48934BEB712}" destId="{DD4EAF27-0EDC-4C3D-BD0C-7DE733777663}" srcOrd="1" destOrd="0" presId="urn:microsoft.com/office/officeart/2005/8/layout/process4"/>
    <dgm:cxn modelId="{F5CA3A97-9459-4723-AE78-1450BEFE7E12}" type="presOf" srcId="{88E2C578-1120-42B8-8BBB-15C673C31CA9}" destId="{3F0F2ABF-F0D0-4760-855C-0FDB69519248}" srcOrd="0" destOrd="0" presId="urn:microsoft.com/office/officeart/2005/8/layout/process4"/>
    <dgm:cxn modelId="{12A7C69D-E0BF-4B84-B50C-F60418C08E73}" type="presOf" srcId="{3CA2F23F-FF1B-4290-890C-C390F776557F}" destId="{DF29E555-1152-473C-A214-A0214C98188A}" srcOrd="0" destOrd="0" presId="urn:microsoft.com/office/officeart/2005/8/layout/process4"/>
    <dgm:cxn modelId="{C34E9BAE-E2CE-4F16-81E2-DC26551B3C42}" type="presOf" srcId="{23812F49-F301-4DD0-B5EF-1E7185834822}" destId="{BB9202BB-0CDA-4422-9CB3-070287B46682}" srcOrd="0" destOrd="0" presId="urn:microsoft.com/office/officeart/2005/8/layout/process4"/>
    <dgm:cxn modelId="{625AE8B4-096F-4E05-8F31-1E81148A675A}" srcId="{88E2C578-1120-42B8-8BBB-15C673C31CA9}" destId="{4D0E4865-784D-4F99-866C-A16587E49544}" srcOrd="0" destOrd="0" parTransId="{6DAEA418-CE2E-4F1E-B3E6-588F267AE1FE}" sibTransId="{E5640F9E-8B62-4D66-806A-1B916983F6FC}"/>
    <dgm:cxn modelId="{EA7738E2-2641-4730-AB88-115E74B1608A}" srcId="{65D30960-40C2-45D5-910B-D48934BEB712}" destId="{23812F49-F301-4DD0-B5EF-1E7185834822}" srcOrd="0" destOrd="0" parTransId="{98BE3EEC-47F6-4F08-AB5F-406BDDB47616}" sibTransId="{61854781-3A01-4452-B8F0-7688327854FA}"/>
    <dgm:cxn modelId="{332D4DE3-E1BA-45EC-AA66-6E2B4A3D505B}" type="presOf" srcId="{ECC9C08A-F783-4D66-A72E-58623ADC6B51}" destId="{AA89535F-87B4-4E68-84F6-B567F9F287A5}" srcOrd="0" destOrd="0" presId="urn:microsoft.com/office/officeart/2005/8/layout/process4"/>
    <dgm:cxn modelId="{2214C2EF-2484-4FE2-B367-00871FBCFF00}" type="presOf" srcId="{B0F9A796-3490-4070-84D3-1F622B00E52E}" destId="{C3029AAB-B01A-4528-8FB5-5D738D81231C}" srcOrd="0" destOrd="0" presId="urn:microsoft.com/office/officeart/2005/8/layout/process4"/>
    <dgm:cxn modelId="{34D713B0-66AE-4C67-91F3-3676B3A1D772}" type="presParOf" srcId="{3F0F2ABF-F0D0-4760-855C-0FDB69519248}" destId="{A60C4A9D-24DA-42F9-B57C-7B3606D46BFE}" srcOrd="0" destOrd="0" presId="urn:microsoft.com/office/officeart/2005/8/layout/process4"/>
    <dgm:cxn modelId="{E1EA2552-92AA-455B-9E56-749F5234D1D7}" type="presParOf" srcId="{A60C4A9D-24DA-42F9-B57C-7B3606D46BFE}" destId="{2511AB0F-29AD-47D3-9857-B92ED4AEFE22}" srcOrd="0" destOrd="0" presId="urn:microsoft.com/office/officeart/2005/8/layout/process4"/>
    <dgm:cxn modelId="{B60AD59A-1F02-4CA9-8FD0-244A5D1BEFDB}" type="presParOf" srcId="{A60C4A9D-24DA-42F9-B57C-7B3606D46BFE}" destId="{DD4EAF27-0EDC-4C3D-BD0C-7DE733777663}" srcOrd="1" destOrd="0" presId="urn:microsoft.com/office/officeart/2005/8/layout/process4"/>
    <dgm:cxn modelId="{C10B5E4F-F4FC-4C7F-A4BC-385C7B6AD54F}" type="presParOf" srcId="{A60C4A9D-24DA-42F9-B57C-7B3606D46BFE}" destId="{7A2677C0-4308-4959-846A-957C76B49B0D}" srcOrd="2" destOrd="0" presId="urn:microsoft.com/office/officeart/2005/8/layout/process4"/>
    <dgm:cxn modelId="{966C4F29-2BF6-4B0A-B08D-4C805AEA0055}" type="presParOf" srcId="{7A2677C0-4308-4959-846A-957C76B49B0D}" destId="{BB9202BB-0CDA-4422-9CB3-070287B46682}" srcOrd="0" destOrd="0" presId="urn:microsoft.com/office/officeart/2005/8/layout/process4"/>
    <dgm:cxn modelId="{A1E43925-196F-4A01-853D-9B36A62B3E53}" type="presParOf" srcId="{7A2677C0-4308-4959-846A-957C76B49B0D}" destId="{C3029AAB-B01A-4528-8FB5-5D738D81231C}" srcOrd="1" destOrd="0" presId="urn:microsoft.com/office/officeart/2005/8/layout/process4"/>
    <dgm:cxn modelId="{3ABF7E7A-B718-4417-AB07-DA5EB6029446}" type="presParOf" srcId="{7A2677C0-4308-4959-846A-957C76B49B0D}" destId="{AA89535F-87B4-4E68-84F6-B567F9F287A5}" srcOrd="2" destOrd="0" presId="urn:microsoft.com/office/officeart/2005/8/layout/process4"/>
    <dgm:cxn modelId="{B04273BD-B7A1-4DC2-99F0-F7DD59DE07E1}" type="presParOf" srcId="{3F0F2ABF-F0D0-4760-855C-0FDB69519248}" destId="{8C5E8344-43CC-4F82-B961-F2595D82460D}" srcOrd="1" destOrd="0" presId="urn:microsoft.com/office/officeart/2005/8/layout/process4"/>
    <dgm:cxn modelId="{C0578884-A859-458C-996E-F8C95F12717B}" type="presParOf" srcId="{3F0F2ABF-F0D0-4760-855C-0FDB69519248}" destId="{E2049FA5-0ECA-4876-BE7E-97A6D3723229}" srcOrd="2" destOrd="0" presId="urn:microsoft.com/office/officeart/2005/8/layout/process4"/>
    <dgm:cxn modelId="{567F2D47-10BC-43BD-8D8A-934125EBA32D}" type="presParOf" srcId="{E2049FA5-0ECA-4876-BE7E-97A6D3723229}" destId="{DF29E555-1152-473C-A214-A0214C98188A}" srcOrd="0" destOrd="0" presId="urn:microsoft.com/office/officeart/2005/8/layout/process4"/>
    <dgm:cxn modelId="{1ADB0817-3477-4C1E-92D2-BD440387F7EF}" type="presParOf" srcId="{3F0F2ABF-F0D0-4760-855C-0FDB69519248}" destId="{D37EE1A1-BCF7-484A-BC70-A360DF5534E0}" srcOrd="3" destOrd="0" presId="urn:microsoft.com/office/officeart/2005/8/layout/process4"/>
    <dgm:cxn modelId="{8CA8F0AD-3E8D-4D93-BF34-F953BA5DBBEF}" type="presParOf" srcId="{3F0F2ABF-F0D0-4760-855C-0FDB69519248}" destId="{A2D600CB-1F48-4B69-9BB8-C2A7C233C500}" srcOrd="4" destOrd="0" presId="urn:microsoft.com/office/officeart/2005/8/layout/process4"/>
    <dgm:cxn modelId="{3EE8C036-376E-40EE-B0A0-97C22B87F4F8}" type="presParOf" srcId="{A2D600CB-1F48-4B69-9BB8-C2A7C233C500}" destId="{43DD9C1E-B338-487C-92A9-83003CA7726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181704-C7EA-4D39-B319-888AFC6795A0}" type="doc">
      <dgm:prSet loTypeId="urn:microsoft.com/office/officeart/2005/8/layout/vList5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03083AA-DAE7-436C-8083-856F9C3ABFD8}">
      <dgm:prSet/>
      <dgm:spPr/>
      <dgm:t>
        <a:bodyPr/>
        <a:lstStyle/>
        <a:p>
          <a:r>
            <a:rPr lang="pl-PL"/>
            <a:t>Obiekty wygenerowane w błędnym miejscu (na środku ekranu) zamiast na środku planszy</a:t>
          </a:r>
          <a:endParaRPr lang="en-US"/>
        </a:p>
      </dgm:t>
    </dgm:pt>
    <dgm:pt modelId="{FAD50146-1731-4014-BD1E-F7DE49C8E0D6}" type="parTrans" cxnId="{1E87F732-4038-4952-9A07-E5043F059BD8}">
      <dgm:prSet/>
      <dgm:spPr/>
      <dgm:t>
        <a:bodyPr/>
        <a:lstStyle/>
        <a:p>
          <a:endParaRPr lang="en-US"/>
        </a:p>
      </dgm:t>
    </dgm:pt>
    <dgm:pt modelId="{65630D15-97FB-4DD4-8DB4-24ACBE4AEB9F}" type="sibTrans" cxnId="{1E87F732-4038-4952-9A07-E5043F059BD8}">
      <dgm:prSet/>
      <dgm:spPr/>
      <dgm:t>
        <a:bodyPr/>
        <a:lstStyle/>
        <a:p>
          <a:endParaRPr lang="en-US"/>
        </a:p>
      </dgm:t>
    </dgm:pt>
    <dgm:pt modelId="{8C40D0BC-BCCF-43BD-A953-018030B3EBDF}">
      <dgm:prSet/>
      <dgm:spPr/>
      <dgm:t>
        <a:bodyPr/>
        <a:lstStyle/>
        <a:p>
          <a:r>
            <a:rPr lang="pl-PL"/>
            <a:t>Dodanie przesunięcia „offset”</a:t>
          </a:r>
          <a:endParaRPr lang="en-US"/>
        </a:p>
      </dgm:t>
    </dgm:pt>
    <dgm:pt modelId="{5371CDA3-6181-4114-AB5E-E03940BCF507}" type="parTrans" cxnId="{7E639C05-811A-4777-A18A-C163B87AF0F3}">
      <dgm:prSet/>
      <dgm:spPr/>
      <dgm:t>
        <a:bodyPr/>
        <a:lstStyle/>
        <a:p>
          <a:endParaRPr lang="en-US"/>
        </a:p>
      </dgm:t>
    </dgm:pt>
    <dgm:pt modelId="{EA430004-8907-43F3-9D23-9D81087F7586}" type="sibTrans" cxnId="{7E639C05-811A-4777-A18A-C163B87AF0F3}">
      <dgm:prSet/>
      <dgm:spPr/>
      <dgm:t>
        <a:bodyPr/>
        <a:lstStyle/>
        <a:p>
          <a:endParaRPr lang="en-US"/>
        </a:p>
      </dgm:t>
    </dgm:pt>
    <dgm:pt modelId="{BE0E57EA-4E26-4BAB-9328-6E921EEE961A}">
      <dgm:prSet/>
      <dgm:spPr/>
      <dgm:t>
        <a:bodyPr/>
        <a:lstStyle/>
        <a:p>
          <a:r>
            <a:rPr lang="pl-PL"/>
            <a:t>Paliki utykały przy granicach planszy</a:t>
          </a:r>
          <a:endParaRPr lang="en-US"/>
        </a:p>
      </dgm:t>
    </dgm:pt>
    <dgm:pt modelId="{90B5FBBC-3C97-4A5B-8437-F6D453A09246}" type="parTrans" cxnId="{DBB0145D-CB8B-471E-B30A-CF20C79BE28D}">
      <dgm:prSet/>
      <dgm:spPr/>
      <dgm:t>
        <a:bodyPr/>
        <a:lstStyle/>
        <a:p>
          <a:endParaRPr lang="en-US"/>
        </a:p>
      </dgm:t>
    </dgm:pt>
    <dgm:pt modelId="{A63DC0D8-62CB-4752-9398-6066D8A138D1}" type="sibTrans" cxnId="{DBB0145D-CB8B-471E-B30A-CF20C79BE28D}">
      <dgm:prSet/>
      <dgm:spPr/>
      <dgm:t>
        <a:bodyPr/>
        <a:lstStyle/>
        <a:p>
          <a:endParaRPr lang="en-US"/>
        </a:p>
      </dgm:t>
    </dgm:pt>
    <dgm:pt modelId="{12ABFAEE-9C62-4FB2-B796-17813F1857EC}">
      <dgm:prSet/>
      <dgm:spPr/>
      <dgm:t>
        <a:bodyPr/>
        <a:lstStyle/>
        <a:p>
          <a:r>
            <a:rPr lang="pl-PL"/>
            <a:t>Dodanie odbić</a:t>
          </a:r>
          <a:endParaRPr lang="en-US"/>
        </a:p>
      </dgm:t>
    </dgm:pt>
    <dgm:pt modelId="{3F2FE2A6-5EAC-4AF3-8886-DB4196738928}" type="parTrans" cxnId="{6CBED568-07A2-4925-A3E3-0E9DCDAAE78D}">
      <dgm:prSet/>
      <dgm:spPr/>
      <dgm:t>
        <a:bodyPr/>
        <a:lstStyle/>
        <a:p>
          <a:endParaRPr lang="en-US"/>
        </a:p>
      </dgm:t>
    </dgm:pt>
    <dgm:pt modelId="{FA66A7ED-21F8-4B46-921B-83398C7DA51F}" type="sibTrans" cxnId="{6CBED568-07A2-4925-A3E3-0E9DCDAAE78D}">
      <dgm:prSet/>
      <dgm:spPr/>
      <dgm:t>
        <a:bodyPr/>
        <a:lstStyle/>
        <a:p>
          <a:endParaRPr lang="en-US"/>
        </a:p>
      </dgm:t>
    </dgm:pt>
    <dgm:pt modelId="{D86A40C7-8FA6-4CE7-8219-A42004621803}">
      <dgm:prSet/>
      <dgm:spPr/>
      <dgm:t>
        <a:bodyPr/>
        <a:lstStyle/>
        <a:p>
          <a:r>
            <a:rPr lang="pl-PL"/>
            <a:t>Zetknięte ze sobą paliki były liczone do punktacji może że były niedotknięte:</a:t>
          </a:r>
          <a:endParaRPr lang="en-US"/>
        </a:p>
      </dgm:t>
    </dgm:pt>
    <dgm:pt modelId="{714ABAF5-5FC6-4D28-B0EC-38F18701571B}" type="parTrans" cxnId="{E9FCD12C-DF7A-44C0-B9CF-CCA947FFAE4E}">
      <dgm:prSet/>
      <dgm:spPr/>
      <dgm:t>
        <a:bodyPr/>
        <a:lstStyle/>
        <a:p>
          <a:endParaRPr lang="en-US"/>
        </a:p>
      </dgm:t>
    </dgm:pt>
    <dgm:pt modelId="{2ADE634B-66E7-412F-AE71-585B2D21ABBC}" type="sibTrans" cxnId="{E9FCD12C-DF7A-44C0-B9CF-CCA947FFAE4E}">
      <dgm:prSet/>
      <dgm:spPr/>
      <dgm:t>
        <a:bodyPr/>
        <a:lstStyle/>
        <a:p>
          <a:endParaRPr lang="en-US"/>
        </a:p>
      </dgm:t>
    </dgm:pt>
    <dgm:pt modelId="{72034E9E-6F48-426A-9346-8CA219583353}">
      <dgm:prSet/>
      <dgm:spPr/>
      <dgm:t>
        <a:bodyPr/>
        <a:lstStyle/>
        <a:p>
          <a:r>
            <a:rPr lang="pl-PL"/>
            <a:t>Sprawdzenie prędkości palików</a:t>
          </a:r>
          <a:endParaRPr lang="en-US"/>
        </a:p>
      </dgm:t>
    </dgm:pt>
    <dgm:pt modelId="{B4EC342F-6DB2-4671-A874-B216F3825903}" type="parTrans" cxnId="{9D5AD04B-7FCC-4D18-9BC4-4BBBBCD1C46E}">
      <dgm:prSet/>
      <dgm:spPr/>
      <dgm:t>
        <a:bodyPr/>
        <a:lstStyle/>
        <a:p>
          <a:endParaRPr lang="en-US"/>
        </a:p>
      </dgm:t>
    </dgm:pt>
    <dgm:pt modelId="{51A0909E-812E-433E-AC7B-26B0CFD2F9EC}" type="sibTrans" cxnId="{9D5AD04B-7FCC-4D18-9BC4-4BBBBCD1C46E}">
      <dgm:prSet/>
      <dgm:spPr/>
      <dgm:t>
        <a:bodyPr/>
        <a:lstStyle/>
        <a:p>
          <a:endParaRPr lang="en-US"/>
        </a:p>
      </dgm:t>
    </dgm:pt>
    <dgm:pt modelId="{644EA4A5-BFCE-4AF1-BD7E-D85E7EC72221}" type="pres">
      <dgm:prSet presAssocID="{B3181704-C7EA-4D39-B319-888AFC6795A0}" presName="Name0" presStyleCnt="0">
        <dgm:presLayoutVars>
          <dgm:dir/>
          <dgm:animLvl val="lvl"/>
          <dgm:resizeHandles val="exact"/>
        </dgm:presLayoutVars>
      </dgm:prSet>
      <dgm:spPr/>
    </dgm:pt>
    <dgm:pt modelId="{B9776A21-6358-4A95-AE93-DAB19DE47E42}" type="pres">
      <dgm:prSet presAssocID="{E03083AA-DAE7-436C-8083-856F9C3ABFD8}" presName="linNode" presStyleCnt="0"/>
      <dgm:spPr/>
    </dgm:pt>
    <dgm:pt modelId="{BBE7E24C-51A8-4B4B-B692-33026DE843DB}" type="pres">
      <dgm:prSet presAssocID="{E03083AA-DAE7-436C-8083-856F9C3ABFD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5D0A87D-A86C-4DAA-9DE9-F77FBA138630}" type="pres">
      <dgm:prSet presAssocID="{E03083AA-DAE7-436C-8083-856F9C3ABFD8}" presName="descendantText" presStyleLbl="alignAccFollowNode1" presStyleIdx="0" presStyleCnt="3">
        <dgm:presLayoutVars>
          <dgm:bulletEnabled val="1"/>
        </dgm:presLayoutVars>
      </dgm:prSet>
      <dgm:spPr/>
    </dgm:pt>
    <dgm:pt modelId="{D84FD6D5-159C-49EB-BDED-19CB4E5139F5}" type="pres">
      <dgm:prSet presAssocID="{65630D15-97FB-4DD4-8DB4-24ACBE4AEB9F}" presName="sp" presStyleCnt="0"/>
      <dgm:spPr/>
    </dgm:pt>
    <dgm:pt modelId="{ABF18941-D8E4-472C-A895-6A0220A4EB87}" type="pres">
      <dgm:prSet presAssocID="{BE0E57EA-4E26-4BAB-9328-6E921EEE961A}" presName="linNode" presStyleCnt="0"/>
      <dgm:spPr/>
    </dgm:pt>
    <dgm:pt modelId="{625A0FEE-5C7E-4B1E-846C-03CADD199068}" type="pres">
      <dgm:prSet presAssocID="{BE0E57EA-4E26-4BAB-9328-6E921EEE96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E438D35-59A7-4848-AC1C-3AF556A5F918}" type="pres">
      <dgm:prSet presAssocID="{BE0E57EA-4E26-4BAB-9328-6E921EEE961A}" presName="descendantText" presStyleLbl="alignAccFollowNode1" presStyleIdx="1" presStyleCnt="3">
        <dgm:presLayoutVars>
          <dgm:bulletEnabled val="1"/>
        </dgm:presLayoutVars>
      </dgm:prSet>
      <dgm:spPr/>
    </dgm:pt>
    <dgm:pt modelId="{FCE4676B-4EF6-4453-8DBD-B576B5DF1E80}" type="pres">
      <dgm:prSet presAssocID="{A63DC0D8-62CB-4752-9398-6066D8A138D1}" presName="sp" presStyleCnt="0"/>
      <dgm:spPr/>
    </dgm:pt>
    <dgm:pt modelId="{74DC7796-185C-4309-9333-47479AC5ABBE}" type="pres">
      <dgm:prSet presAssocID="{D86A40C7-8FA6-4CE7-8219-A42004621803}" presName="linNode" presStyleCnt="0"/>
      <dgm:spPr/>
    </dgm:pt>
    <dgm:pt modelId="{E0CF6063-BC6A-47F1-9888-B6EE8A161389}" type="pres">
      <dgm:prSet presAssocID="{D86A40C7-8FA6-4CE7-8219-A4200462180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AA83604-D4A9-4E0E-BB84-95846AA74F62}" type="pres">
      <dgm:prSet presAssocID="{D86A40C7-8FA6-4CE7-8219-A4200462180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E639C05-811A-4777-A18A-C163B87AF0F3}" srcId="{E03083AA-DAE7-436C-8083-856F9C3ABFD8}" destId="{8C40D0BC-BCCF-43BD-A953-018030B3EBDF}" srcOrd="0" destOrd="0" parTransId="{5371CDA3-6181-4114-AB5E-E03940BCF507}" sibTransId="{EA430004-8907-43F3-9D23-9D81087F7586}"/>
    <dgm:cxn modelId="{9835D808-742E-4F7E-8DC7-FDB526580D82}" type="presOf" srcId="{D86A40C7-8FA6-4CE7-8219-A42004621803}" destId="{E0CF6063-BC6A-47F1-9888-B6EE8A161389}" srcOrd="0" destOrd="0" presId="urn:microsoft.com/office/officeart/2005/8/layout/vList5"/>
    <dgm:cxn modelId="{E9FCD12C-DF7A-44C0-B9CF-CCA947FFAE4E}" srcId="{B3181704-C7EA-4D39-B319-888AFC6795A0}" destId="{D86A40C7-8FA6-4CE7-8219-A42004621803}" srcOrd="2" destOrd="0" parTransId="{714ABAF5-5FC6-4D28-B0EC-38F18701571B}" sibTransId="{2ADE634B-66E7-412F-AE71-585B2D21ABBC}"/>
    <dgm:cxn modelId="{1E87F732-4038-4952-9A07-E5043F059BD8}" srcId="{B3181704-C7EA-4D39-B319-888AFC6795A0}" destId="{E03083AA-DAE7-436C-8083-856F9C3ABFD8}" srcOrd="0" destOrd="0" parTransId="{FAD50146-1731-4014-BD1E-F7DE49C8E0D6}" sibTransId="{65630D15-97FB-4DD4-8DB4-24ACBE4AEB9F}"/>
    <dgm:cxn modelId="{DBB0145D-CB8B-471E-B30A-CF20C79BE28D}" srcId="{B3181704-C7EA-4D39-B319-888AFC6795A0}" destId="{BE0E57EA-4E26-4BAB-9328-6E921EEE961A}" srcOrd="1" destOrd="0" parTransId="{90B5FBBC-3C97-4A5B-8437-F6D453A09246}" sibTransId="{A63DC0D8-62CB-4752-9398-6066D8A138D1}"/>
    <dgm:cxn modelId="{3005855D-C6C5-4C99-A647-2F60979C0533}" type="presOf" srcId="{8C40D0BC-BCCF-43BD-A953-018030B3EBDF}" destId="{A5D0A87D-A86C-4DAA-9DE9-F77FBA138630}" srcOrd="0" destOrd="0" presId="urn:microsoft.com/office/officeart/2005/8/layout/vList5"/>
    <dgm:cxn modelId="{86801B61-4F75-48E7-A01F-38759FF90D28}" type="presOf" srcId="{B3181704-C7EA-4D39-B319-888AFC6795A0}" destId="{644EA4A5-BFCE-4AF1-BD7E-D85E7EC72221}" srcOrd="0" destOrd="0" presId="urn:microsoft.com/office/officeart/2005/8/layout/vList5"/>
    <dgm:cxn modelId="{6CBED568-07A2-4925-A3E3-0E9DCDAAE78D}" srcId="{BE0E57EA-4E26-4BAB-9328-6E921EEE961A}" destId="{12ABFAEE-9C62-4FB2-B796-17813F1857EC}" srcOrd="0" destOrd="0" parTransId="{3F2FE2A6-5EAC-4AF3-8886-DB4196738928}" sibTransId="{FA66A7ED-21F8-4B46-921B-83398C7DA51F}"/>
    <dgm:cxn modelId="{9D5AD04B-7FCC-4D18-9BC4-4BBBBCD1C46E}" srcId="{D86A40C7-8FA6-4CE7-8219-A42004621803}" destId="{72034E9E-6F48-426A-9346-8CA219583353}" srcOrd="0" destOrd="0" parTransId="{B4EC342F-6DB2-4671-A874-B216F3825903}" sibTransId="{51A0909E-812E-433E-AC7B-26B0CFD2F9EC}"/>
    <dgm:cxn modelId="{BBFD7397-4336-4BD0-B104-B09D17ED12C9}" type="presOf" srcId="{E03083AA-DAE7-436C-8083-856F9C3ABFD8}" destId="{BBE7E24C-51A8-4B4B-B692-33026DE843DB}" srcOrd="0" destOrd="0" presId="urn:microsoft.com/office/officeart/2005/8/layout/vList5"/>
    <dgm:cxn modelId="{3D347FA1-54F9-4ADB-8DCC-E45CB98A4E15}" type="presOf" srcId="{12ABFAEE-9C62-4FB2-B796-17813F1857EC}" destId="{1E438D35-59A7-4848-AC1C-3AF556A5F918}" srcOrd="0" destOrd="0" presId="urn:microsoft.com/office/officeart/2005/8/layout/vList5"/>
    <dgm:cxn modelId="{9EA4F0E4-9101-4562-B7A5-EE1761BB3C13}" type="presOf" srcId="{72034E9E-6F48-426A-9346-8CA219583353}" destId="{7AA83604-D4A9-4E0E-BB84-95846AA74F62}" srcOrd="0" destOrd="0" presId="urn:microsoft.com/office/officeart/2005/8/layout/vList5"/>
    <dgm:cxn modelId="{2B9828E5-2D37-495E-8045-F23CCE4B3CDD}" type="presOf" srcId="{BE0E57EA-4E26-4BAB-9328-6E921EEE961A}" destId="{625A0FEE-5C7E-4B1E-846C-03CADD199068}" srcOrd="0" destOrd="0" presId="urn:microsoft.com/office/officeart/2005/8/layout/vList5"/>
    <dgm:cxn modelId="{34937C58-DDF6-473E-9239-F5CE310F4610}" type="presParOf" srcId="{644EA4A5-BFCE-4AF1-BD7E-D85E7EC72221}" destId="{B9776A21-6358-4A95-AE93-DAB19DE47E42}" srcOrd="0" destOrd="0" presId="urn:microsoft.com/office/officeart/2005/8/layout/vList5"/>
    <dgm:cxn modelId="{EA292A75-67F1-46B5-A446-7B7B40E91B79}" type="presParOf" srcId="{B9776A21-6358-4A95-AE93-DAB19DE47E42}" destId="{BBE7E24C-51A8-4B4B-B692-33026DE843DB}" srcOrd="0" destOrd="0" presId="urn:microsoft.com/office/officeart/2005/8/layout/vList5"/>
    <dgm:cxn modelId="{95F282A4-0E84-4A94-B232-4F8E874118E2}" type="presParOf" srcId="{B9776A21-6358-4A95-AE93-DAB19DE47E42}" destId="{A5D0A87D-A86C-4DAA-9DE9-F77FBA138630}" srcOrd="1" destOrd="0" presId="urn:microsoft.com/office/officeart/2005/8/layout/vList5"/>
    <dgm:cxn modelId="{AAE4D16D-D569-44D7-AE7B-FBB339EDDCDF}" type="presParOf" srcId="{644EA4A5-BFCE-4AF1-BD7E-D85E7EC72221}" destId="{D84FD6D5-159C-49EB-BDED-19CB4E5139F5}" srcOrd="1" destOrd="0" presId="urn:microsoft.com/office/officeart/2005/8/layout/vList5"/>
    <dgm:cxn modelId="{4214E413-BE7B-4F9A-A1B7-CE796249EA33}" type="presParOf" srcId="{644EA4A5-BFCE-4AF1-BD7E-D85E7EC72221}" destId="{ABF18941-D8E4-472C-A895-6A0220A4EB87}" srcOrd="2" destOrd="0" presId="urn:microsoft.com/office/officeart/2005/8/layout/vList5"/>
    <dgm:cxn modelId="{EAAE3808-BCEA-4CE8-8015-D80D77BDC2AC}" type="presParOf" srcId="{ABF18941-D8E4-472C-A895-6A0220A4EB87}" destId="{625A0FEE-5C7E-4B1E-846C-03CADD199068}" srcOrd="0" destOrd="0" presId="urn:microsoft.com/office/officeart/2005/8/layout/vList5"/>
    <dgm:cxn modelId="{BFFCEEDF-D533-4DB3-80AF-F7816B8DA7E2}" type="presParOf" srcId="{ABF18941-D8E4-472C-A895-6A0220A4EB87}" destId="{1E438D35-59A7-4848-AC1C-3AF556A5F918}" srcOrd="1" destOrd="0" presId="urn:microsoft.com/office/officeart/2005/8/layout/vList5"/>
    <dgm:cxn modelId="{12692EA5-C9DB-41E7-A3BC-B16BA3D67A18}" type="presParOf" srcId="{644EA4A5-BFCE-4AF1-BD7E-D85E7EC72221}" destId="{FCE4676B-4EF6-4453-8DBD-B576B5DF1E80}" srcOrd="3" destOrd="0" presId="urn:microsoft.com/office/officeart/2005/8/layout/vList5"/>
    <dgm:cxn modelId="{0EE2FC4C-5A2D-4CE1-BE63-31BAD2C8EBEE}" type="presParOf" srcId="{644EA4A5-BFCE-4AF1-BD7E-D85E7EC72221}" destId="{74DC7796-185C-4309-9333-47479AC5ABBE}" srcOrd="4" destOrd="0" presId="urn:microsoft.com/office/officeart/2005/8/layout/vList5"/>
    <dgm:cxn modelId="{5B57ACBF-549A-4F5B-80F6-73A497E31FEC}" type="presParOf" srcId="{74DC7796-185C-4309-9333-47479AC5ABBE}" destId="{E0CF6063-BC6A-47F1-9888-B6EE8A161389}" srcOrd="0" destOrd="0" presId="urn:microsoft.com/office/officeart/2005/8/layout/vList5"/>
    <dgm:cxn modelId="{AD646767-AAE3-49CC-9BDF-782614FD5FAE}" type="presParOf" srcId="{74DC7796-185C-4309-9333-47479AC5ABBE}" destId="{7AA83604-D4A9-4E0E-BB84-95846AA74F6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9976F-3FDC-480D-8E81-239D4E98D044}">
      <dsp:nvSpPr>
        <dsp:cNvPr id="0" name=""/>
        <dsp:cNvSpPr/>
      </dsp:nvSpPr>
      <dsp:spPr>
        <a:xfrm>
          <a:off x="1203" y="536719"/>
          <a:ext cx="4223907" cy="2682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DF48701-F934-4F03-9762-BCF143D0A0F1}">
      <dsp:nvSpPr>
        <dsp:cNvPr id="0" name=""/>
        <dsp:cNvSpPr/>
      </dsp:nvSpPr>
      <dsp:spPr>
        <a:xfrm>
          <a:off x="470526" y="982576"/>
          <a:ext cx="4223907" cy="2682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Zebranie równo 50 punktów przez uderzanie w paliki aby jednocześnie nie stracić żyć</a:t>
          </a:r>
          <a:endParaRPr lang="en-US" sz="3300" kern="1200"/>
        </a:p>
      </dsp:txBody>
      <dsp:txXfrm>
        <a:off x="549084" y="1061134"/>
        <a:ext cx="4066791" cy="2525065"/>
      </dsp:txXfrm>
    </dsp:sp>
    <dsp:sp modelId="{2E4C9FD2-F4B5-4E11-8033-9799FE75A8CF}">
      <dsp:nvSpPr>
        <dsp:cNvPr id="0" name=""/>
        <dsp:cNvSpPr/>
      </dsp:nvSpPr>
      <dsp:spPr>
        <a:xfrm>
          <a:off x="5163757" y="536719"/>
          <a:ext cx="4223907" cy="2682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5FBCD9-DBBD-47BC-90C6-66BDF2404905}">
      <dsp:nvSpPr>
        <dsp:cNvPr id="0" name=""/>
        <dsp:cNvSpPr/>
      </dsp:nvSpPr>
      <dsp:spPr>
        <a:xfrm>
          <a:off x="5633080" y="982576"/>
          <a:ext cx="4223907" cy="2682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Gra bazuje na grze Molkky, która szerzej jest znana jako fińskie kręgle</a:t>
          </a:r>
          <a:endParaRPr lang="en-US" sz="3300" kern="1200"/>
        </a:p>
      </dsp:txBody>
      <dsp:txXfrm>
        <a:off x="5711638" y="1061134"/>
        <a:ext cx="4066791" cy="2525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2C4B8-B135-425F-95B5-0A6C274D8748}">
      <dsp:nvSpPr>
        <dsp:cNvPr id="0" name=""/>
        <dsp:cNvSpPr/>
      </dsp:nvSpPr>
      <dsp:spPr>
        <a:xfrm>
          <a:off x="1203" y="536719"/>
          <a:ext cx="4223907" cy="2682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58DA4B-1032-49D7-9BDB-5A1B982B4079}">
      <dsp:nvSpPr>
        <dsp:cNvPr id="0" name=""/>
        <dsp:cNvSpPr/>
      </dsp:nvSpPr>
      <dsp:spPr>
        <a:xfrm>
          <a:off x="470526" y="982576"/>
          <a:ext cx="4223907" cy="2682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baseline="0"/>
            <a:t>Python 3.11</a:t>
          </a:r>
          <a:endParaRPr lang="en-US" sz="6500" kern="1200"/>
        </a:p>
      </dsp:txBody>
      <dsp:txXfrm>
        <a:off x="549084" y="1061134"/>
        <a:ext cx="4066791" cy="2525065"/>
      </dsp:txXfrm>
    </dsp:sp>
    <dsp:sp modelId="{6954B374-D11D-48A2-A472-351134707318}">
      <dsp:nvSpPr>
        <dsp:cNvPr id="0" name=""/>
        <dsp:cNvSpPr/>
      </dsp:nvSpPr>
      <dsp:spPr>
        <a:xfrm>
          <a:off x="5163757" y="536719"/>
          <a:ext cx="4223907" cy="2682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18CD978-1808-40E8-B78A-8406EDD79AD1}">
      <dsp:nvSpPr>
        <dsp:cNvPr id="0" name=""/>
        <dsp:cNvSpPr/>
      </dsp:nvSpPr>
      <dsp:spPr>
        <a:xfrm>
          <a:off x="5633080" y="982576"/>
          <a:ext cx="4223907" cy="2682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500" kern="1200" baseline="0"/>
            <a:t>Pygame</a:t>
          </a:r>
          <a:endParaRPr lang="en-US" sz="6500" kern="1200"/>
        </a:p>
      </dsp:txBody>
      <dsp:txXfrm>
        <a:off x="5711638" y="1061134"/>
        <a:ext cx="4066791" cy="2525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ABDF0-987B-482C-8FD6-33C429583BD2}">
      <dsp:nvSpPr>
        <dsp:cNvPr id="0" name=""/>
        <dsp:cNvSpPr/>
      </dsp:nvSpPr>
      <dsp:spPr>
        <a:xfrm>
          <a:off x="2573" y="1420243"/>
          <a:ext cx="1837797" cy="1167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A46B12-4D06-473D-96AB-804365988DD5}">
      <dsp:nvSpPr>
        <dsp:cNvPr id="0" name=""/>
        <dsp:cNvSpPr/>
      </dsp:nvSpPr>
      <dsp:spPr>
        <a:xfrm>
          <a:off x="206773" y="1614233"/>
          <a:ext cx="1837797" cy="11670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Strzelanie rzutką przy użyciu lewego przycisku myszki</a:t>
          </a:r>
          <a:endParaRPr lang="en-US" sz="1500" kern="1200"/>
        </a:p>
      </dsp:txBody>
      <dsp:txXfrm>
        <a:off x="240953" y="1648413"/>
        <a:ext cx="1769437" cy="1098641"/>
      </dsp:txXfrm>
    </dsp:sp>
    <dsp:sp modelId="{CDA3DB0B-EBEB-431D-9557-12D3B0D231EC}">
      <dsp:nvSpPr>
        <dsp:cNvPr id="0" name=""/>
        <dsp:cNvSpPr/>
      </dsp:nvSpPr>
      <dsp:spPr>
        <a:xfrm>
          <a:off x="2248770" y="1420243"/>
          <a:ext cx="1837797" cy="1167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9248D4-3B01-48A9-9CE8-A769129D2AB3}">
      <dsp:nvSpPr>
        <dsp:cNvPr id="0" name=""/>
        <dsp:cNvSpPr/>
      </dsp:nvSpPr>
      <dsp:spPr>
        <a:xfrm>
          <a:off x="2452970" y="1614233"/>
          <a:ext cx="1837797" cy="11670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Celowanie przy użyciu kursora</a:t>
          </a:r>
          <a:endParaRPr lang="en-US" sz="1500" kern="1200"/>
        </a:p>
      </dsp:txBody>
      <dsp:txXfrm>
        <a:off x="2487150" y="1648413"/>
        <a:ext cx="1769437" cy="1098641"/>
      </dsp:txXfrm>
    </dsp:sp>
    <dsp:sp modelId="{950DB16F-DC3B-485A-8C95-B0B49CDCFF56}">
      <dsp:nvSpPr>
        <dsp:cNvPr id="0" name=""/>
        <dsp:cNvSpPr/>
      </dsp:nvSpPr>
      <dsp:spPr>
        <a:xfrm>
          <a:off x="4494967" y="1420243"/>
          <a:ext cx="1837797" cy="1167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5A03C6-8A4D-4E8B-BD12-1172DBB7B4D1}">
      <dsp:nvSpPr>
        <dsp:cNvPr id="0" name=""/>
        <dsp:cNvSpPr/>
      </dsp:nvSpPr>
      <dsp:spPr>
        <a:xfrm>
          <a:off x="4699167" y="1614233"/>
          <a:ext cx="1837797" cy="11670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Obsługa strzałek (prawo, lewo) do sterowania obrotem rzutki</a:t>
          </a:r>
          <a:endParaRPr lang="en-US" sz="1500" kern="1200"/>
        </a:p>
      </dsp:txBody>
      <dsp:txXfrm>
        <a:off x="4733347" y="1648413"/>
        <a:ext cx="1769437" cy="1098641"/>
      </dsp:txXfrm>
    </dsp:sp>
    <dsp:sp modelId="{3733539C-BB98-46AC-9CF9-EA3DCEF9D1C1}">
      <dsp:nvSpPr>
        <dsp:cNvPr id="0" name=""/>
        <dsp:cNvSpPr/>
      </dsp:nvSpPr>
      <dsp:spPr>
        <a:xfrm>
          <a:off x="6741164" y="1420243"/>
          <a:ext cx="1837797" cy="11670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899991-1520-4630-B359-EC979AEDF21D}">
      <dsp:nvSpPr>
        <dsp:cNvPr id="0" name=""/>
        <dsp:cNvSpPr/>
      </dsp:nvSpPr>
      <dsp:spPr>
        <a:xfrm>
          <a:off x="6945363" y="1614233"/>
          <a:ext cx="1837797" cy="11670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baseline="0"/>
            <a:t>Obsługa przycisku ESCAPE do przejścia widoku pauzy</a:t>
          </a:r>
          <a:endParaRPr lang="en-US" sz="1500" kern="1200"/>
        </a:p>
      </dsp:txBody>
      <dsp:txXfrm>
        <a:off x="6979543" y="1648413"/>
        <a:ext cx="1769437" cy="10986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8789A-ABE3-4121-9D91-FAD07AC584D2}">
      <dsp:nvSpPr>
        <dsp:cNvPr id="0" name=""/>
        <dsp:cNvSpPr/>
      </dsp:nvSpPr>
      <dsp:spPr>
        <a:xfrm>
          <a:off x="0" y="82362"/>
          <a:ext cx="5990135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baseline="0"/>
            <a:t>Możliwość wyboru ilości graczy (1-3)</a:t>
          </a:r>
          <a:endParaRPr lang="en-US" sz="3100" kern="1200"/>
        </a:p>
      </dsp:txBody>
      <dsp:txXfrm>
        <a:off x="60199" y="142561"/>
        <a:ext cx="5869737" cy="1112781"/>
      </dsp:txXfrm>
    </dsp:sp>
    <dsp:sp modelId="{199AD8A1-8905-4DB1-A436-CDFB86639286}">
      <dsp:nvSpPr>
        <dsp:cNvPr id="0" name=""/>
        <dsp:cNvSpPr/>
      </dsp:nvSpPr>
      <dsp:spPr>
        <a:xfrm>
          <a:off x="0" y="1404822"/>
          <a:ext cx="5990135" cy="1233179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baseline="0"/>
            <a:t>Możliwość wyboru ilości serc (3, 5, nieskończoność)</a:t>
          </a:r>
          <a:endParaRPr lang="en-US" sz="3100" kern="1200"/>
        </a:p>
      </dsp:txBody>
      <dsp:txXfrm>
        <a:off x="60199" y="1465021"/>
        <a:ext cx="5869737" cy="1112781"/>
      </dsp:txXfrm>
    </dsp:sp>
    <dsp:sp modelId="{8B29CF30-297B-48D4-BDF1-1E6DDEB98EE8}">
      <dsp:nvSpPr>
        <dsp:cNvPr id="0" name=""/>
        <dsp:cNvSpPr/>
      </dsp:nvSpPr>
      <dsp:spPr>
        <a:xfrm>
          <a:off x="0" y="2727282"/>
          <a:ext cx="5990135" cy="1233179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baseline="0"/>
            <a:t>Możliwość wybory jednego z 3 układów palików:</a:t>
          </a:r>
          <a:endParaRPr lang="en-US" sz="3100" kern="1200"/>
        </a:p>
      </dsp:txBody>
      <dsp:txXfrm>
        <a:off x="60199" y="2787481"/>
        <a:ext cx="5869737" cy="1112781"/>
      </dsp:txXfrm>
    </dsp:sp>
    <dsp:sp modelId="{E2D69399-1F05-481E-A2B9-3DD9FFF3C93F}">
      <dsp:nvSpPr>
        <dsp:cNvPr id="0" name=""/>
        <dsp:cNvSpPr/>
      </dsp:nvSpPr>
      <dsp:spPr>
        <a:xfrm>
          <a:off x="0" y="3960462"/>
          <a:ext cx="5990135" cy="1219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18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400" kern="1200"/>
            <a:t>standardowy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400" kern="1200"/>
            <a:t>linia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400" kern="1200"/>
            <a:t>3 szeregi</a:t>
          </a:r>
          <a:endParaRPr lang="en-US" sz="2400" kern="1200"/>
        </a:p>
      </dsp:txBody>
      <dsp:txXfrm>
        <a:off x="0" y="3960462"/>
        <a:ext cx="5990135" cy="12192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AF27-0EDC-4C3D-BD0C-7DE733777663}">
      <dsp:nvSpPr>
        <dsp:cNvPr id="0" name=""/>
        <dsp:cNvSpPr/>
      </dsp:nvSpPr>
      <dsp:spPr>
        <a:xfrm>
          <a:off x="0" y="3961026"/>
          <a:ext cx="5990135" cy="13000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Gra posiada UI gdzie wyświetla:</a:t>
          </a:r>
          <a:endParaRPr lang="en-US" sz="2500" kern="1200"/>
        </a:p>
      </dsp:txBody>
      <dsp:txXfrm>
        <a:off x="0" y="3961026"/>
        <a:ext cx="5990135" cy="702052"/>
      </dsp:txXfrm>
    </dsp:sp>
    <dsp:sp modelId="{BB9202BB-0CDA-4422-9CB3-070287B46682}">
      <dsp:nvSpPr>
        <dsp:cNvPr id="0" name=""/>
        <dsp:cNvSpPr/>
      </dsp:nvSpPr>
      <dsp:spPr>
        <a:xfrm>
          <a:off x="2924" y="4637077"/>
          <a:ext cx="1994762" cy="5980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aktualną liczbę punktów</a:t>
          </a:r>
          <a:endParaRPr lang="en-US" sz="1900" kern="1200"/>
        </a:p>
      </dsp:txBody>
      <dsp:txXfrm>
        <a:off x="2924" y="4637077"/>
        <a:ext cx="1994762" cy="598044"/>
      </dsp:txXfrm>
    </dsp:sp>
    <dsp:sp modelId="{C3029AAB-B01A-4528-8FB5-5D738D81231C}">
      <dsp:nvSpPr>
        <dsp:cNvPr id="0" name=""/>
        <dsp:cNvSpPr/>
      </dsp:nvSpPr>
      <dsp:spPr>
        <a:xfrm>
          <a:off x="1997686" y="4637077"/>
          <a:ext cx="1994762" cy="598044"/>
        </a:xfrm>
        <a:prstGeom prst="rect">
          <a:avLst/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życia</a:t>
          </a:r>
          <a:endParaRPr lang="en-US" sz="1900" kern="1200"/>
        </a:p>
      </dsp:txBody>
      <dsp:txXfrm>
        <a:off x="1997686" y="4637077"/>
        <a:ext cx="1994762" cy="598044"/>
      </dsp:txXfrm>
    </dsp:sp>
    <dsp:sp modelId="{AA89535F-87B4-4E68-84F6-B567F9F287A5}">
      <dsp:nvSpPr>
        <dsp:cNvPr id="0" name=""/>
        <dsp:cNvSpPr/>
      </dsp:nvSpPr>
      <dsp:spPr>
        <a:xfrm>
          <a:off x="3992449" y="4637077"/>
          <a:ext cx="1994762" cy="598044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którego gracza jest kolej</a:t>
          </a:r>
          <a:endParaRPr lang="en-US" sz="1900" kern="1200"/>
        </a:p>
      </dsp:txBody>
      <dsp:txXfrm>
        <a:off x="3992449" y="4637077"/>
        <a:ext cx="1994762" cy="598044"/>
      </dsp:txXfrm>
    </dsp:sp>
    <dsp:sp modelId="{DF29E555-1152-473C-A214-A0214C98188A}">
      <dsp:nvSpPr>
        <dsp:cNvPr id="0" name=""/>
        <dsp:cNvSpPr/>
      </dsp:nvSpPr>
      <dsp:spPr>
        <a:xfrm rot="10800000">
          <a:off x="0" y="1980978"/>
          <a:ext cx="5990135" cy="1999549"/>
        </a:xfrm>
        <a:prstGeom prst="upArrowCallou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Generowanie przycisków na ekranach pauzy oraz menu głównego</a:t>
          </a:r>
          <a:endParaRPr lang="en-US" sz="2500" kern="1200"/>
        </a:p>
      </dsp:txBody>
      <dsp:txXfrm rot="10800000">
        <a:off x="0" y="1980978"/>
        <a:ext cx="5990135" cy="1299247"/>
      </dsp:txXfrm>
    </dsp:sp>
    <dsp:sp modelId="{43DD9C1E-B338-487C-92A9-83003CA7726D}">
      <dsp:nvSpPr>
        <dsp:cNvPr id="0" name=""/>
        <dsp:cNvSpPr/>
      </dsp:nvSpPr>
      <dsp:spPr>
        <a:xfrm rot="10800000">
          <a:off x="0" y="930"/>
          <a:ext cx="5990135" cy="1999549"/>
        </a:xfrm>
        <a:prstGeom prst="upArrowCallou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Ekran powitalny</a:t>
          </a:r>
          <a:endParaRPr lang="en-US" sz="2500" kern="1200"/>
        </a:p>
      </dsp:txBody>
      <dsp:txXfrm rot="10800000">
        <a:off x="0" y="930"/>
        <a:ext cx="5990135" cy="12992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0A87D-A86C-4DAA-9DE9-F77FBA138630}">
      <dsp:nvSpPr>
        <dsp:cNvPr id="0" name=""/>
        <dsp:cNvSpPr/>
      </dsp:nvSpPr>
      <dsp:spPr>
        <a:xfrm rot="5400000">
          <a:off x="6161973" y="-2475573"/>
          <a:ext cx="1083193" cy="6309242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Dodanie przesunięcia „offset”</a:t>
          </a:r>
          <a:endParaRPr lang="en-US" sz="3100" kern="1200"/>
        </a:p>
      </dsp:txBody>
      <dsp:txXfrm rot="-5400000">
        <a:off x="3548949" y="190328"/>
        <a:ext cx="6256365" cy="977439"/>
      </dsp:txXfrm>
    </dsp:sp>
    <dsp:sp modelId="{BBE7E24C-51A8-4B4B-B692-33026DE843DB}">
      <dsp:nvSpPr>
        <dsp:cNvPr id="0" name=""/>
        <dsp:cNvSpPr/>
      </dsp:nvSpPr>
      <dsp:spPr>
        <a:xfrm>
          <a:off x="0" y="2051"/>
          <a:ext cx="3548948" cy="13539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Obiekty wygenerowane w błędnym miejscu (na środku ekranu) zamiast na środku planszy</a:t>
          </a:r>
          <a:endParaRPr lang="en-US" sz="2000" kern="1200"/>
        </a:p>
      </dsp:txBody>
      <dsp:txXfrm>
        <a:off x="66096" y="68147"/>
        <a:ext cx="3416756" cy="1221799"/>
      </dsp:txXfrm>
    </dsp:sp>
    <dsp:sp modelId="{1E438D35-59A7-4848-AC1C-3AF556A5F918}">
      <dsp:nvSpPr>
        <dsp:cNvPr id="0" name=""/>
        <dsp:cNvSpPr/>
      </dsp:nvSpPr>
      <dsp:spPr>
        <a:xfrm rot="5400000">
          <a:off x="6161973" y="-1053882"/>
          <a:ext cx="1083193" cy="6309242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Dodanie odbić</a:t>
          </a:r>
          <a:endParaRPr lang="en-US" sz="3100" kern="1200"/>
        </a:p>
      </dsp:txBody>
      <dsp:txXfrm rot="-5400000">
        <a:off x="3548949" y="1612019"/>
        <a:ext cx="6256365" cy="977439"/>
      </dsp:txXfrm>
    </dsp:sp>
    <dsp:sp modelId="{625A0FEE-5C7E-4B1E-846C-03CADD199068}">
      <dsp:nvSpPr>
        <dsp:cNvPr id="0" name=""/>
        <dsp:cNvSpPr/>
      </dsp:nvSpPr>
      <dsp:spPr>
        <a:xfrm>
          <a:off x="0" y="1423743"/>
          <a:ext cx="3548948" cy="13539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Paliki utykały przy granicach planszy</a:t>
          </a:r>
          <a:endParaRPr lang="en-US" sz="2000" kern="1200"/>
        </a:p>
      </dsp:txBody>
      <dsp:txXfrm>
        <a:off x="66096" y="1489839"/>
        <a:ext cx="3416756" cy="1221799"/>
      </dsp:txXfrm>
    </dsp:sp>
    <dsp:sp modelId="{7AA83604-D4A9-4E0E-BB84-95846AA74F62}">
      <dsp:nvSpPr>
        <dsp:cNvPr id="0" name=""/>
        <dsp:cNvSpPr/>
      </dsp:nvSpPr>
      <dsp:spPr>
        <a:xfrm rot="5400000">
          <a:off x="6161973" y="367809"/>
          <a:ext cx="1083193" cy="6309242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3100" kern="1200"/>
            <a:t>Sprawdzenie prędkości palików</a:t>
          </a:r>
          <a:endParaRPr lang="en-US" sz="3100" kern="1200"/>
        </a:p>
      </dsp:txBody>
      <dsp:txXfrm rot="-5400000">
        <a:off x="3548949" y="3033711"/>
        <a:ext cx="6256365" cy="977439"/>
      </dsp:txXfrm>
    </dsp:sp>
    <dsp:sp modelId="{E0CF6063-BC6A-47F1-9888-B6EE8A161389}">
      <dsp:nvSpPr>
        <dsp:cNvPr id="0" name=""/>
        <dsp:cNvSpPr/>
      </dsp:nvSpPr>
      <dsp:spPr>
        <a:xfrm>
          <a:off x="0" y="2845434"/>
          <a:ext cx="3548948" cy="13539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/>
            <a:t>Zetknięte ze sobą paliki były liczone do punktacji może że były niedotknięte:</a:t>
          </a:r>
          <a:endParaRPr lang="en-US" sz="2000" kern="1200"/>
        </a:p>
      </dsp:txBody>
      <dsp:txXfrm>
        <a:off x="66096" y="2911530"/>
        <a:ext cx="3416756" cy="1221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969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0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90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717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049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6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59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75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193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2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59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1E40A0-CB49-4BA3-B655-340317EE7CFA}" type="datetimeFigureOut">
              <a:rPr lang="pl-PL" smtClean="0"/>
              <a:t>21.06.2025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15A92D-74ED-42BE-8233-44DF738782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68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D92AF4-08D6-E6E9-D6D8-CADCEE529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Molkky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2644DFE-9C6F-2692-9CBF-CBC8CDA9C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43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E781E7C-FF9D-AE27-5C5E-CE2600ED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pl-PL" dirty="0"/>
              <a:t>Cel gry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1FB0AB3-29FA-D43F-C101-FB37AAB8A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634671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1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442CA6-DF3F-C68F-4107-CECE2877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pl-PL" dirty="0"/>
              <a:t>Technologie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7C18ABE-6B83-28E6-7492-4EAD86BF8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315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07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208FE3-1B31-C2CE-ACD7-69EA8585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l-PL" dirty="0"/>
              <a:t>Sterowanie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5F54431-E130-982A-D893-C70802B71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782298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7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C9C3B6-FA2B-82CF-148A-831E20B8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pl-PL"/>
              <a:t>Logika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B60AEA-F438-B2B2-D0B7-CA277845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pl-PL"/>
              <a:t>Wygrywa gracz który pierwszy osiągnie równe 50 punktów</a:t>
            </a:r>
          </a:p>
          <a:p>
            <a:r>
              <a:rPr lang="pl-PL"/>
              <a:t>Jeśli gracz </a:t>
            </a:r>
          </a:p>
          <a:p>
            <a:pPr lvl="1"/>
            <a:r>
              <a:rPr lang="pl-PL"/>
              <a:t>uderzy jeden palik dostaje tyle punktów ile jest na paliku</a:t>
            </a:r>
          </a:p>
          <a:p>
            <a:pPr lvl="1"/>
            <a:r>
              <a:rPr lang="pl-PL"/>
              <a:t>jeśli uderzy kilka dostaje tyle punktów ile uderzył palików</a:t>
            </a:r>
          </a:p>
          <a:p>
            <a:pPr lvl="1"/>
            <a:r>
              <a:rPr lang="pl-PL"/>
              <a:t>Jeśli nie uderzył żadnego, traci jedno życie</a:t>
            </a:r>
          </a:p>
          <a:p>
            <a:pPr lvl="1"/>
            <a:r>
              <a:rPr lang="pl-PL"/>
              <a:t>Uderzenia palików miedzy sobą też się liczą do punktacji</a:t>
            </a:r>
          </a:p>
          <a:p>
            <a:pPr lvl="1"/>
            <a:r>
              <a:rPr lang="pl-PL"/>
              <a:t>Jeśli gracz przekroczy 50 punktów jego punkty są dzielone całkowicie przez 2</a:t>
            </a:r>
          </a:p>
          <a:p>
            <a:endParaRPr lang="pl-PL"/>
          </a:p>
        </p:txBody>
      </p:sp>
      <p:pic>
        <p:nvPicPr>
          <p:cNvPr id="7" name="Graphic 6" descr="Trofeum">
            <a:extLst>
              <a:ext uri="{FF2B5EF4-FFF2-40B4-BE49-F238E27FC236}">
                <a16:creationId xmlns:a16="http://schemas.microsoft.com/office/drawing/2014/main" id="{D7E1415A-6938-7C11-8676-173EAB971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475FA6-C277-0100-B44A-293CF791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Logika gry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07B784C5-6D7C-78B8-6E31-DECC3B469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267168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53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308415-CE42-BBAF-2C90-35CEF144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Fizyka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41F930-7368-6E3D-7C3E-B6A59801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54" y="965199"/>
            <a:ext cx="6670520" cy="5207002"/>
          </a:xfrm>
          <a:noFill/>
        </p:spPr>
        <p:txBody>
          <a:bodyPr anchor="t">
            <a:normAutofit/>
          </a:bodyPr>
          <a:lstStyle/>
          <a:p>
            <a:r>
              <a:rPr lang="pl-PL" sz="2400"/>
              <a:t>Paliki oraz rzutka posiadają pomiędzy sobą kolizje</a:t>
            </a:r>
          </a:p>
          <a:p>
            <a:pPr lvl="1"/>
            <a:r>
              <a:rPr lang="pl-PL" sz="2400"/>
              <a:t>Odbijają się od krawędzi planszy gry</a:t>
            </a:r>
          </a:p>
          <a:p>
            <a:pPr lvl="1"/>
            <a:r>
              <a:rPr lang="pl-PL" sz="2400"/>
              <a:t>Rzutka może obrócić przy odbiciu</a:t>
            </a:r>
          </a:p>
          <a:p>
            <a:pPr lvl="1"/>
            <a:r>
              <a:rPr lang="pl-PL" sz="2400"/>
              <a:t>Rzutka i paliki posiadają masy oraz tracie własne</a:t>
            </a:r>
          </a:p>
          <a:p>
            <a:pPr lvl="1"/>
            <a:r>
              <a:rPr lang="pl-PL" sz="2400"/>
              <a:t>Jeśli doszło do kolizji palik-palik też są liczone punkty</a:t>
            </a:r>
          </a:p>
          <a:p>
            <a:pPr lvl="1"/>
            <a:endParaRPr lang="pl-PL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34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291FC5C-CD0A-B2F2-20FE-F09AFEC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pl-PL" sz="3600">
                <a:solidFill>
                  <a:srgbClr val="FFFFFF"/>
                </a:solidFill>
              </a:rPr>
              <a:t>Grafika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11" name="Symbol zastępczy zawartości 2">
            <a:extLst>
              <a:ext uri="{FF2B5EF4-FFF2-40B4-BE49-F238E27FC236}">
                <a16:creationId xmlns:a16="http://schemas.microsoft.com/office/drawing/2014/main" id="{7383F7A6-00E5-4B5F-CD0B-771197F96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348409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31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498967-33AC-958F-558E-B409E7D6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pl-PL" dirty="0"/>
              <a:t>Napotkane problemy i rozwiązania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A6058BC8-4ACC-A542-730B-5E05E6456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139131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953187"/>
      </p:ext>
    </p:extLst>
  </p:cSld>
  <p:clrMapOvr>
    <a:masterClrMapping/>
  </p:clrMapOvr>
</p:sld>
</file>

<file path=ppt/theme/theme1.xml><?xml version="1.0" encoding="utf-8"?>
<a:theme xmlns:a="http://schemas.openxmlformats.org/drawingml/2006/main" name="Widok">
  <a:themeElements>
    <a:clrScheme name="Widok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Wid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dok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Widok</Template>
  <TotalTime>45</TotalTime>
  <Words>263</Words>
  <Application>Microsoft Office PowerPoint</Application>
  <PresentationFormat>Panoramiczny</PresentationFormat>
  <Paragraphs>47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Widok</vt:lpstr>
      <vt:lpstr>Molkky</vt:lpstr>
      <vt:lpstr>Cel gry</vt:lpstr>
      <vt:lpstr>Technologie</vt:lpstr>
      <vt:lpstr>Sterowanie</vt:lpstr>
      <vt:lpstr>Logika gry</vt:lpstr>
      <vt:lpstr>Logika gry</vt:lpstr>
      <vt:lpstr>Fizyka gry</vt:lpstr>
      <vt:lpstr>Grafika</vt:lpstr>
      <vt:lpstr>Napotkane problemy i rozwiązania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Olstowski</dc:creator>
  <cp:lastModifiedBy>Mateusz Olstowski</cp:lastModifiedBy>
  <cp:revision>4</cp:revision>
  <dcterms:created xsi:type="dcterms:W3CDTF">2025-06-21T21:31:08Z</dcterms:created>
  <dcterms:modified xsi:type="dcterms:W3CDTF">2025-06-21T22:16:29Z</dcterms:modified>
</cp:coreProperties>
</file>