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143A2-BF4D-46BC-BEDC-45C7903841CC}" type="doc">
      <dgm:prSet loTypeId="urn:microsoft.com/office/officeart/2005/8/layout/hierarchy2" loCatId="hierarchy" qsTypeId="urn:microsoft.com/office/officeart/2005/8/quickstyle/3d7" qsCatId="3D" csTypeId="urn:microsoft.com/office/officeart/2005/8/colors/accent1_1" csCatId="accent1" phldr="1"/>
      <dgm:spPr/>
      <dgm:t>
        <a:bodyPr/>
        <a:lstStyle/>
        <a:p>
          <a:endParaRPr lang="ro-RO"/>
        </a:p>
      </dgm:t>
    </dgm:pt>
    <dgm:pt modelId="{43D5AC14-AE98-4C0B-A290-444EDD2CFE14}">
      <dgm:prSet phldrT="[Text]" custT="1"/>
      <dgm:spPr/>
      <dgm:t>
        <a:bodyPr/>
        <a:lstStyle/>
        <a:p>
          <a:r>
            <a:rPr lang="en-US" sz="2400" dirty="0" smtClean="0"/>
            <a:t>Tag-</a:t>
          </a:r>
          <a:r>
            <a:rPr lang="en-US" sz="2400" dirty="0" err="1" smtClean="0"/>
            <a:t>uri</a:t>
          </a:r>
          <a:endParaRPr lang="ro-RO" sz="2400" dirty="0"/>
        </a:p>
      </dgm:t>
    </dgm:pt>
    <dgm:pt modelId="{F529FB23-54D8-441D-906B-309CD9263ED3}" type="parTrans" cxnId="{86349F27-CA64-4426-8572-03EC34262C47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2BE18CFA-9D29-45A9-9295-F2576045FA3E}" type="sibTrans" cxnId="{86349F27-CA64-4426-8572-03EC34262C47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6303C8A8-33DE-4B3D-9639-312DC20E95A6}">
      <dgm:prSet phldrT="[Text]" custT="1"/>
      <dgm:spPr/>
      <dgm:t>
        <a:bodyPr/>
        <a:lstStyle/>
        <a:p>
          <a:r>
            <a:rPr lang="en-US" sz="2400" smtClean="0"/>
            <a:t>Tag-uri pereche</a:t>
          </a:r>
          <a:endParaRPr lang="ro-RO" sz="2400" dirty="0"/>
        </a:p>
      </dgm:t>
    </dgm:pt>
    <dgm:pt modelId="{BD2874CB-B2E7-404A-8231-C0B7E824D926}" type="parTrans" cxnId="{57378A7C-B930-465D-8AAA-99B25C51E499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FF9EEA0E-E9F9-4449-8B7C-AD1DAA5EFCF2}" type="sibTrans" cxnId="{57378A7C-B930-465D-8AAA-99B25C51E499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697C2D50-C00F-47CC-AE91-E56BE1A115DD}">
      <dgm:prSet phldrT="[Text]" custT="1"/>
      <dgm:spPr/>
      <dgm:t>
        <a:bodyPr/>
        <a:lstStyle/>
        <a:p>
          <a:r>
            <a:rPr lang="en-US" sz="2400" smtClean="0"/>
            <a:t>Tag de inceput</a:t>
          </a:r>
          <a:endParaRPr lang="ro-RO" sz="2400" dirty="0"/>
        </a:p>
      </dgm:t>
    </dgm:pt>
    <dgm:pt modelId="{30124AD2-E865-46B9-8980-CF59E4406E99}" type="parTrans" cxnId="{133A8057-B0FD-45EE-BB62-D7E7AEF8258A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B96FB0D6-0D80-4E44-91B0-EC466BBC52DA}" type="sibTrans" cxnId="{133A8057-B0FD-45EE-BB62-D7E7AEF8258A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77F2BF5D-E737-4001-8BF6-45D690EFFD25}">
      <dgm:prSet phldrT="[Text]" custT="1"/>
      <dgm:spPr/>
      <dgm:t>
        <a:bodyPr/>
        <a:lstStyle/>
        <a:p>
          <a:r>
            <a:rPr lang="en-US" sz="2400" smtClean="0"/>
            <a:t>Tag de sfarsit</a:t>
          </a:r>
          <a:endParaRPr lang="ro-RO" sz="2400" dirty="0"/>
        </a:p>
      </dgm:t>
    </dgm:pt>
    <dgm:pt modelId="{E17D4E69-1A90-48A6-8BA7-344BB762C2B9}" type="parTrans" cxnId="{D76672F3-9F13-4E06-B5C5-212CEEFA8865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1D61B9F1-442C-4E1D-99D2-DAFDA2E90D2A}" type="sibTrans" cxnId="{D76672F3-9F13-4E06-B5C5-212CEEFA8865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50FF2B79-77A3-4BBF-82CB-EE98B5F35DDB}">
      <dgm:prSet phldrT="[Text]" custT="1"/>
      <dgm:spPr/>
      <dgm:t>
        <a:bodyPr/>
        <a:lstStyle/>
        <a:p>
          <a:r>
            <a:rPr lang="en-US" sz="2400" smtClean="0"/>
            <a:t>Tag-uri singulare</a:t>
          </a:r>
          <a:endParaRPr lang="ro-RO" sz="2400" dirty="0"/>
        </a:p>
      </dgm:t>
    </dgm:pt>
    <dgm:pt modelId="{23E21963-8513-453E-97C4-391091C771D9}" type="parTrans" cxnId="{F350B34C-131A-4B8D-9580-0FDB0DC8E23C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6096942C-499D-47BD-90CE-2E77091071DF}" type="sibTrans" cxnId="{F350B34C-131A-4B8D-9580-0FDB0DC8E23C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EE976E6D-3B3A-4952-9BBE-76D4F8C4E56B}">
      <dgm:prSet phldrT="[Text]" custT="1"/>
      <dgm:spPr/>
      <dgm:t>
        <a:bodyPr/>
        <a:lstStyle/>
        <a:p>
          <a:r>
            <a:rPr lang="en-US" sz="2400" smtClean="0"/>
            <a:t>&lt;br&gt;, &lt;hr&gt;</a:t>
          </a:r>
          <a:endParaRPr lang="ro-RO" sz="2400" dirty="0"/>
        </a:p>
      </dgm:t>
    </dgm:pt>
    <dgm:pt modelId="{237E742C-F341-4EAC-B753-E8A2380A16D5}" type="parTrans" cxnId="{AE82A055-0147-4E35-8D9B-467F371C0B44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24E0394C-9D85-4D07-9039-C6677B550340}" type="sibTrans" cxnId="{AE82A055-0147-4E35-8D9B-467F371C0B44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C2023579-FA10-4432-A3D7-820EF444B33F}">
      <dgm:prSet custT="1"/>
      <dgm:spPr/>
      <dgm:t>
        <a:bodyPr/>
        <a:lstStyle/>
        <a:p>
          <a:r>
            <a:rPr lang="en-US" sz="2400" smtClean="0"/>
            <a:t>Tag de inceput</a:t>
          </a:r>
          <a:endParaRPr lang="ro-RO" sz="2400" dirty="0"/>
        </a:p>
      </dgm:t>
    </dgm:pt>
    <dgm:pt modelId="{86B704D6-7DFA-4C4B-BA05-C641B51E2DF0}" type="parTrans" cxnId="{FEEF85DA-92DD-4877-B730-45BF3AF368B0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7B6A7BCB-7E03-4B52-984A-1252D72629AE}" type="sibTrans" cxnId="{FEEF85DA-92DD-4877-B730-45BF3AF368B0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774C082C-4C82-4CD3-A2DC-AF10D64108A1}">
      <dgm:prSet custT="1"/>
      <dgm:spPr/>
      <dgm:t>
        <a:bodyPr/>
        <a:lstStyle/>
        <a:p>
          <a:r>
            <a:rPr lang="en-US" sz="2400" smtClean="0"/>
            <a:t>&lt;html&gt;</a:t>
          </a:r>
          <a:endParaRPr lang="ro-RO" sz="2400" dirty="0"/>
        </a:p>
      </dgm:t>
    </dgm:pt>
    <dgm:pt modelId="{48646EDB-D6FB-45AA-A25D-238631C91D09}" type="parTrans" cxnId="{C0652858-135C-40C8-9557-5B3C77203AB4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42D28702-8CE8-474E-8B50-846079D569AC}" type="sibTrans" cxnId="{C0652858-135C-40C8-9557-5B3C77203AB4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B8EDF0F3-2225-4473-991F-29D62D67664F}">
      <dgm:prSet custT="1"/>
      <dgm:spPr/>
      <dgm:t>
        <a:bodyPr/>
        <a:lstStyle/>
        <a:p>
          <a:r>
            <a:rPr lang="en-US" sz="2400" smtClean="0"/>
            <a:t>&lt;/html&gt;</a:t>
          </a:r>
          <a:endParaRPr lang="ro-RO" sz="2400" dirty="0"/>
        </a:p>
      </dgm:t>
    </dgm:pt>
    <dgm:pt modelId="{2616AA89-5EC2-4EBA-9BA0-6FB5B34842A2}" type="parTrans" cxnId="{1B471ECC-82BA-4E63-98A5-83523A11E372}">
      <dgm:prSet custT="1"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7451B24D-DAA9-4A43-8C1D-CF33A28EA087}" type="sibTrans" cxnId="{1B471ECC-82BA-4E63-98A5-83523A11E372}">
      <dgm:prSet/>
      <dgm:spPr/>
      <dgm:t>
        <a:bodyPr/>
        <a:lstStyle/>
        <a:p>
          <a:endParaRPr lang="ro-RO" sz="2400">
            <a:solidFill>
              <a:schemeClr val="tx1"/>
            </a:solidFill>
          </a:endParaRPr>
        </a:p>
      </dgm:t>
    </dgm:pt>
    <dgm:pt modelId="{8A409692-E019-44E8-8DCE-2B45EC6F3CCE}" type="pres">
      <dgm:prSet presAssocID="{44D143A2-BF4D-46BC-BEDC-45C7903841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D48CF5-8E98-4798-9DE6-C22F7F30596F}" type="pres">
      <dgm:prSet presAssocID="{43D5AC14-AE98-4C0B-A290-444EDD2CFE14}" presName="root1" presStyleCnt="0"/>
      <dgm:spPr/>
      <dgm:t>
        <a:bodyPr/>
        <a:lstStyle/>
        <a:p>
          <a:endParaRPr lang="en-GB"/>
        </a:p>
      </dgm:t>
    </dgm:pt>
    <dgm:pt modelId="{0B0B4BCF-46FB-4D37-B73D-6768C700CB73}" type="pres">
      <dgm:prSet presAssocID="{43D5AC14-AE98-4C0B-A290-444EDD2CFE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96DEE79B-9920-4906-9C70-1ABEE7907CBC}" type="pres">
      <dgm:prSet presAssocID="{43D5AC14-AE98-4C0B-A290-444EDD2CFE14}" presName="level2hierChild" presStyleCnt="0"/>
      <dgm:spPr/>
      <dgm:t>
        <a:bodyPr/>
        <a:lstStyle/>
        <a:p>
          <a:endParaRPr lang="en-GB"/>
        </a:p>
      </dgm:t>
    </dgm:pt>
    <dgm:pt modelId="{A526E265-2806-43B0-9AF5-B521B450D271}" type="pres">
      <dgm:prSet presAssocID="{BD2874CB-B2E7-404A-8231-C0B7E824D926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B63C2A2-DC5B-4680-82A2-B8E55D40D2FB}" type="pres">
      <dgm:prSet presAssocID="{BD2874CB-B2E7-404A-8231-C0B7E824D926}" presName="connTx" presStyleLbl="parChTrans1D2" presStyleIdx="0" presStyleCnt="2"/>
      <dgm:spPr/>
      <dgm:t>
        <a:bodyPr/>
        <a:lstStyle/>
        <a:p>
          <a:endParaRPr lang="en-GB"/>
        </a:p>
      </dgm:t>
    </dgm:pt>
    <dgm:pt modelId="{4C439B43-8347-4F53-AC6B-CA5656609319}" type="pres">
      <dgm:prSet presAssocID="{6303C8A8-33DE-4B3D-9639-312DC20E95A6}" presName="root2" presStyleCnt="0"/>
      <dgm:spPr/>
      <dgm:t>
        <a:bodyPr/>
        <a:lstStyle/>
        <a:p>
          <a:endParaRPr lang="en-GB"/>
        </a:p>
      </dgm:t>
    </dgm:pt>
    <dgm:pt modelId="{106F3750-E6D3-40D1-AE4E-E480240531D0}" type="pres">
      <dgm:prSet presAssocID="{6303C8A8-33DE-4B3D-9639-312DC20E95A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6C95C31-D051-4D1B-9135-65F03C6F98C9}" type="pres">
      <dgm:prSet presAssocID="{6303C8A8-33DE-4B3D-9639-312DC20E95A6}" presName="level3hierChild" presStyleCnt="0"/>
      <dgm:spPr/>
      <dgm:t>
        <a:bodyPr/>
        <a:lstStyle/>
        <a:p>
          <a:endParaRPr lang="en-GB"/>
        </a:p>
      </dgm:t>
    </dgm:pt>
    <dgm:pt modelId="{60DF9B41-813E-4681-AFD2-0A2344DB406D}" type="pres">
      <dgm:prSet presAssocID="{30124AD2-E865-46B9-8980-CF59E4406E9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B92CD81C-6BD9-4BBD-8DE3-D0D9973BAF7D}" type="pres">
      <dgm:prSet presAssocID="{30124AD2-E865-46B9-8980-CF59E4406E9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A7281286-77BC-446C-B37E-FFE9DAEB7E16}" type="pres">
      <dgm:prSet presAssocID="{697C2D50-C00F-47CC-AE91-E56BE1A115DD}" presName="root2" presStyleCnt="0"/>
      <dgm:spPr/>
      <dgm:t>
        <a:bodyPr/>
        <a:lstStyle/>
        <a:p>
          <a:endParaRPr lang="en-GB"/>
        </a:p>
      </dgm:t>
    </dgm:pt>
    <dgm:pt modelId="{9F93F585-63B7-47A7-BB62-B0CC7E78767F}" type="pres">
      <dgm:prSet presAssocID="{697C2D50-C00F-47CC-AE91-E56BE1A115D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557181-AC84-44FA-8058-C746F12640D5}" type="pres">
      <dgm:prSet presAssocID="{697C2D50-C00F-47CC-AE91-E56BE1A115DD}" presName="level3hierChild" presStyleCnt="0"/>
      <dgm:spPr/>
      <dgm:t>
        <a:bodyPr/>
        <a:lstStyle/>
        <a:p>
          <a:endParaRPr lang="en-GB"/>
        </a:p>
      </dgm:t>
    </dgm:pt>
    <dgm:pt modelId="{C0099305-0ADA-4112-9359-B506EC38B307}" type="pres">
      <dgm:prSet presAssocID="{48646EDB-D6FB-45AA-A25D-238631C91D09}" presName="conn2-1" presStyleLbl="parChTrans1D4" presStyleIdx="0" presStyleCnt="3"/>
      <dgm:spPr/>
      <dgm:t>
        <a:bodyPr/>
        <a:lstStyle/>
        <a:p>
          <a:endParaRPr lang="en-GB"/>
        </a:p>
      </dgm:t>
    </dgm:pt>
    <dgm:pt modelId="{AF4C228B-048E-461D-B6C5-AB13F651B83F}" type="pres">
      <dgm:prSet presAssocID="{48646EDB-D6FB-45AA-A25D-238631C91D09}" presName="connTx" presStyleLbl="parChTrans1D4" presStyleIdx="0" presStyleCnt="3"/>
      <dgm:spPr/>
      <dgm:t>
        <a:bodyPr/>
        <a:lstStyle/>
        <a:p>
          <a:endParaRPr lang="en-GB"/>
        </a:p>
      </dgm:t>
    </dgm:pt>
    <dgm:pt modelId="{81C47497-5F24-4DF9-8B29-C032EB12A858}" type="pres">
      <dgm:prSet presAssocID="{774C082C-4C82-4CD3-A2DC-AF10D64108A1}" presName="root2" presStyleCnt="0"/>
      <dgm:spPr/>
      <dgm:t>
        <a:bodyPr/>
        <a:lstStyle/>
        <a:p>
          <a:endParaRPr lang="en-GB"/>
        </a:p>
      </dgm:t>
    </dgm:pt>
    <dgm:pt modelId="{6A528587-3468-4191-95FA-E4E02C4E0BFB}" type="pres">
      <dgm:prSet presAssocID="{774C082C-4C82-4CD3-A2DC-AF10D64108A1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6A2735B-FE49-4EDB-9ABB-12C10B4AFC45}" type="pres">
      <dgm:prSet presAssocID="{774C082C-4C82-4CD3-A2DC-AF10D64108A1}" presName="level3hierChild" presStyleCnt="0"/>
      <dgm:spPr/>
      <dgm:t>
        <a:bodyPr/>
        <a:lstStyle/>
        <a:p>
          <a:endParaRPr lang="en-GB"/>
        </a:p>
      </dgm:t>
    </dgm:pt>
    <dgm:pt modelId="{957DAEBA-34F0-4A32-B226-18E448A3BB6B}" type="pres">
      <dgm:prSet presAssocID="{E17D4E69-1A90-48A6-8BA7-344BB762C2B9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55F5337D-59B0-4882-B619-F7CDD64C498B}" type="pres">
      <dgm:prSet presAssocID="{E17D4E69-1A90-48A6-8BA7-344BB762C2B9}" presName="connTx" presStyleLbl="parChTrans1D3" presStyleIdx="1" presStyleCnt="3"/>
      <dgm:spPr/>
      <dgm:t>
        <a:bodyPr/>
        <a:lstStyle/>
        <a:p>
          <a:endParaRPr lang="en-GB"/>
        </a:p>
      </dgm:t>
    </dgm:pt>
    <dgm:pt modelId="{E68AFFA5-2895-4FA4-95E7-C8EE605A5159}" type="pres">
      <dgm:prSet presAssocID="{77F2BF5D-E737-4001-8BF6-45D690EFFD25}" presName="root2" presStyleCnt="0"/>
      <dgm:spPr/>
      <dgm:t>
        <a:bodyPr/>
        <a:lstStyle/>
        <a:p>
          <a:endParaRPr lang="en-GB"/>
        </a:p>
      </dgm:t>
    </dgm:pt>
    <dgm:pt modelId="{92C7B485-E7F4-4743-9640-60B8F1EBE7BA}" type="pres">
      <dgm:prSet presAssocID="{77F2BF5D-E737-4001-8BF6-45D690EFFD2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2A36F8E-CC23-474D-8572-EDA60D33C200}" type="pres">
      <dgm:prSet presAssocID="{77F2BF5D-E737-4001-8BF6-45D690EFFD25}" presName="level3hierChild" presStyleCnt="0"/>
      <dgm:spPr/>
      <dgm:t>
        <a:bodyPr/>
        <a:lstStyle/>
        <a:p>
          <a:endParaRPr lang="en-GB"/>
        </a:p>
      </dgm:t>
    </dgm:pt>
    <dgm:pt modelId="{7519CAF5-C446-4388-A733-1D9E2A85C18E}" type="pres">
      <dgm:prSet presAssocID="{2616AA89-5EC2-4EBA-9BA0-6FB5B34842A2}" presName="conn2-1" presStyleLbl="parChTrans1D4" presStyleIdx="1" presStyleCnt="3"/>
      <dgm:spPr/>
      <dgm:t>
        <a:bodyPr/>
        <a:lstStyle/>
        <a:p>
          <a:endParaRPr lang="en-GB"/>
        </a:p>
      </dgm:t>
    </dgm:pt>
    <dgm:pt modelId="{FC13F72C-7CEF-4CE4-8FB9-BC91D252CA48}" type="pres">
      <dgm:prSet presAssocID="{2616AA89-5EC2-4EBA-9BA0-6FB5B34842A2}" presName="connTx" presStyleLbl="parChTrans1D4" presStyleIdx="1" presStyleCnt="3"/>
      <dgm:spPr/>
      <dgm:t>
        <a:bodyPr/>
        <a:lstStyle/>
        <a:p>
          <a:endParaRPr lang="en-GB"/>
        </a:p>
      </dgm:t>
    </dgm:pt>
    <dgm:pt modelId="{411B72CD-0644-479D-8186-BF1E9FF3BB20}" type="pres">
      <dgm:prSet presAssocID="{B8EDF0F3-2225-4473-991F-29D62D67664F}" presName="root2" presStyleCnt="0"/>
      <dgm:spPr/>
      <dgm:t>
        <a:bodyPr/>
        <a:lstStyle/>
        <a:p>
          <a:endParaRPr lang="en-GB"/>
        </a:p>
      </dgm:t>
    </dgm:pt>
    <dgm:pt modelId="{EB0F1B2F-BA29-4FB2-ADFB-1ABDFAB47350}" type="pres">
      <dgm:prSet presAssocID="{B8EDF0F3-2225-4473-991F-29D62D67664F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C365053-A4E9-47B3-B7B8-1CCF8E9401D1}" type="pres">
      <dgm:prSet presAssocID="{B8EDF0F3-2225-4473-991F-29D62D67664F}" presName="level3hierChild" presStyleCnt="0"/>
      <dgm:spPr/>
      <dgm:t>
        <a:bodyPr/>
        <a:lstStyle/>
        <a:p>
          <a:endParaRPr lang="en-GB"/>
        </a:p>
      </dgm:t>
    </dgm:pt>
    <dgm:pt modelId="{66C36B8D-9621-43D3-90A2-D3E01A98E36F}" type="pres">
      <dgm:prSet presAssocID="{23E21963-8513-453E-97C4-391091C771D9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3A234AC9-279F-4325-A46C-08EBAF081159}" type="pres">
      <dgm:prSet presAssocID="{23E21963-8513-453E-97C4-391091C771D9}" presName="connTx" presStyleLbl="parChTrans1D2" presStyleIdx="1" presStyleCnt="2"/>
      <dgm:spPr/>
      <dgm:t>
        <a:bodyPr/>
        <a:lstStyle/>
        <a:p>
          <a:endParaRPr lang="en-GB"/>
        </a:p>
      </dgm:t>
    </dgm:pt>
    <dgm:pt modelId="{90751CFB-3832-4AB5-B93E-8CEE5D5ABA32}" type="pres">
      <dgm:prSet presAssocID="{50FF2B79-77A3-4BBF-82CB-EE98B5F35DDB}" presName="root2" presStyleCnt="0"/>
      <dgm:spPr/>
      <dgm:t>
        <a:bodyPr/>
        <a:lstStyle/>
        <a:p>
          <a:endParaRPr lang="en-GB"/>
        </a:p>
      </dgm:t>
    </dgm:pt>
    <dgm:pt modelId="{2DEAEE27-099B-48DB-AC46-7DF36FA9F9BA}" type="pres">
      <dgm:prSet presAssocID="{50FF2B79-77A3-4BBF-82CB-EE98B5F35DD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9190F2-A443-4D5A-92A9-00C7AC862C77}" type="pres">
      <dgm:prSet presAssocID="{50FF2B79-77A3-4BBF-82CB-EE98B5F35DDB}" presName="level3hierChild" presStyleCnt="0"/>
      <dgm:spPr/>
      <dgm:t>
        <a:bodyPr/>
        <a:lstStyle/>
        <a:p>
          <a:endParaRPr lang="en-GB"/>
        </a:p>
      </dgm:t>
    </dgm:pt>
    <dgm:pt modelId="{6FAF8776-7F93-49E6-A828-39A900E59989}" type="pres">
      <dgm:prSet presAssocID="{86B704D6-7DFA-4C4B-BA05-C641B51E2DF0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FEFB8392-6215-4FFC-AAA3-9C518A49C1F1}" type="pres">
      <dgm:prSet presAssocID="{86B704D6-7DFA-4C4B-BA05-C641B51E2DF0}" presName="connTx" presStyleLbl="parChTrans1D3" presStyleIdx="2" presStyleCnt="3"/>
      <dgm:spPr/>
      <dgm:t>
        <a:bodyPr/>
        <a:lstStyle/>
        <a:p>
          <a:endParaRPr lang="en-GB"/>
        </a:p>
      </dgm:t>
    </dgm:pt>
    <dgm:pt modelId="{54BAA1C9-400F-4433-ADD5-4235AEBE02F7}" type="pres">
      <dgm:prSet presAssocID="{C2023579-FA10-4432-A3D7-820EF444B33F}" presName="root2" presStyleCnt="0"/>
      <dgm:spPr/>
      <dgm:t>
        <a:bodyPr/>
        <a:lstStyle/>
        <a:p>
          <a:endParaRPr lang="en-GB"/>
        </a:p>
      </dgm:t>
    </dgm:pt>
    <dgm:pt modelId="{635B1B8A-0229-4443-8D05-D1E403229941}" type="pres">
      <dgm:prSet presAssocID="{C2023579-FA10-4432-A3D7-820EF444B33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059CBC-A337-4693-80C9-AA512689C516}" type="pres">
      <dgm:prSet presAssocID="{C2023579-FA10-4432-A3D7-820EF444B33F}" presName="level3hierChild" presStyleCnt="0"/>
      <dgm:spPr/>
      <dgm:t>
        <a:bodyPr/>
        <a:lstStyle/>
        <a:p>
          <a:endParaRPr lang="en-GB"/>
        </a:p>
      </dgm:t>
    </dgm:pt>
    <dgm:pt modelId="{C77E3A44-E4A5-4D11-AD22-A7F98ECF027C}" type="pres">
      <dgm:prSet presAssocID="{237E742C-F341-4EAC-B753-E8A2380A16D5}" presName="conn2-1" presStyleLbl="parChTrans1D4" presStyleIdx="2" presStyleCnt="3"/>
      <dgm:spPr/>
      <dgm:t>
        <a:bodyPr/>
        <a:lstStyle/>
        <a:p>
          <a:endParaRPr lang="en-GB"/>
        </a:p>
      </dgm:t>
    </dgm:pt>
    <dgm:pt modelId="{2C518F34-7D8C-44FA-BBCB-4EDB3E66F3C8}" type="pres">
      <dgm:prSet presAssocID="{237E742C-F341-4EAC-B753-E8A2380A16D5}" presName="connTx" presStyleLbl="parChTrans1D4" presStyleIdx="2" presStyleCnt="3"/>
      <dgm:spPr/>
      <dgm:t>
        <a:bodyPr/>
        <a:lstStyle/>
        <a:p>
          <a:endParaRPr lang="en-GB"/>
        </a:p>
      </dgm:t>
    </dgm:pt>
    <dgm:pt modelId="{6C320246-7D9C-4FEF-B510-59F28D022B1B}" type="pres">
      <dgm:prSet presAssocID="{EE976E6D-3B3A-4952-9BBE-76D4F8C4E56B}" presName="root2" presStyleCnt="0"/>
      <dgm:spPr/>
      <dgm:t>
        <a:bodyPr/>
        <a:lstStyle/>
        <a:p>
          <a:endParaRPr lang="en-GB"/>
        </a:p>
      </dgm:t>
    </dgm:pt>
    <dgm:pt modelId="{235503D8-BF91-4A24-982E-B0F5D30DF582}" type="pres">
      <dgm:prSet presAssocID="{EE976E6D-3B3A-4952-9BBE-76D4F8C4E56B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D3FEA7A-FB02-4343-864A-B6CD8A005182}" type="pres">
      <dgm:prSet presAssocID="{EE976E6D-3B3A-4952-9BBE-76D4F8C4E56B}" presName="level3hierChild" presStyleCnt="0"/>
      <dgm:spPr/>
      <dgm:t>
        <a:bodyPr/>
        <a:lstStyle/>
        <a:p>
          <a:endParaRPr lang="en-GB"/>
        </a:p>
      </dgm:t>
    </dgm:pt>
  </dgm:ptLst>
  <dgm:cxnLst>
    <dgm:cxn modelId="{6229C35D-6933-4451-BBCF-0AA19388332F}" type="presOf" srcId="{86B704D6-7DFA-4C4B-BA05-C641B51E2DF0}" destId="{FEFB8392-6215-4FFC-AAA3-9C518A49C1F1}" srcOrd="1" destOrd="0" presId="urn:microsoft.com/office/officeart/2005/8/layout/hierarchy2"/>
    <dgm:cxn modelId="{569B22E2-9026-481C-B4D6-3665933370E0}" type="presOf" srcId="{48646EDB-D6FB-45AA-A25D-238631C91D09}" destId="{C0099305-0ADA-4112-9359-B506EC38B307}" srcOrd="0" destOrd="0" presId="urn:microsoft.com/office/officeart/2005/8/layout/hierarchy2"/>
    <dgm:cxn modelId="{4B742521-6E39-4B25-8A22-BCFB80B8759E}" type="presOf" srcId="{43D5AC14-AE98-4C0B-A290-444EDD2CFE14}" destId="{0B0B4BCF-46FB-4D37-B73D-6768C700CB73}" srcOrd="0" destOrd="0" presId="urn:microsoft.com/office/officeart/2005/8/layout/hierarchy2"/>
    <dgm:cxn modelId="{996F7457-4456-486E-AF68-180B393D2DB4}" type="presOf" srcId="{C2023579-FA10-4432-A3D7-820EF444B33F}" destId="{635B1B8A-0229-4443-8D05-D1E403229941}" srcOrd="0" destOrd="0" presId="urn:microsoft.com/office/officeart/2005/8/layout/hierarchy2"/>
    <dgm:cxn modelId="{E784D400-1A81-408E-9667-738E984003C3}" type="presOf" srcId="{EE976E6D-3B3A-4952-9BBE-76D4F8C4E56B}" destId="{235503D8-BF91-4A24-982E-B0F5D30DF582}" srcOrd="0" destOrd="0" presId="urn:microsoft.com/office/officeart/2005/8/layout/hierarchy2"/>
    <dgm:cxn modelId="{C0652858-135C-40C8-9557-5B3C77203AB4}" srcId="{697C2D50-C00F-47CC-AE91-E56BE1A115DD}" destId="{774C082C-4C82-4CD3-A2DC-AF10D64108A1}" srcOrd="0" destOrd="0" parTransId="{48646EDB-D6FB-45AA-A25D-238631C91D09}" sibTransId="{42D28702-8CE8-474E-8B50-846079D569AC}"/>
    <dgm:cxn modelId="{4F09C943-A45C-47F5-BB81-7A6702CB64E5}" type="presOf" srcId="{2616AA89-5EC2-4EBA-9BA0-6FB5B34842A2}" destId="{FC13F72C-7CEF-4CE4-8FB9-BC91D252CA48}" srcOrd="1" destOrd="0" presId="urn:microsoft.com/office/officeart/2005/8/layout/hierarchy2"/>
    <dgm:cxn modelId="{1F6A8DCF-380F-4965-9147-975741B45E68}" type="presOf" srcId="{23E21963-8513-453E-97C4-391091C771D9}" destId="{66C36B8D-9621-43D3-90A2-D3E01A98E36F}" srcOrd="0" destOrd="0" presId="urn:microsoft.com/office/officeart/2005/8/layout/hierarchy2"/>
    <dgm:cxn modelId="{1B471ECC-82BA-4E63-98A5-83523A11E372}" srcId="{77F2BF5D-E737-4001-8BF6-45D690EFFD25}" destId="{B8EDF0F3-2225-4473-991F-29D62D67664F}" srcOrd="0" destOrd="0" parTransId="{2616AA89-5EC2-4EBA-9BA0-6FB5B34842A2}" sibTransId="{7451B24D-DAA9-4A43-8C1D-CF33A28EA087}"/>
    <dgm:cxn modelId="{7AE56746-CFF5-437A-A1E8-80197396C010}" type="presOf" srcId="{30124AD2-E865-46B9-8980-CF59E4406E99}" destId="{B92CD81C-6BD9-4BBD-8DE3-D0D9973BAF7D}" srcOrd="1" destOrd="0" presId="urn:microsoft.com/office/officeart/2005/8/layout/hierarchy2"/>
    <dgm:cxn modelId="{9378F29D-8538-4517-A8BA-06FF3B83A5E2}" type="presOf" srcId="{E17D4E69-1A90-48A6-8BA7-344BB762C2B9}" destId="{957DAEBA-34F0-4A32-B226-18E448A3BB6B}" srcOrd="0" destOrd="0" presId="urn:microsoft.com/office/officeart/2005/8/layout/hierarchy2"/>
    <dgm:cxn modelId="{2C01D88C-1773-4431-BE0E-A82E53A679CB}" type="presOf" srcId="{44D143A2-BF4D-46BC-BEDC-45C7903841CC}" destId="{8A409692-E019-44E8-8DCE-2B45EC6F3CCE}" srcOrd="0" destOrd="0" presId="urn:microsoft.com/office/officeart/2005/8/layout/hierarchy2"/>
    <dgm:cxn modelId="{D76672F3-9F13-4E06-B5C5-212CEEFA8865}" srcId="{6303C8A8-33DE-4B3D-9639-312DC20E95A6}" destId="{77F2BF5D-E737-4001-8BF6-45D690EFFD25}" srcOrd="1" destOrd="0" parTransId="{E17D4E69-1A90-48A6-8BA7-344BB762C2B9}" sibTransId="{1D61B9F1-442C-4E1D-99D2-DAFDA2E90D2A}"/>
    <dgm:cxn modelId="{F350B34C-131A-4B8D-9580-0FDB0DC8E23C}" srcId="{43D5AC14-AE98-4C0B-A290-444EDD2CFE14}" destId="{50FF2B79-77A3-4BBF-82CB-EE98B5F35DDB}" srcOrd="1" destOrd="0" parTransId="{23E21963-8513-453E-97C4-391091C771D9}" sibTransId="{6096942C-499D-47BD-90CE-2E77091071DF}"/>
    <dgm:cxn modelId="{40827CEC-93C1-4B13-86F8-834DDACF95AB}" type="presOf" srcId="{697C2D50-C00F-47CC-AE91-E56BE1A115DD}" destId="{9F93F585-63B7-47A7-BB62-B0CC7E78767F}" srcOrd="0" destOrd="0" presId="urn:microsoft.com/office/officeart/2005/8/layout/hierarchy2"/>
    <dgm:cxn modelId="{096B1B36-94DC-4133-92D8-94F8F0BF57C7}" type="presOf" srcId="{48646EDB-D6FB-45AA-A25D-238631C91D09}" destId="{AF4C228B-048E-461D-B6C5-AB13F651B83F}" srcOrd="1" destOrd="0" presId="urn:microsoft.com/office/officeart/2005/8/layout/hierarchy2"/>
    <dgm:cxn modelId="{133A8057-B0FD-45EE-BB62-D7E7AEF8258A}" srcId="{6303C8A8-33DE-4B3D-9639-312DC20E95A6}" destId="{697C2D50-C00F-47CC-AE91-E56BE1A115DD}" srcOrd="0" destOrd="0" parTransId="{30124AD2-E865-46B9-8980-CF59E4406E99}" sibTransId="{B96FB0D6-0D80-4E44-91B0-EC466BBC52DA}"/>
    <dgm:cxn modelId="{8BA8C109-B5C3-422B-A088-94D5A035B120}" type="presOf" srcId="{86B704D6-7DFA-4C4B-BA05-C641B51E2DF0}" destId="{6FAF8776-7F93-49E6-A828-39A900E59989}" srcOrd="0" destOrd="0" presId="urn:microsoft.com/office/officeart/2005/8/layout/hierarchy2"/>
    <dgm:cxn modelId="{86349F27-CA64-4426-8572-03EC34262C47}" srcId="{44D143A2-BF4D-46BC-BEDC-45C7903841CC}" destId="{43D5AC14-AE98-4C0B-A290-444EDD2CFE14}" srcOrd="0" destOrd="0" parTransId="{F529FB23-54D8-441D-906B-309CD9263ED3}" sibTransId="{2BE18CFA-9D29-45A9-9295-F2576045FA3E}"/>
    <dgm:cxn modelId="{2B37675A-AC0F-478D-B540-C1CA13F88D47}" type="presOf" srcId="{50FF2B79-77A3-4BBF-82CB-EE98B5F35DDB}" destId="{2DEAEE27-099B-48DB-AC46-7DF36FA9F9BA}" srcOrd="0" destOrd="0" presId="urn:microsoft.com/office/officeart/2005/8/layout/hierarchy2"/>
    <dgm:cxn modelId="{BCC6F562-A086-4B76-A881-1A1DC9D7C96D}" type="presOf" srcId="{6303C8A8-33DE-4B3D-9639-312DC20E95A6}" destId="{106F3750-E6D3-40D1-AE4E-E480240531D0}" srcOrd="0" destOrd="0" presId="urn:microsoft.com/office/officeart/2005/8/layout/hierarchy2"/>
    <dgm:cxn modelId="{3715874C-4CFA-456D-99E7-1898315C6A59}" type="presOf" srcId="{2616AA89-5EC2-4EBA-9BA0-6FB5B34842A2}" destId="{7519CAF5-C446-4388-A733-1D9E2A85C18E}" srcOrd="0" destOrd="0" presId="urn:microsoft.com/office/officeart/2005/8/layout/hierarchy2"/>
    <dgm:cxn modelId="{57378A7C-B930-465D-8AAA-99B25C51E499}" srcId="{43D5AC14-AE98-4C0B-A290-444EDD2CFE14}" destId="{6303C8A8-33DE-4B3D-9639-312DC20E95A6}" srcOrd="0" destOrd="0" parTransId="{BD2874CB-B2E7-404A-8231-C0B7E824D926}" sibTransId="{FF9EEA0E-E9F9-4449-8B7C-AD1DAA5EFCF2}"/>
    <dgm:cxn modelId="{CDDD3B49-8891-438B-B26D-FD572F9DE0B9}" type="presOf" srcId="{237E742C-F341-4EAC-B753-E8A2380A16D5}" destId="{2C518F34-7D8C-44FA-BBCB-4EDB3E66F3C8}" srcOrd="1" destOrd="0" presId="urn:microsoft.com/office/officeart/2005/8/layout/hierarchy2"/>
    <dgm:cxn modelId="{479876B5-71FB-4AF9-A74E-0B177C3E5CEC}" type="presOf" srcId="{774C082C-4C82-4CD3-A2DC-AF10D64108A1}" destId="{6A528587-3468-4191-95FA-E4E02C4E0BFB}" srcOrd="0" destOrd="0" presId="urn:microsoft.com/office/officeart/2005/8/layout/hierarchy2"/>
    <dgm:cxn modelId="{2485A75A-67C2-44C8-8DD8-0575CDAF0CA6}" type="presOf" srcId="{B8EDF0F3-2225-4473-991F-29D62D67664F}" destId="{EB0F1B2F-BA29-4FB2-ADFB-1ABDFAB47350}" srcOrd="0" destOrd="0" presId="urn:microsoft.com/office/officeart/2005/8/layout/hierarchy2"/>
    <dgm:cxn modelId="{B035985E-9DBB-4FA6-8EDA-AD9D52BD7FAB}" type="presOf" srcId="{77F2BF5D-E737-4001-8BF6-45D690EFFD25}" destId="{92C7B485-E7F4-4743-9640-60B8F1EBE7BA}" srcOrd="0" destOrd="0" presId="urn:microsoft.com/office/officeart/2005/8/layout/hierarchy2"/>
    <dgm:cxn modelId="{3CC08EE3-19DE-4075-B7FE-865B6CD58BC8}" type="presOf" srcId="{237E742C-F341-4EAC-B753-E8A2380A16D5}" destId="{C77E3A44-E4A5-4D11-AD22-A7F98ECF027C}" srcOrd="0" destOrd="0" presId="urn:microsoft.com/office/officeart/2005/8/layout/hierarchy2"/>
    <dgm:cxn modelId="{AE82A055-0147-4E35-8D9B-467F371C0B44}" srcId="{C2023579-FA10-4432-A3D7-820EF444B33F}" destId="{EE976E6D-3B3A-4952-9BBE-76D4F8C4E56B}" srcOrd="0" destOrd="0" parTransId="{237E742C-F341-4EAC-B753-E8A2380A16D5}" sibTransId="{24E0394C-9D85-4D07-9039-C6677B550340}"/>
    <dgm:cxn modelId="{DCC35162-C165-4AB3-B4A5-F597ED633860}" type="presOf" srcId="{BD2874CB-B2E7-404A-8231-C0B7E824D926}" destId="{AB63C2A2-DC5B-4680-82A2-B8E55D40D2FB}" srcOrd="1" destOrd="0" presId="urn:microsoft.com/office/officeart/2005/8/layout/hierarchy2"/>
    <dgm:cxn modelId="{FEEF85DA-92DD-4877-B730-45BF3AF368B0}" srcId="{50FF2B79-77A3-4BBF-82CB-EE98B5F35DDB}" destId="{C2023579-FA10-4432-A3D7-820EF444B33F}" srcOrd="0" destOrd="0" parTransId="{86B704D6-7DFA-4C4B-BA05-C641B51E2DF0}" sibTransId="{7B6A7BCB-7E03-4B52-984A-1252D72629AE}"/>
    <dgm:cxn modelId="{16E00199-9A8A-4C0D-AB9E-8354EED76942}" type="presOf" srcId="{23E21963-8513-453E-97C4-391091C771D9}" destId="{3A234AC9-279F-4325-A46C-08EBAF081159}" srcOrd="1" destOrd="0" presId="urn:microsoft.com/office/officeart/2005/8/layout/hierarchy2"/>
    <dgm:cxn modelId="{BEF72410-6D0F-445A-AEC4-D14DAB20896D}" type="presOf" srcId="{E17D4E69-1A90-48A6-8BA7-344BB762C2B9}" destId="{55F5337D-59B0-4882-B619-F7CDD64C498B}" srcOrd="1" destOrd="0" presId="urn:microsoft.com/office/officeart/2005/8/layout/hierarchy2"/>
    <dgm:cxn modelId="{96C8327E-3F9E-46E9-9542-8EDB1076B68C}" type="presOf" srcId="{BD2874CB-B2E7-404A-8231-C0B7E824D926}" destId="{A526E265-2806-43B0-9AF5-B521B450D271}" srcOrd="0" destOrd="0" presId="urn:microsoft.com/office/officeart/2005/8/layout/hierarchy2"/>
    <dgm:cxn modelId="{E35E5B8C-0CD4-4D37-8E3E-17C0C68CB367}" type="presOf" srcId="{30124AD2-E865-46B9-8980-CF59E4406E99}" destId="{60DF9B41-813E-4681-AFD2-0A2344DB406D}" srcOrd="0" destOrd="0" presId="urn:microsoft.com/office/officeart/2005/8/layout/hierarchy2"/>
    <dgm:cxn modelId="{3BBE9AB8-AB0F-4BAD-9799-A524DCBB3461}" type="presParOf" srcId="{8A409692-E019-44E8-8DCE-2B45EC6F3CCE}" destId="{CED48CF5-8E98-4798-9DE6-C22F7F30596F}" srcOrd="0" destOrd="0" presId="urn:microsoft.com/office/officeart/2005/8/layout/hierarchy2"/>
    <dgm:cxn modelId="{DDB5097F-A820-4172-AECD-516095D8C9AE}" type="presParOf" srcId="{CED48CF5-8E98-4798-9DE6-C22F7F30596F}" destId="{0B0B4BCF-46FB-4D37-B73D-6768C700CB73}" srcOrd="0" destOrd="0" presId="urn:microsoft.com/office/officeart/2005/8/layout/hierarchy2"/>
    <dgm:cxn modelId="{F3AB6062-D0C0-4A35-B7BC-C09020D52FE5}" type="presParOf" srcId="{CED48CF5-8E98-4798-9DE6-C22F7F30596F}" destId="{96DEE79B-9920-4906-9C70-1ABEE7907CBC}" srcOrd="1" destOrd="0" presId="urn:microsoft.com/office/officeart/2005/8/layout/hierarchy2"/>
    <dgm:cxn modelId="{907DE376-55B1-4235-A203-CFC3FE45F334}" type="presParOf" srcId="{96DEE79B-9920-4906-9C70-1ABEE7907CBC}" destId="{A526E265-2806-43B0-9AF5-B521B450D271}" srcOrd="0" destOrd="0" presId="urn:microsoft.com/office/officeart/2005/8/layout/hierarchy2"/>
    <dgm:cxn modelId="{6CAE4AA6-1340-49C2-97BD-521C275BF15C}" type="presParOf" srcId="{A526E265-2806-43B0-9AF5-B521B450D271}" destId="{AB63C2A2-DC5B-4680-82A2-B8E55D40D2FB}" srcOrd="0" destOrd="0" presId="urn:microsoft.com/office/officeart/2005/8/layout/hierarchy2"/>
    <dgm:cxn modelId="{CC5B277D-B3EB-4535-8F2E-525CCA6E4ACA}" type="presParOf" srcId="{96DEE79B-9920-4906-9C70-1ABEE7907CBC}" destId="{4C439B43-8347-4F53-AC6B-CA5656609319}" srcOrd="1" destOrd="0" presId="urn:microsoft.com/office/officeart/2005/8/layout/hierarchy2"/>
    <dgm:cxn modelId="{3D57C1DB-1148-46BE-ABBE-CC33A2353210}" type="presParOf" srcId="{4C439B43-8347-4F53-AC6B-CA5656609319}" destId="{106F3750-E6D3-40D1-AE4E-E480240531D0}" srcOrd="0" destOrd="0" presId="urn:microsoft.com/office/officeart/2005/8/layout/hierarchy2"/>
    <dgm:cxn modelId="{373FF376-4955-4CDB-BFC2-8E2CE83A112E}" type="presParOf" srcId="{4C439B43-8347-4F53-AC6B-CA5656609319}" destId="{46C95C31-D051-4D1B-9135-65F03C6F98C9}" srcOrd="1" destOrd="0" presId="urn:microsoft.com/office/officeart/2005/8/layout/hierarchy2"/>
    <dgm:cxn modelId="{A606447E-923C-4F42-98F3-4DECEF1F4C8F}" type="presParOf" srcId="{46C95C31-D051-4D1B-9135-65F03C6F98C9}" destId="{60DF9B41-813E-4681-AFD2-0A2344DB406D}" srcOrd="0" destOrd="0" presId="urn:microsoft.com/office/officeart/2005/8/layout/hierarchy2"/>
    <dgm:cxn modelId="{E49ADEA7-A3C2-4D83-9022-80B9C03A26E6}" type="presParOf" srcId="{60DF9B41-813E-4681-AFD2-0A2344DB406D}" destId="{B92CD81C-6BD9-4BBD-8DE3-D0D9973BAF7D}" srcOrd="0" destOrd="0" presId="urn:microsoft.com/office/officeart/2005/8/layout/hierarchy2"/>
    <dgm:cxn modelId="{B2EFB234-F2E8-44D8-8A11-6EC33E3428FD}" type="presParOf" srcId="{46C95C31-D051-4D1B-9135-65F03C6F98C9}" destId="{A7281286-77BC-446C-B37E-FFE9DAEB7E16}" srcOrd="1" destOrd="0" presId="urn:microsoft.com/office/officeart/2005/8/layout/hierarchy2"/>
    <dgm:cxn modelId="{9DAA3461-7090-4D43-9691-C6DDD3CBB24B}" type="presParOf" srcId="{A7281286-77BC-446C-B37E-FFE9DAEB7E16}" destId="{9F93F585-63B7-47A7-BB62-B0CC7E78767F}" srcOrd="0" destOrd="0" presId="urn:microsoft.com/office/officeart/2005/8/layout/hierarchy2"/>
    <dgm:cxn modelId="{0989A070-4393-48F2-AC65-1C7EEAE00869}" type="presParOf" srcId="{A7281286-77BC-446C-B37E-FFE9DAEB7E16}" destId="{BF557181-AC84-44FA-8058-C746F12640D5}" srcOrd="1" destOrd="0" presId="urn:microsoft.com/office/officeart/2005/8/layout/hierarchy2"/>
    <dgm:cxn modelId="{A501EFC7-4D44-4023-87EC-E3BDA09461CB}" type="presParOf" srcId="{BF557181-AC84-44FA-8058-C746F12640D5}" destId="{C0099305-0ADA-4112-9359-B506EC38B307}" srcOrd="0" destOrd="0" presId="urn:microsoft.com/office/officeart/2005/8/layout/hierarchy2"/>
    <dgm:cxn modelId="{B0B8691F-8201-4765-9E2D-1A76518D2661}" type="presParOf" srcId="{C0099305-0ADA-4112-9359-B506EC38B307}" destId="{AF4C228B-048E-461D-B6C5-AB13F651B83F}" srcOrd="0" destOrd="0" presId="urn:microsoft.com/office/officeart/2005/8/layout/hierarchy2"/>
    <dgm:cxn modelId="{E77B9E5D-AC65-4616-A373-6AF844DB760B}" type="presParOf" srcId="{BF557181-AC84-44FA-8058-C746F12640D5}" destId="{81C47497-5F24-4DF9-8B29-C032EB12A858}" srcOrd="1" destOrd="0" presId="urn:microsoft.com/office/officeart/2005/8/layout/hierarchy2"/>
    <dgm:cxn modelId="{0B1F7AB6-10B5-4A5A-BDB8-6BB887A4330A}" type="presParOf" srcId="{81C47497-5F24-4DF9-8B29-C032EB12A858}" destId="{6A528587-3468-4191-95FA-E4E02C4E0BFB}" srcOrd="0" destOrd="0" presId="urn:microsoft.com/office/officeart/2005/8/layout/hierarchy2"/>
    <dgm:cxn modelId="{240175C4-C3E6-4F83-93E2-4EDF23B63ACD}" type="presParOf" srcId="{81C47497-5F24-4DF9-8B29-C032EB12A858}" destId="{C6A2735B-FE49-4EDB-9ABB-12C10B4AFC45}" srcOrd="1" destOrd="0" presId="urn:microsoft.com/office/officeart/2005/8/layout/hierarchy2"/>
    <dgm:cxn modelId="{1CFF61BE-03E5-4923-BE61-BCAB63766EAF}" type="presParOf" srcId="{46C95C31-D051-4D1B-9135-65F03C6F98C9}" destId="{957DAEBA-34F0-4A32-B226-18E448A3BB6B}" srcOrd="2" destOrd="0" presId="urn:microsoft.com/office/officeart/2005/8/layout/hierarchy2"/>
    <dgm:cxn modelId="{A19EE54D-C4EC-4D7E-8051-929F01FC5433}" type="presParOf" srcId="{957DAEBA-34F0-4A32-B226-18E448A3BB6B}" destId="{55F5337D-59B0-4882-B619-F7CDD64C498B}" srcOrd="0" destOrd="0" presId="urn:microsoft.com/office/officeart/2005/8/layout/hierarchy2"/>
    <dgm:cxn modelId="{9C5A91F4-850D-4434-A09F-6DFFB653F3C7}" type="presParOf" srcId="{46C95C31-D051-4D1B-9135-65F03C6F98C9}" destId="{E68AFFA5-2895-4FA4-95E7-C8EE605A5159}" srcOrd="3" destOrd="0" presId="urn:microsoft.com/office/officeart/2005/8/layout/hierarchy2"/>
    <dgm:cxn modelId="{98C607ED-A577-420B-BB8E-FF844C82FA53}" type="presParOf" srcId="{E68AFFA5-2895-4FA4-95E7-C8EE605A5159}" destId="{92C7B485-E7F4-4743-9640-60B8F1EBE7BA}" srcOrd="0" destOrd="0" presId="urn:microsoft.com/office/officeart/2005/8/layout/hierarchy2"/>
    <dgm:cxn modelId="{E157E33B-B051-4485-991F-68026CDC65AA}" type="presParOf" srcId="{E68AFFA5-2895-4FA4-95E7-C8EE605A5159}" destId="{32A36F8E-CC23-474D-8572-EDA60D33C200}" srcOrd="1" destOrd="0" presId="urn:microsoft.com/office/officeart/2005/8/layout/hierarchy2"/>
    <dgm:cxn modelId="{8DCFA668-D8DD-4DB3-BA2D-305D141C7E95}" type="presParOf" srcId="{32A36F8E-CC23-474D-8572-EDA60D33C200}" destId="{7519CAF5-C446-4388-A733-1D9E2A85C18E}" srcOrd="0" destOrd="0" presId="urn:microsoft.com/office/officeart/2005/8/layout/hierarchy2"/>
    <dgm:cxn modelId="{1BC61171-8192-4ACE-B08F-F7CF3CAF8119}" type="presParOf" srcId="{7519CAF5-C446-4388-A733-1D9E2A85C18E}" destId="{FC13F72C-7CEF-4CE4-8FB9-BC91D252CA48}" srcOrd="0" destOrd="0" presId="urn:microsoft.com/office/officeart/2005/8/layout/hierarchy2"/>
    <dgm:cxn modelId="{040E848C-BB54-41B8-9C8C-95E9EEE7D9AD}" type="presParOf" srcId="{32A36F8E-CC23-474D-8572-EDA60D33C200}" destId="{411B72CD-0644-479D-8186-BF1E9FF3BB20}" srcOrd="1" destOrd="0" presId="urn:microsoft.com/office/officeart/2005/8/layout/hierarchy2"/>
    <dgm:cxn modelId="{E557DCB7-2B3B-478E-8B6D-B77D592EBB48}" type="presParOf" srcId="{411B72CD-0644-479D-8186-BF1E9FF3BB20}" destId="{EB0F1B2F-BA29-4FB2-ADFB-1ABDFAB47350}" srcOrd="0" destOrd="0" presId="urn:microsoft.com/office/officeart/2005/8/layout/hierarchy2"/>
    <dgm:cxn modelId="{EFBFD253-AEFA-4FCE-9B46-46892CA70574}" type="presParOf" srcId="{411B72CD-0644-479D-8186-BF1E9FF3BB20}" destId="{7C365053-A4E9-47B3-B7B8-1CCF8E9401D1}" srcOrd="1" destOrd="0" presId="urn:microsoft.com/office/officeart/2005/8/layout/hierarchy2"/>
    <dgm:cxn modelId="{0A03E29A-6E5C-46C0-9923-4C88B86B7CE8}" type="presParOf" srcId="{96DEE79B-9920-4906-9C70-1ABEE7907CBC}" destId="{66C36B8D-9621-43D3-90A2-D3E01A98E36F}" srcOrd="2" destOrd="0" presId="urn:microsoft.com/office/officeart/2005/8/layout/hierarchy2"/>
    <dgm:cxn modelId="{EB42A25F-9330-4256-AF89-5EB643D779D2}" type="presParOf" srcId="{66C36B8D-9621-43D3-90A2-D3E01A98E36F}" destId="{3A234AC9-279F-4325-A46C-08EBAF081159}" srcOrd="0" destOrd="0" presId="urn:microsoft.com/office/officeart/2005/8/layout/hierarchy2"/>
    <dgm:cxn modelId="{9A8C82E7-8B7B-44C3-8B38-C3AD915C30C3}" type="presParOf" srcId="{96DEE79B-9920-4906-9C70-1ABEE7907CBC}" destId="{90751CFB-3832-4AB5-B93E-8CEE5D5ABA32}" srcOrd="3" destOrd="0" presId="urn:microsoft.com/office/officeart/2005/8/layout/hierarchy2"/>
    <dgm:cxn modelId="{828DC900-4953-4404-ADAB-A3E6C4CF704F}" type="presParOf" srcId="{90751CFB-3832-4AB5-B93E-8CEE5D5ABA32}" destId="{2DEAEE27-099B-48DB-AC46-7DF36FA9F9BA}" srcOrd="0" destOrd="0" presId="urn:microsoft.com/office/officeart/2005/8/layout/hierarchy2"/>
    <dgm:cxn modelId="{2EC7CCB0-64CA-4A78-B0D0-31C5F6C5CA9E}" type="presParOf" srcId="{90751CFB-3832-4AB5-B93E-8CEE5D5ABA32}" destId="{849190F2-A443-4D5A-92A9-00C7AC862C77}" srcOrd="1" destOrd="0" presId="urn:microsoft.com/office/officeart/2005/8/layout/hierarchy2"/>
    <dgm:cxn modelId="{0A8368EE-963C-40CF-9486-B93FB25D7423}" type="presParOf" srcId="{849190F2-A443-4D5A-92A9-00C7AC862C77}" destId="{6FAF8776-7F93-49E6-A828-39A900E59989}" srcOrd="0" destOrd="0" presId="urn:microsoft.com/office/officeart/2005/8/layout/hierarchy2"/>
    <dgm:cxn modelId="{D09DCF44-C55C-4625-B0C5-6FFCF33FC157}" type="presParOf" srcId="{6FAF8776-7F93-49E6-A828-39A900E59989}" destId="{FEFB8392-6215-4FFC-AAA3-9C518A49C1F1}" srcOrd="0" destOrd="0" presId="urn:microsoft.com/office/officeart/2005/8/layout/hierarchy2"/>
    <dgm:cxn modelId="{61012C5D-E2E9-47D3-A9BB-3FB6604A5AF6}" type="presParOf" srcId="{849190F2-A443-4D5A-92A9-00C7AC862C77}" destId="{54BAA1C9-400F-4433-ADD5-4235AEBE02F7}" srcOrd="1" destOrd="0" presId="urn:microsoft.com/office/officeart/2005/8/layout/hierarchy2"/>
    <dgm:cxn modelId="{B73A3F5D-578C-4548-8120-B2E1D4C1CD1E}" type="presParOf" srcId="{54BAA1C9-400F-4433-ADD5-4235AEBE02F7}" destId="{635B1B8A-0229-4443-8D05-D1E403229941}" srcOrd="0" destOrd="0" presId="urn:microsoft.com/office/officeart/2005/8/layout/hierarchy2"/>
    <dgm:cxn modelId="{71A201CE-84CC-4CBA-961A-6D749095F79B}" type="presParOf" srcId="{54BAA1C9-400F-4433-ADD5-4235AEBE02F7}" destId="{4C059CBC-A337-4693-80C9-AA512689C516}" srcOrd="1" destOrd="0" presId="urn:microsoft.com/office/officeart/2005/8/layout/hierarchy2"/>
    <dgm:cxn modelId="{83BADCFF-AE09-476B-BC02-9F58F4E6463A}" type="presParOf" srcId="{4C059CBC-A337-4693-80C9-AA512689C516}" destId="{C77E3A44-E4A5-4D11-AD22-A7F98ECF027C}" srcOrd="0" destOrd="0" presId="urn:microsoft.com/office/officeart/2005/8/layout/hierarchy2"/>
    <dgm:cxn modelId="{CC0955FD-7094-4531-A310-CFE8B4429DE3}" type="presParOf" srcId="{C77E3A44-E4A5-4D11-AD22-A7F98ECF027C}" destId="{2C518F34-7D8C-44FA-BBCB-4EDB3E66F3C8}" srcOrd="0" destOrd="0" presId="urn:microsoft.com/office/officeart/2005/8/layout/hierarchy2"/>
    <dgm:cxn modelId="{A2DAC73D-D9D2-4B4B-8130-16CDAABF3D4A}" type="presParOf" srcId="{4C059CBC-A337-4693-80C9-AA512689C516}" destId="{6C320246-7D9C-4FEF-B510-59F28D022B1B}" srcOrd="1" destOrd="0" presId="urn:microsoft.com/office/officeart/2005/8/layout/hierarchy2"/>
    <dgm:cxn modelId="{1C0D6304-7D9B-479D-976C-4247C30E4E81}" type="presParOf" srcId="{6C320246-7D9C-4FEF-B510-59F28D022B1B}" destId="{235503D8-BF91-4A24-982E-B0F5D30DF582}" srcOrd="0" destOrd="0" presId="urn:microsoft.com/office/officeart/2005/8/layout/hierarchy2"/>
    <dgm:cxn modelId="{B8CB6DD3-91D0-4004-8B18-A92CF1DD5DFA}" type="presParOf" srcId="{6C320246-7D9C-4FEF-B510-59F28D022B1B}" destId="{DD3FEA7A-FB02-4343-864A-B6CD8A00518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0B4BCF-46FB-4D37-B73D-6768C700CB73}">
      <dsp:nvSpPr>
        <dsp:cNvPr id="0" name=""/>
        <dsp:cNvSpPr/>
      </dsp:nvSpPr>
      <dsp:spPr>
        <a:xfrm>
          <a:off x="207374" y="1041045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Tag-</a:t>
          </a:r>
          <a:r>
            <a:rPr lang="en-US" sz="2400" kern="1200" dirty="0" err="1" smtClean="0"/>
            <a:t>uri</a:t>
          </a:r>
          <a:endParaRPr lang="ro-RO" sz="2400" kern="1200" dirty="0"/>
        </a:p>
      </dsp:txBody>
      <dsp:txXfrm>
        <a:off x="207374" y="1041045"/>
        <a:ext cx="1445167" cy="722583"/>
      </dsp:txXfrm>
    </dsp:sp>
    <dsp:sp modelId="{A526E265-2806-43B0-9AF5-B521B450D271}">
      <dsp:nvSpPr>
        <dsp:cNvPr id="0" name=""/>
        <dsp:cNvSpPr/>
      </dsp:nvSpPr>
      <dsp:spPr>
        <a:xfrm rot="18770822">
          <a:off x="1516552" y="1063504"/>
          <a:ext cx="85004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50044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 rot="18770822">
        <a:off x="1920323" y="1069472"/>
        <a:ext cx="42502" cy="42502"/>
      </dsp:txXfrm>
    </dsp:sp>
    <dsp:sp modelId="{106F3750-E6D3-40D1-AE4E-E480240531D0}">
      <dsp:nvSpPr>
        <dsp:cNvPr id="0" name=""/>
        <dsp:cNvSpPr/>
      </dsp:nvSpPr>
      <dsp:spPr>
        <a:xfrm>
          <a:off x="2230608" y="417817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Tag-uri pereche</a:t>
          </a:r>
          <a:endParaRPr lang="ro-RO" sz="2400" kern="1200" dirty="0"/>
        </a:p>
      </dsp:txBody>
      <dsp:txXfrm>
        <a:off x="2230608" y="417817"/>
        <a:ext cx="1445167" cy="722583"/>
      </dsp:txXfrm>
    </dsp:sp>
    <dsp:sp modelId="{60DF9B41-813E-4681-AFD2-0A2344DB406D}">
      <dsp:nvSpPr>
        <dsp:cNvPr id="0" name=""/>
        <dsp:cNvSpPr/>
      </dsp:nvSpPr>
      <dsp:spPr>
        <a:xfrm rot="19457599">
          <a:off x="3608863" y="544147"/>
          <a:ext cx="71189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1891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 rot="19457599">
        <a:off x="3947011" y="553569"/>
        <a:ext cx="35594" cy="35594"/>
      </dsp:txXfrm>
    </dsp:sp>
    <dsp:sp modelId="{9F93F585-63B7-47A7-BB62-B0CC7E78767F}">
      <dsp:nvSpPr>
        <dsp:cNvPr id="0" name=""/>
        <dsp:cNvSpPr/>
      </dsp:nvSpPr>
      <dsp:spPr>
        <a:xfrm>
          <a:off x="4253842" y="2332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Tag de inceput</a:t>
          </a:r>
          <a:endParaRPr lang="ro-RO" sz="2400" kern="1200" dirty="0"/>
        </a:p>
      </dsp:txBody>
      <dsp:txXfrm>
        <a:off x="4253842" y="2332"/>
        <a:ext cx="1445167" cy="722583"/>
      </dsp:txXfrm>
    </dsp:sp>
    <dsp:sp modelId="{C0099305-0ADA-4112-9359-B506EC38B307}">
      <dsp:nvSpPr>
        <dsp:cNvPr id="0" name=""/>
        <dsp:cNvSpPr/>
      </dsp:nvSpPr>
      <dsp:spPr>
        <a:xfrm>
          <a:off x="5699009" y="336404"/>
          <a:ext cx="57806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066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>
        <a:off x="5973591" y="349172"/>
        <a:ext cx="28903" cy="28903"/>
      </dsp:txXfrm>
    </dsp:sp>
    <dsp:sp modelId="{6A528587-3468-4191-95FA-E4E02C4E0BFB}">
      <dsp:nvSpPr>
        <dsp:cNvPr id="0" name=""/>
        <dsp:cNvSpPr/>
      </dsp:nvSpPr>
      <dsp:spPr>
        <a:xfrm>
          <a:off x="6277076" y="2332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&lt;html&gt;</a:t>
          </a:r>
          <a:endParaRPr lang="ro-RO" sz="2400" kern="1200" dirty="0"/>
        </a:p>
      </dsp:txBody>
      <dsp:txXfrm>
        <a:off x="6277076" y="2332"/>
        <a:ext cx="1445167" cy="722583"/>
      </dsp:txXfrm>
    </dsp:sp>
    <dsp:sp modelId="{957DAEBA-34F0-4A32-B226-18E448A3BB6B}">
      <dsp:nvSpPr>
        <dsp:cNvPr id="0" name=""/>
        <dsp:cNvSpPr/>
      </dsp:nvSpPr>
      <dsp:spPr>
        <a:xfrm rot="2142401">
          <a:off x="3608863" y="959632"/>
          <a:ext cx="71189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1891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 rot="2142401">
        <a:off x="3947011" y="969054"/>
        <a:ext cx="35594" cy="35594"/>
      </dsp:txXfrm>
    </dsp:sp>
    <dsp:sp modelId="{92C7B485-E7F4-4743-9640-60B8F1EBE7BA}">
      <dsp:nvSpPr>
        <dsp:cNvPr id="0" name=""/>
        <dsp:cNvSpPr/>
      </dsp:nvSpPr>
      <dsp:spPr>
        <a:xfrm>
          <a:off x="4253842" y="833303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Tag de sfarsit</a:t>
          </a:r>
          <a:endParaRPr lang="ro-RO" sz="2400" kern="1200" dirty="0"/>
        </a:p>
      </dsp:txBody>
      <dsp:txXfrm>
        <a:off x="4253842" y="833303"/>
        <a:ext cx="1445167" cy="722583"/>
      </dsp:txXfrm>
    </dsp:sp>
    <dsp:sp modelId="{7519CAF5-C446-4388-A733-1D9E2A85C18E}">
      <dsp:nvSpPr>
        <dsp:cNvPr id="0" name=""/>
        <dsp:cNvSpPr/>
      </dsp:nvSpPr>
      <dsp:spPr>
        <a:xfrm>
          <a:off x="5699009" y="1167375"/>
          <a:ext cx="57806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066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>
        <a:off x="5973591" y="1180143"/>
        <a:ext cx="28903" cy="28903"/>
      </dsp:txXfrm>
    </dsp:sp>
    <dsp:sp modelId="{EB0F1B2F-BA29-4FB2-ADFB-1ABDFAB47350}">
      <dsp:nvSpPr>
        <dsp:cNvPr id="0" name=""/>
        <dsp:cNvSpPr/>
      </dsp:nvSpPr>
      <dsp:spPr>
        <a:xfrm>
          <a:off x="6277076" y="833303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&lt;/html&gt;</a:t>
          </a:r>
          <a:endParaRPr lang="ro-RO" sz="2400" kern="1200" dirty="0"/>
        </a:p>
      </dsp:txBody>
      <dsp:txXfrm>
        <a:off x="6277076" y="833303"/>
        <a:ext cx="1445167" cy="722583"/>
      </dsp:txXfrm>
    </dsp:sp>
    <dsp:sp modelId="{66C36B8D-9621-43D3-90A2-D3E01A98E36F}">
      <dsp:nvSpPr>
        <dsp:cNvPr id="0" name=""/>
        <dsp:cNvSpPr/>
      </dsp:nvSpPr>
      <dsp:spPr>
        <a:xfrm rot="2829178">
          <a:off x="1516552" y="1686732"/>
          <a:ext cx="85004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50044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 rot="2829178">
        <a:off x="1920323" y="1692700"/>
        <a:ext cx="42502" cy="42502"/>
      </dsp:txXfrm>
    </dsp:sp>
    <dsp:sp modelId="{2DEAEE27-099B-48DB-AC46-7DF36FA9F9BA}">
      <dsp:nvSpPr>
        <dsp:cNvPr id="0" name=""/>
        <dsp:cNvSpPr/>
      </dsp:nvSpPr>
      <dsp:spPr>
        <a:xfrm>
          <a:off x="2230608" y="1664274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Tag-uri singulare</a:t>
          </a:r>
          <a:endParaRPr lang="ro-RO" sz="2400" kern="1200" dirty="0"/>
        </a:p>
      </dsp:txBody>
      <dsp:txXfrm>
        <a:off x="2230608" y="1664274"/>
        <a:ext cx="1445167" cy="722583"/>
      </dsp:txXfrm>
    </dsp:sp>
    <dsp:sp modelId="{6FAF8776-7F93-49E6-A828-39A900E59989}">
      <dsp:nvSpPr>
        <dsp:cNvPr id="0" name=""/>
        <dsp:cNvSpPr/>
      </dsp:nvSpPr>
      <dsp:spPr>
        <a:xfrm>
          <a:off x="3675775" y="1998346"/>
          <a:ext cx="57806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066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>
        <a:off x="3950357" y="2011114"/>
        <a:ext cx="28903" cy="28903"/>
      </dsp:txXfrm>
    </dsp:sp>
    <dsp:sp modelId="{635B1B8A-0229-4443-8D05-D1E403229941}">
      <dsp:nvSpPr>
        <dsp:cNvPr id="0" name=""/>
        <dsp:cNvSpPr/>
      </dsp:nvSpPr>
      <dsp:spPr>
        <a:xfrm>
          <a:off x="4253842" y="1664274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Tag de inceput</a:t>
          </a:r>
          <a:endParaRPr lang="ro-RO" sz="2400" kern="1200" dirty="0"/>
        </a:p>
      </dsp:txBody>
      <dsp:txXfrm>
        <a:off x="4253842" y="1664274"/>
        <a:ext cx="1445167" cy="722583"/>
      </dsp:txXfrm>
    </dsp:sp>
    <dsp:sp modelId="{C77E3A44-E4A5-4D11-AD22-A7F98ECF027C}">
      <dsp:nvSpPr>
        <dsp:cNvPr id="0" name=""/>
        <dsp:cNvSpPr/>
      </dsp:nvSpPr>
      <dsp:spPr>
        <a:xfrm>
          <a:off x="5699009" y="1998346"/>
          <a:ext cx="57806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066" y="27219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o-RO" sz="2400" kern="1200">
            <a:solidFill>
              <a:schemeClr val="tx1"/>
            </a:solidFill>
          </a:endParaRPr>
        </a:p>
      </dsp:txBody>
      <dsp:txXfrm>
        <a:off x="5973591" y="2011114"/>
        <a:ext cx="28903" cy="28903"/>
      </dsp:txXfrm>
    </dsp:sp>
    <dsp:sp modelId="{235503D8-BF91-4A24-982E-B0F5D30DF582}">
      <dsp:nvSpPr>
        <dsp:cNvPr id="0" name=""/>
        <dsp:cNvSpPr/>
      </dsp:nvSpPr>
      <dsp:spPr>
        <a:xfrm>
          <a:off x="6277076" y="1664274"/>
          <a:ext cx="1445167" cy="722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&lt;br&gt;, &lt;hr&gt;</a:t>
          </a:r>
          <a:endParaRPr lang="ro-RO" sz="2400" kern="1200" dirty="0"/>
        </a:p>
      </dsp:txBody>
      <dsp:txXfrm>
        <a:off x="6277076" y="1664274"/>
        <a:ext cx="1445167" cy="72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m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2697166" cy="26971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1584175"/>
          </a:xfrm>
        </p:spPr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Limbajul HTML</a:t>
            </a:r>
            <a:endParaRPr lang="en-GB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Realizata: Matievici Olga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grupa MI51R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Verificat: Chilat Sergiu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Asist.univ.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42387"/>
          </a:xfrm>
        </p:spPr>
        <p:txBody>
          <a:bodyPr>
            <a:normAutofit/>
          </a:bodyPr>
          <a:lstStyle/>
          <a:p>
            <a:pPr algn="ctr"/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HTML (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Hypertext Markup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reprezintă un limbaj de programare cu ajutorul căruia pot fi lansate paginile web.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Ce este limbajul HTML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Tag-urile sunt niște marcaje pe care limbajul HTML le folosește pentru a ajuta browserul de internet să afișeze corect conținuturile paginii web.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Structura unui document HTML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3429000"/>
          <a:ext cx="7929618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Structura unui document HTML</a:t>
            </a:r>
            <a:endParaRPr lang="en-GB" dirty="0"/>
          </a:p>
        </p:txBody>
      </p:sp>
      <p:pic>
        <p:nvPicPr>
          <p:cNvPr id="4" name="Content Placeholder 3" descr="image0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8292869" cy="42484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RO" dirty="0" smtClean="0"/>
              <a:t>începe orice document HTML și se termină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&lt;HEAD&gt;…&lt;HEAD&gt; </a:t>
            </a:r>
            <a:r>
              <a:rPr lang="ro-RO" dirty="0" smtClean="0"/>
              <a:t>între aceste tag-uri se scrie toată informația pentru browser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&lt;TITLE&gt;…&lt;TITLE&gt; </a:t>
            </a:r>
            <a:r>
              <a:rPr lang="ro-RO" dirty="0" smtClean="0"/>
              <a:t>între aceste tag-uri se scrie titlul pentru pagina web 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 </a:t>
            </a:r>
            <a:r>
              <a:rPr lang="ro-RO" dirty="0" smtClean="0"/>
              <a:t>tot ce va fi scris intre aceste tag-uri se va afișa pe fereastra de browser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Principalele Tag-uri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ro-RO" dirty="0" smtClean="0"/>
              <a:t>Deschidem programul NotePad</a:t>
            </a:r>
          </a:p>
          <a:p>
            <a:pPr marL="624078" indent="-514350">
              <a:buFont typeface="+mj-lt"/>
              <a:buAutoNum type="arabicPeriod"/>
            </a:pPr>
            <a:r>
              <a:rPr lang="ro-RO" dirty="0" smtClean="0"/>
              <a:t>Se scrie codul: Exemplu</a:t>
            </a:r>
          </a:p>
          <a:p>
            <a:pPr marL="624078" indent="-51435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HTML&gt;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&lt;HEAD&gt;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&lt;TITLE&gt; </a:t>
            </a:r>
            <a:r>
              <a:rPr lang="en-US" dirty="0" err="1" smtClean="0"/>
              <a:t>Lucrare</a:t>
            </a:r>
            <a:r>
              <a:rPr lang="en-US" dirty="0" smtClean="0"/>
              <a:t> </a:t>
            </a:r>
            <a:r>
              <a:rPr lang="en-US" dirty="0" err="1" smtClean="0"/>
              <a:t>scrisa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&lt;TITLE&gt;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&lt;/HEAD&gt;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</a:t>
            </a:r>
          </a:p>
          <a:p>
            <a:pPr marL="624078" indent="-514350">
              <a:buNone/>
            </a:pPr>
            <a:r>
              <a:rPr lang="en-US" dirty="0" err="1" smtClean="0"/>
              <a:t>Exerci</a:t>
            </a:r>
            <a:r>
              <a:rPr lang="ro-RO" dirty="0" smtClean="0"/>
              <a:t>ți</a:t>
            </a:r>
            <a:r>
              <a:rPr lang="en-US" dirty="0" err="1" smtClean="0"/>
              <a:t>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&lt;/BODY&gt;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&lt;/HTML&gt;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Lucrul în HTML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7"/>
          </a:xfrm>
        </p:spPr>
        <p:txBody>
          <a:bodyPr>
            <a:normAutofit/>
          </a:bodyPr>
          <a:lstStyle/>
          <a:p>
            <a:pPr algn="ctr"/>
            <a:r>
              <a:rPr lang="ro-RO" sz="3200" dirty="0" smtClean="0"/>
              <a:t>Atributele se definesc ca niște proprietăți ale tag-urilor. Acestea se pun numai în tag-urile de la început.</a:t>
            </a:r>
            <a:endParaRPr lang="en-GB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Etichetile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o-RO" dirty="0" smtClean="0">
                <a:solidFill>
                  <a:srgbClr val="C00000"/>
                </a:solidFill>
              </a:rPr>
              <a:t>și atributele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Oferă control asupra realizării paginii web</a:t>
            </a:r>
          </a:p>
          <a:p>
            <a:r>
              <a:rPr lang="ro-RO" dirty="0" smtClean="0"/>
              <a:t>Editarea după dorința și gustul propriu</a:t>
            </a:r>
          </a:p>
          <a:p>
            <a:r>
              <a:rPr lang="ro-RO" dirty="0" smtClean="0"/>
              <a:t>Viteza de încarcare a paginii</a:t>
            </a:r>
          </a:p>
          <a:p>
            <a:r>
              <a:rPr lang="ro-RO" dirty="0" smtClean="0"/>
              <a:t>Viteza de raspuns a serverului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Avantajele învățării limbajului HTML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242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Limbajul HTML</vt:lpstr>
      <vt:lpstr>Ce este limbajul HTML</vt:lpstr>
      <vt:lpstr>Structura unui document HTML</vt:lpstr>
      <vt:lpstr>Structura unui document HTML</vt:lpstr>
      <vt:lpstr>Principalele Tag-uri</vt:lpstr>
      <vt:lpstr>Lucrul în HTML</vt:lpstr>
      <vt:lpstr>Etichetile și atributele</vt:lpstr>
      <vt:lpstr>Avantajele învățării limbajului HTML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Limbajul HTML</dc:title>
  <dc:creator>оля</dc:creator>
  <cp:lastModifiedBy>оля</cp:lastModifiedBy>
  <cp:revision>5</cp:revision>
  <dcterms:created xsi:type="dcterms:W3CDTF">2020-04-30T10:57:12Z</dcterms:created>
  <dcterms:modified xsi:type="dcterms:W3CDTF">2020-04-30T11:40:25Z</dcterms:modified>
</cp:coreProperties>
</file>